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3" r:id="rId2"/>
  </p:sldMasterIdLst>
  <p:notesMasterIdLst>
    <p:notesMasterId r:id="rId38"/>
  </p:notesMasterIdLst>
  <p:sldIdLst>
    <p:sldId id="257" r:id="rId3"/>
    <p:sldId id="6789" r:id="rId4"/>
    <p:sldId id="279" r:id="rId5"/>
    <p:sldId id="258" r:id="rId6"/>
    <p:sldId id="299" r:id="rId7"/>
    <p:sldId id="302" r:id="rId8"/>
    <p:sldId id="300" r:id="rId9"/>
    <p:sldId id="262" r:id="rId10"/>
    <p:sldId id="285" r:id="rId11"/>
    <p:sldId id="275" r:id="rId12"/>
    <p:sldId id="6817" r:id="rId13"/>
    <p:sldId id="6834" r:id="rId14"/>
    <p:sldId id="6815" r:id="rId15"/>
    <p:sldId id="292" r:id="rId16"/>
    <p:sldId id="293" r:id="rId17"/>
    <p:sldId id="6833" r:id="rId18"/>
    <p:sldId id="298" r:id="rId19"/>
    <p:sldId id="6811" r:id="rId20"/>
    <p:sldId id="6816" r:id="rId21"/>
    <p:sldId id="6832" r:id="rId22"/>
    <p:sldId id="6822" r:id="rId23"/>
    <p:sldId id="6823" r:id="rId24"/>
    <p:sldId id="6824" r:id="rId25"/>
    <p:sldId id="6831" r:id="rId26"/>
    <p:sldId id="6814" r:id="rId27"/>
    <p:sldId id="6819" r:id="rId28"/>
    <p:sldId id="6818" r:id="rId29"/>
    <p:sldId id="266" r:id="rId30"/>
    <p:sldId id="6820" r:id="rId31"/>
    <p:sldId id="6827" r:id="rId32"/>
    <p:sldId id="6821" r:id="rId33"/>
    <p:sldId id="6826" r:id="rId34"/>
    <p:sldId id="295" r:id="rId35"/>
    <p:sldId id="6828" r:id="rId36"/>
    <p:sldId id="6806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CC"/>
    <a:srgbClr val="77A33A"/>
    <a:srgbClr val="5EDEEF"/>
    <a:srgbClr val="92D150"/>
    <a:srgbClr val="5CADBD"/>
    <a:srgbClr val="B0E294"/>
    <a:srgbClr val="7CAA3D"/>
    <a:srgbClr val="87E1C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80"/>
    <p:restoredTop sz="96188"/>
  </p:normalViewPr>
  <p:slideViewPr>
    <p:cSldViewPr snapToGrid="0" snapToObjects="1">
      <p:cViewPr varScale="1">
        <p:scale>
          <a:sx n="151" d="100"/>
          <a:sy n="151" d="100"/>
        </p:scale>
        <p:origin x="2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6CB3DA-4BD4-D548-ACCA-E0566CC266BE}" type="datetimeFigureOut">
              <a:rPr lang="en-CA" smtClean="0"/>
              <a:t>2022-04-26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3A23BE-49CE-4548-9A91-70870F78B8B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8027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9ab8b2cfe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9ab8b2cfe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752296-402F-4A81-B233-AE178F1D2A62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6003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8" name="Google Shape;2788;g9601eb00b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9" name="Google Shape;2789;g9601eb00b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6053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53241a7dea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53241a7dea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4" name="Google Shape;2184;g86d422f93d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5" name="Google Shape;2185;g86d422f93d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12493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4" name="Google Shape;2184;g86d422f93d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5" name="Google Shape;2185;g86d422f93d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369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a90054515a_0_5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a90054515a_0_5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4735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86d422f93d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86d422f93d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10bc87f4e5e_0_2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10bc87f4e5e_0_2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81113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g86d422f93d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7" name="Google Shape;1587;g86d422f93d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Google Shape;3081;g9601eb00b8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2" name="Google Shape;3082;g9601eb00b8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79402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56516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Google Shape;3081;g9601eb00b8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2" name="Google Shape;3082;g9601eb00b8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77927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Google Shape;3081;g9601eb00b8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2" name="Google Shape;3082;g9601eb00b8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22924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Google Shape;3081;g9601eb00b8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2" name="Google Shape;3082;g9601eb00b8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24699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44232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Google Shape;3081;g9601eb00b8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2" name="Google Shape;3082;g9601eb00b8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31650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Google Shape;3081;g9601eb00b8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2" name="Google Shape;3082;g9601eb00b8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271905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Google Shape;3081;g9601eb00b8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2" name="Google Shape;3082;g9601eb00b8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2469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20310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Google Shape;3081;g9601eb00b8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2" name="Google Shape;3082;g9601eb00b8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13373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Google Shape;3081;g9601eb00b8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2" name="Google Shape;3082;g9601eb00b8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25037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Google Shape;3081;g9601eb00b8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2" name="Google Shape;3082;g9601eb00b8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22329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95059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Google Shape;3081;g9601eb00b8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2" name="Google Shape;3082;g9601eb00b8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833276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Google Shape;3081;g9601eb00b8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2" name="Google Shape;3082;g9601eb00b8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1309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Google Shape;3081;g9601eb00b8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2" name="Google Shape;3082;g9601eb00b8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67391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e7884467dd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e7884467dd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e7884467dd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e7884467dd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2382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e7884467dd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e7884467dd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54948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e7884467dd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e7884467dd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992070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91add18b7e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91add18b7e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Google Shape;3081;g9601eb00b8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2" name="Google Shape;3082;g9601eb00b8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24713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Google Shape;3081;g9601eb00b8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2" name="Google Shape;3082;g9601eb00b8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15997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752296-402F-4A81-B233-AE178F1D2A62}" type="slidenum">
              <a:rPr lang="en-GB" smtClean="0"/>
              <a:pPr/>
              <a:t>35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5314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609600" y="877400"/>
            <a:ext cx="9954400" cy="224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609600" y="3366433"/>
            <a:ext cx="4704400" cy="5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65266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39071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947033" y="1536633"/>
            <a:ext cx="10298000" cy="460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0721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75911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609600" y="546100"/>
            <a:ext cx="10972800" cy="3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467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70446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2732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78751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96213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34944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47697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59109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524000" y="1910167"/>
            <a:ext cx="5382000" cy="200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524000" y="3978633"/>
            <a:ext cx="5063600" cy="96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4103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02630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609600" y="548033"/>
            <a:ext cx="1097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609600" y="2651733"/>
            <a:ext cx="10972800" cy="365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44318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609600" y="548033"/>
            <a:ext cx="1097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49063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>
            <a:spLocks noGrp="1"/>
          </p:cNvSpPr>
          <p:nvPr>
            <p:ph type="title"/>
          </p:nvPr>
        </p:nvSpPr>
        <p:spPr>
          <a:xfrm>
            <a:off x="609600" y="548033"/>
            <a:ext cx="1097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95716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0345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42855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441881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81096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982040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6673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47033" y="1536633"/>
            <a:ext cx="10298000" cy="46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4112800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09600" y="548033"/>
            <a:ext cx="10972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09600" y="2651733"/>
            <a:ext cx="10972800" cy="36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Fira Sans"/>
              <a:buChar char="●"/>
              <a:defRPr sz="18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○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■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●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○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■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●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○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Fira Sans"/>
              <a:buChar char="■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956356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/>
          <p:nvPr/>
        </p:nvSpPr>
        <p:spPr>
          <a:xfrm>
            <a:off x="9166312" y="4238300"/>
            <a:ext cx="3025600" cy="2073600"/>
          </a:xfrm>
          <a:prstGeom prst="homePlate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" name="Google Shape;56;p15"/>
          <p:cNvSpPr/>
          <p:nvPr/>
        </p:nvSpPr>
        <p:spPr>
          <a:xfrm>
            <a:off x="7333067" y="4238300"/>
            <a:ext cx="3025600" cy="2073600"/>
          </a:xfrm>
          <a:prstGeom prst="homePlate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7" name="Google Shape;57;p15"/>
          <p:cNvSpPr/>
          <p:nvPr/>
        </p:nvSpPr>
        <p:spPr>
          <a:xfrm>
            <a:off x="5499820" y="4238300"/>
            <a:ext cx="3025600" cy="2073600"/>
          </a:xfrm>
          <a:prstGeom prst="homePlate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8" name="Google Shape;58;p15"/>
          <p:cNvSpPr/>
          <p:nvPr/>
        </p:nvSpPr>
        <p:spPr>
          <a:xfrm>
            <a:off x="3666575" y="4238300"/>
            <a:ext cx="3025600" cy="2073600"/>
          </a:xfrm>
          <a:prstGeom prst="homePlate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9" name="Google Shape;59;p15"/>
          <p:cNvSpPr/>
          <p:nvPr/>
        </p:nvSpPr>
        <p:spPr>
          <a:xfrm>
            <a:off x="1833329" y="4238300"/>
            <a:ext cx="3025600" cy="2073600"/>
          </a:xfrm>
          <a:prstGeom prst="homePlat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0" name="Google Shape;60;p15"/>
          <p:cNvSpPr txBox="1">
            <a:spLocks noGrp="1"/>
          </p:cNvSpPr>
          <p:nvPr>
            <p:ph type="ctrTitle"/>
          </p:nvPr>
        </p:nvSpPr>
        <p:spPr>
          <a:xfrm>
            <a:off x="609600" y="877400"/>
            <a:ext cx="9954400" cy="2246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5400" dirty="0"/>
              <a:t>Matt’s Case Study – FOS</a:t>
            </a:r>
            <a:endParaRPr sz="5400" dirty="0"/>
          </a:p>
        </p:txBody>
      </p:sp>
      <p:sp>
        <p:nvSpPr>
          <p:cNvPr id="61" name="Google Shape;61;p15"/>
          <p:cNvSpPr txBox="1">
            <a:spLocks noGrp="1"/>
          </p:cNvSpPr>
          <p:nvPr>
            <p:ph type="subTitle" idx="1"/>
          </p:nvPr>
        </p:nvSpPr>
        <p:spPr>
          <a:xfrm>
            <a:off x="721680" y="2619700"/>
            <a:ext cx="9842320" cy="809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n" i="1" dirty="0"/>
              <a:t>Product Features, Capabilities, and Experiments for Mobile Application</a:t>
            </a:r>
            <a:endParaRPr i="1" dirty="0"/>
          </a:p>
        </p:txBody>
      </p:sp>
      <p:sp>
        <p:nvSpPr>
          <p:cNvPr id="62" name="Google Shape;62;p15"/>
          <p:cNvSpPr/>
          <p:nvPr/>
        </p:nvSpPr>
        <p:spPr>
          <a:xfrm>
            <a:off x="84" y="4238300"/>
            <a:ext cx="3025600" cy="207360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a 16">
            <a:extLst>
              <a:ext uri="{FF2B5EF4-FFF2-40B4-BE49-F238E27FC236}">
                <a16:creationId xmlns:a16="http://schemas.microsoft.com/office/drawing/2014/main" id="{B7F0CC3E-625C-4D75-B951-33E2BD77293C}"/>
              </a:ext>
            </a:extLst>
          </p:cNvPr>
          <p:cNvGrpSpPr/>
          <p:nvPr/>
        </p:nvGrpSpPr>
        <p:grpSpPr>
          <a:xfrm>
            <a:off x="877738" y="2136199"/>
            <a:ext cx="4102028" cy="856625"/>
            <a:chOff x="850957" y="1556792"/>
            <a:chExt cx="4102028" cy="1944216"/>
          </a:xfrm>
        </p:grpSpPr>
        <p:sp>
          <p:nvSpPr>
            <p:cNvPr id="3" name="Prostokąt 2">
              <a:extLst>
                <a:ext uri="{FF2B5EF4-FFF2-40B4-BE49-F238E27FC236}">
                  <a16:creationId xmlns:a16="http://schemas.microsoft.com/office/drawing/2014/main" id="{9141B352-6826-48AF-A357-F6D58780B559}"/>
                </a:ext>
              </a:extLst>
            </p:cNvPr>
            <p:cNvSpPr/>
            <p:nvPr/>
          </p:nvSpPr>
          <p:spPr>
            <a:xfrm>
              <a:off x="896675" y="1742974"/>
              <a:ext cx="4056310" cy="1758034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70000"/>
              </a:schemeClr>
            </a:solidFill>
            <a:ln w="9525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2000" tIns="144000" rIns="540000" bIns="14400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3000" b="1" dirty="0">
                  <a:solidFill>
                    <a:schemeClr val="tx1"/>
                  </a:solidFill>
                </a:rPr>
                <a:t>Grub Hub</a:t>
              </a:r>
            </a:p>
          </p:txBody>
        </p:sp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F3E3A46C-1B2B-4C98-B864-464A699C240C}"/>
                </a:ext>
              </a:extLst>
            </p:cNvPr>
            <p:cNvSpPr/>
            <p:nvPr/>
          </p:nvSpPr>
          <p:spPr>
            <a:xfrm>
              <a:off x="850957" y="1556792"/>
              <a:ext cx="45720" cy="19442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upa 18">
            <a:extLst>
              <a:ext uri="{FF2B5EF4-FFF2-40B4-BE49-F238E27FC236}">
                <a16:creationId xmlns:a16="http://schemas.microsoft.com/office/drawing/2014/main" id="{93F43966-55BF-4505-83F0-E2AE3E58CCC4}"/>
              </a:ext>
            </a:extLst>
          </p:cNvPr>
          <p:cNvGrpSpPr/>
          <p:nvPr/>
        </p:nvGrpSpPr>
        <p:grpSpPr>
          <a:xfrm>
            <a:off x="7172145" y="2218231"/>
            <a:ext cx="4102029" cy="685204"/>
            <a:chOff x="7263585" y="1592796"/>
            <a:chExt cx="4102029" cy="1944216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9FA25DCD-2884-4461-A642-CA9AE8DFCA24}"/>
                </a:ext>
              </a:extLst>
            </p:cNvPr>
            <p:cNvSpPr/>
            <p:nvPr/>
          </p:nvSpPr>
          <p:spPr>
            <a:xfrm>
              <a:off x="11319894" y="1592796"/>
              <a:ext cx="45720" cy="194421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73C1BD41-AA34-4239-8364-9FEDA9B0A725}"/>
                </a:ext>
              </a:extLst>
            </p:cNvPr>
            <p:cNvSpPr/>
            <p:nvPr/>
          </p:nvSpPr>
          <p:spPr>
            <a:xfrm>
              <a:off x="7263585" y="1592796"/>
              <a:ext cx="4056309" cy="1944216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70000"/>
              </a:schemeClr>
            </a:solidFill>
            <a:ln w="9525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0" tIns="144000" rIns="252000" bIns="14400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3000" b="1" dirty="0">
                  <a:solidFill>
                    <a:schemeClr val="tx1"/>
                  </a:solidFill>
                </a:rPr>
                <a:t>Door Dash</a:t>
              </a:r>
            </a:p>
          </p:txBody>
        </p:sp>
      </p:grpSp>
      <p:grpSp>
        <p:nvGrpSpPr>
          <p:cNvPr id="18" name="Grupa 17">
            <a:extLst>
              <a:ext uri="{FF2B5EF4-FFF2-40B4-BE49-F238E27FC236}">
                <a16:creationId xmlns:a16="http://schemas.microsoft.com/office/drawing/2014/main" id="{E1E9568A-6DA4-4E4A-B944-AC290CC1525A}"/>
              </a:ext>
            </a:extLst>
          </p:cNvPr>
          <p:cNvGrpSpPr/>
          <p:nvPr/>
        </p:nvGrpSpPr>
        <p:grpSpPr>
          <a:xfrm>
            <a:off x="766810" y="4634834"/>
            <a:ext cx="4126600" cy="774593"/>
            <a:chOff x="826386" y="4221088"/>
            <a:chExt cx="4126600" cy="1944216"/>
          </a:xfrm>
        </p:grpSpPr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690B5F5D-DB2B-4900-96AB-D45997E322CD}"/>
                </a:ext>
              </a:extLst>
            </p:cNvPr>
            <p:cNvSpPr/>
            <p:nvPr/>
          </p:nvSpPr>
          <p:spPr>
            <a:xfrm>
              <a:off x="872106" y="4221088"/>
              <a:ext cx="4080880" cy="1944216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70000"/>
              </a:schemeClr>
            </a:solidFill>
            <a:ln w="9525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2000" tIns="144000" rIns="540000" bIns="14400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3000" b="1" dirty="0">
                  <a:solidFill>
                    <a:schemeClr val="tx1"/>
                  </a:solidFill>
                </a:rPr>
                <a:t>Foodora</a:t>
              </a:r>
            </a:p>
          </p:txBody>
        </p:sp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596F1026-7907-4948-9268-536B87CD11A6}"/>
                </a:ext>
              </a:extLst>
            </p:cNvPr>
            <p:cNvSpPr/>
            <p:nvPr/>
          </p:nvSpPr>
          <p:spPr>
            <a:xfrm>
              <a:off x="826386" y="4221088"/>
              <a:ext cx="45719" cy="194421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upa 23">
            <a:extLst>
              <a:ext uri="{FF2B5EF4-FFF2-40B4-BE49-F238E27FC236}">
                <a16:creationId xmlns:a16="http://schemas.microsoft.com/office/drawing/2014/main" id="{057C05BA-7DD7-4B62-8013-A9729B6C9B45}"/>
              </a:ext>
            </a:extLst>
          </p:cNvPr>
          <p:cNvGrpSpPr/>
          <p:nvPr/>
        </p:nvGrpSpPr>
        <p:grpSpPr>
          <a:xfrm>
            <a:off x="7217865" y="4634834"/>
            <a:ext cx="4102029" cy="774593"/>
            <a:chOff x="7257696" y="4221088"/>
            <a:chExt cx="4102029" cy="1944216"/>
          </a:xfrm>
        </p:grpSpPr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DBB24528-E623-4437-81F2-6000F07C4AE0}"/>
                </a:ext>
              </a:extLst>
            </p:cNvPr>
            <p:cNvSpPr/>
            <p:nvPr/>
          </p:nvSpPr>
          <p:spPr>
            <a:xfrm>
              <a:off x="7257696" y="4221088"/>
              <a:ext cx="4056309" cy="1944216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70000"/>
              </a:schemeClr>
            </a:solidFill>
            <a:ln w="9525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0" tIns="144000" rIns="252000" bIns="14400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3000" b="1" dirty="0">
                  <a:solidFill>
                    <a:schemeClr val="tx1"/>
                  </a:solidFill>
                </a:rPr>
                <a:t>Case Study App</a:t>
              </a:r>
            </a:p>
          </p:txBody>
        </p:sp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B20D13FF-1A6B-4DA8-B32E-DBD3E5A2AAC0}"/>
                </a:ext>
              </a:extLst>
            </p:cNvPr>
            <p:cNvSpPr/>
            <p:nvPr/>
          </p:nvSpPr>
          <p:spPr>
            <a:xfrm>
              <a:off x="11314005" y="4221088"/>
              <a:ext cx="45720" cy="194421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Grupa 10">
            <a:extLst>
              <a:ext uri="{FF2B5EF4-FFF2-40B4-BE49-F238E27FC236}">
                <a16:creationId xmlns:a16="http://schemas.microsoft.com/office/drawing/2014/main" id="{8CEB5412-C775-4829-ADCA-4BE896F2F041}"/>
              </a:ext>
            </a:extLst>
          </p:cNvPr>
          <p:cNvGrpSpPr/>
          <p:nvPr/>
        </p:nvGrpSpPr>
        <p:grpSpPr>
          <a:xfrm>
            <a:off x="4522273" y="2260854"/>
            <a:ext cx="3147454" cy="3148574"/>
            <a:chOff x="2124075" y="1487488"/>
            <a:chExt cx="4459288" cy="4460876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02B37163-D174-4CFC-A72D-FC304573C6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4075" y="1487488"/>
              <a:ext cx="2840038" cy="2254250"/>
            </a:xfrm>
            <a:custGeom>
              <a:avLst/>
              <a:gdLst>
                <a:gd name="T0" fmla="*/ 748 w 953"/>
                <a:gd name="T1" fmla="*/ 0 h 756"/>
                <a:gd name="T2" fmla="*/ 0 w 953"/>
                <a:gd name="T3" fmla="*/ 748 h 756"/>
                <a:gd name="T4" fmla="*/ 0 w 953"/>
                <a:gd name="T5" fmla="*/ 754 h 756"/>
                <a:gd name="T6" fmla="*/ 338 w 953"/>
                <a:gd name="T7" fmla="*/ 753 h 756"/>
                <a:gd name="T8" fmla="*/ 321 w 953"/>
                <a:gd name="T9" fmla="*/ 648 h 756"/>
                <a:gd name="T10" fmla="*/ 427 w 953"/>
                <a:gd name="T11" fmla="*/ 564 h 756"/>
                <a:gd name="T12" fmla="*/ 531 w 953"/>
                <a:gd name="T13" fmla="*/ 645 h 756"/>
                <a:gd name="T14" fmla="*/ 509 w 953"/>
                <a:gd name="T15" fmla="*/ 753 h 756"/>
                <a:gd name="T16" fmla="*/ 752 w 953"/>
                <a:gd name="T17" fmla="*/ 754 h 756"/>
                <a:gd name="T18" fmla="*/ 751 w 953"/>
                <a:gd name="T19" fmla="*/ 446 h 756"/>
                <a:gd name="T20" fmla="*/ 861 w 953"/>
                <a:gd name="T21" fmla="*/ 461 h 756"/>
                <a:gd name="T22" fmla="*/ 953 w 953"/>
                <a:gd name="T23" fmla="*/ 365 h 756"/>
                <a:gd name="T24" fmla="*/ 858 w 953"/>
                <a:gd name="T25" fmla="*/ 270 h 756"/>
                <a:gd name="T26" fmla="*/ 751 w 953"/>
                <a:gd name="T27" fmla="*/ 272 h 756"/>
                <a:gd name="T28" fmla="*/ 750 w 953"/>
                <a:gd name="T29" fmla="*/ 0 h 756"/>
                <a:gd name="T30" fmla="*/ 748 w 953"/>
                <a:gd name="T31" fmla="*/ 0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3" h="756">
                  <a:moveTo>
                    <a:pt x="748" y="0"/>
                  </a:moveTo>
                  <a:cubicBezTo>
                    <a:pt x="335" y="0"/>
                    <a:pt x="0" y="335"/>
                    <a:pt x="0" y="748"/>
                  </a:cubicBezTo>
                  <a:cubicBezTo>
                    <a:pt x="0" y="750"/>
                    <a:pt x="0" y="752"/>
                    <a:pt x="0" y="754"/>
                  </a:cubicBezTo>
                  <a:cubicBezTo>
                    <a:pt x="109" y="755"/>
                    <a:pt x="293" y="756"/>
                    <a:pt x="338" y="753"/>
                  </a:cubicBezTo>
                  <a:cubicBezTo>
                    <a:pt x="394" y="749"/>
                    <a:pt x="318" y="688"/>
                    <a:pt x="321" y="648"/>
                  </a:cubicBezTo>
                  <a:cubicBezTo>
                    <a:pt x="323" y="612"/>
                    <a:pt x="349" y="563"/>
                    <a:pt x="427" y="564"/>
                  </a:cubicBezTo>
                  <a:cubicBezTo>
                    <a:pt x="503" y="565"/>
                    <a:pt x="526" y="612"/>
                    <a:pt x="531" y="645"/>
                  </a:cubicBezTo>
                  <a:cubicBezTo>
                    <a:pt x="537" y="686"/>
                    <a:pt x="461" y="752"/>
                    <a:pt x="509" y="753"/>
                  </a:cubicBezTo>
                  <a:cubicBezTo>
                    <a:pt x="537" y="754"/>
                    <a:pt x="640" y="754"/>
                    <a:pt x="752" y="754"/>
                  </a:cubicBezTo>
                  <a:cubicBezTo>
                    <a:pt x="752" y="622"/>
                    <a:pt x="751" y="484"/>
                    <a:pt x="751" y="446"/>
                  </a:cubicBezTo>
                  <a:cubicBezTo>
                    <a:pt x="750" y="401"/>
                    <a:pt x="813" y="458"/>
                    <a:pt x="861" y="461"/>
                  </a:cubicBezTo>
                  <a:cubicBezTo>
                    <a:pt x="892" y="464"/>
                    <a:pt x="953" y="443"/>
                    <a:pt x="953" y="365"/>
                  </a:cubicBezTo>
                  <a:cubicBezTo>
                    <a:pt x="953" y="284"/>
                    <a:pt x="890" y="268"/>
                    <a:pt x="858" y="270"/>
                  </a:cubicBezTo>
                  <a:cubicBezTo>
                    <a:pt x="811" y="274"/>
                    <a:pt x="751" y="321"/>
                    <a:pt x="751" y="272"/>
                  </a:cubicBezTo>
                  <a:cubicBezTo>
                    <a:pt x="750" y="217"/>
                    <a:pt x="750" y="81"/>
                    <a:pt x="750" y="0"/>
                  </a:cubicBezTo>
                  <a:cubicBezTo>
                    <a:pt x="750" y="0"/>
                    <a:pt x="749" y="0"/>
                    <a:pt x="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  <a:round/>
            </a:ln>
            <a:effec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5EAF793-3B63-47C5-9AB4-DA94B1A0E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4075" y="3165476"/>
              <a:ext cx="2247900" cy="2782888"/>
            </a:xfrm>
            <a:custGeom>
              <a:avLst/>
              <a:gdLst>
                <a:gd name="T0" fmla="*/ 645 w 754"/>
                <a:gd name="T1" fmla="*/ 650 h 933"/>
                <a:gd name="T2" fmla="*/ 562 w 754"/>
                <a:gd name="T3" fmla="*/ 543 h 933"/>
                <a:gd name="T4" fmla="*/ 643 w 754"/>
                <a:gd name="T5" fmla="*/ 439 h 933"/>
                <a:gd name="T6" fmla="*/ 751 w 754"/>
                <a:gd name="T7" fmla="*/ 462 h 933"/>
                <a:gd name="T8" fmla="*/ 752 w 754"/>
                <a:gd name="T9" fmla="*/ 191 h 933"/>
                <a:gd name="T10" fmla="*/ 509 w 754"/>
                <a:gd name="T11" fmla="*/ 190 h 933"/>
                <a:gd name="T12" fmla="*/ 531 w 754"/>
                <a:gd name="T13" fmla="*/ 82 h 933"/>
                <a:gd name="T14" fmla="*/ 427 w 754"/>
                <a:gd name="T15" fmla="*/ 1 h 933"/>
                <a:gd name="T16" fmla="*/ 321 w 754"/>
                <a:gd name="T17" fmla="*/ 85 h 933"/>
                <a:gd name="T18" fmla="*/ 338 w 754"/>
                <a:gd name="T19" fmla="*/ 190 h 933"/>
                <a:gd name="T20" fmla="*/ 0 w 754"/>
                <a:gd name="T21" fmla="*/ 191 h 933"/>
                <a:gd name="T22" fmla="*/ 748 w 754"/>
                <a:gd name="T23" fmla="*/ 933 h 933"/>
                <a:gd name="T24" fmla="*/ 752 w 754"/>
                <a:gd name="T25" fmla="*/ 933 h 933"/>
                <a:gd name="T26" fmla="*/ 751 w 754"/>
                <a:gd name="T27" fmla="*/ 632 h 933"/>
                <a:gd name="T28" fmla="*/ 645 w 754"/>
                <a:gd name="T29" fmla="*/ 650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54" h="933">
                  <a:moveTo>
                    <a:pt x="645" y="650"/>
                  </a:moveTo>
                  <a:cubicBezTo>
                    <a:pt x="610" y="647"/>
                    <a:pt x="560" y="622"/>
                    <a:pt x="562" y="543"/>
                  </a:cubicBezTo>
                  <a:cubicBezTo>
                    <a:pt x="563" y="468"/>
                    <a:pt x="610" y="444"/>
                    <a:pt x="643" y="439"/>
                  </a:cubicBezTo>
                  <a:cubicBezTo>
                    <a:pt x="683" y="433"/>
                    <a:pt x="749" y="509"/>
                    <a:pt x="751" y="462"/>
                  </a:cubicBezTo>
                  <a:cubicBezTo>
                    <a:pt x="751" y="431"/>
                    <a:pt x="752" y="313"/>
                    <a:pt x="752" y="191"/>
                  </a:cubicBezTo>
                  <a:cubicBezTo>
                    <a:pt x="640" y="191"/>
                    <a:pt x="537" y="191"/>
                    <a:pt x="509" y="190"/>
                  </a:cubicBezTo>
                  <a:cubicBezTo>
                    <a:pt x="461" y="189"/>
                    <a:pt x="537" y="123"/>
                    <a:pt x="531" y="82"/>
                  </a:cubicBezTo>
                  <a:cubicBezTo>
                    <a:pt x="526" y="49"/>
                    <a:pt x="503" y="2"/>
                    <a:pt x="427" y="1"/>
                  </a:cubicBezTo>
                  <a:cubicBezTo>
                    <a:pt x="349" y="0"/>
                    <a:pt x="323" y="49"/>
                    <a:pt x="321" y="85"/>
                  </a:cubicBezTo>
                  <a:cubicBezTo>
                    <a:pt x="318" y="125"/>
                    <a:pt x="394" y="186"/>
                    <a:pt x="338" y="190"/>
                  </a:cubicBezTo>
                  <a:cubicBezTo>
                    <a:pt x="293" y="193"/>
                    <a:pt x="109" y="192"/>
                    <a:pt x="0" y="191"/>
                  </a:cubicBezTo>
                  <a:cubicBezTo>
                    <a:pt x="3" y="601"/>
                    <a:pt x="337" y="933"/>
                    <a:pt x="748" y="933"/>
                  </a:cubicBezTo>
                  <a:cubicBezTo>
                    <a:pt x="749" y="933"/>
                    <a:pt x="751" y="933"/>
                    <a:pt x="752" y="933"/>
                  </a:cubicBezTo>
                  <a:cubicBezTo>
                    <a:pt x="753" y="823"/>
                    <a:pt x="754" y="672"/>
                    <a:pt x="751" y="632"/>
                  </a:cubicBezTo>
                  <a:cubicBezTo>
                    <a:pt x="746" y="577"/>
                    <a:pt x="685" y="652"/>
                    <a:pt x="645" y="650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accent6"/>
              </a:solidFill>
              <a:rou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11629DA7-BB9B-4E24-A32E-4B3ED35654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4125" y="3729038"/>
              <a:ext cx="2789238" cy="2219325"/>
            </a:xfrm>
            <a:custGeom>
              <a:avLst/>
              <a:gdLst>
                <a:gd name="T0" fmla="*/ 936 w 936"/>
                <a:gd name="T1" fmla="*/ 1 h 744"/>
                <a:gd name="T2" fmla="*/ 701 w 936"/>
                <a:gd name="T3" fmla="*/ 1 h 744"/>
                <a:gd name="T4" fmla="*/ 703 w 936"/>
                <a:gd name="T5" fmla="*/ 109 h 744"/>
                <a:gd name="T6" fmla="*/ 609 w 936"/>
                <a:gd name="T7" fmla="*/ 204 h 744"/>
                <a:gd name="T8" fmla="*/ 512 w 936"/>
                <a:gd name="T9" fmla="*/ 112 h 744"/>
                <a:gd name="T10" fmla="*/ 528 w 936"/>
                <a:gd name="T11" fmla="*/ 1 h 744"/>
                <a:gd name="T12" fmla="*/ 192 w 936"/>
                <a:gd name="T13" fmla="*/ 2 h 744"/>
                <a:gd name="T14" fmla="*/ 191 w 936"/>
                <a:gd name="T15" fmla="*/ 273 h 744"/>
                <a:gd name="T16" fmla="*/ 83 w 936"/>
                <a:gd name="T17" fmla="*/ 250 h 744"/>
                <a:gd name="T18" fmla="*/ 2 w 936"/>
                <a:gd name="T19" fmla="*/ 354 h 744"/>
                <a:gd name="T20" fmla="*/ 85 w 936"/>
                <a:gd name="T21" fmla="*/ 461 h 744"/>
                <a:gd name="T22" fmla="*/ 191 w 936"/>
                <a:gd name="T23" fmla="*/ 443 h 744"/>
                <a:gd name="T24" fmla="*/ 192 w 936"/>
                <a:gd name="T25" fmla="*/ 744 h 744"/>
                <a:gd name="T26" fmla="*/ 936 w 936"/>
                <a:gd name="T27" fmla="*/ 1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6" h="744">
                  <a:moveTo>
                    <a:pt x="936" y="1"/>
                  </a:moveTo>
                  <a:cubicBezTo>
                    <a:pt x="855" y="0"/>
                    <a:pt x="749" y="0"/>
                    <a:pt x="701" y="1"/>
                  </a:cubicBezTo>
                  <a:cubicBezTo>
                    <a:pt x="653" y="2"/>
                    <a:pt x="700" y="61"/>
                    <a:pt x="703" y="109"/>
                  </a:cubicBezTo>
                  <a:cubicBezTo>
                    <a:pt x="705" y="141"/>
                    <a:pt x="690" y="204"/>
                    <a:pt x="609" y="204"/>
                  </a:cubicBezTo>
                  <a:cubicBezTo>
                    <a:pt x="531" y="204"/>
                    <a:pt x="510" y="142"/>
                    <a:pt x="512" y="112"/>
                  </a:cubicBezTo>
                  <a:cubicBezTo>
                    <a:pt x="516" y="63"/>
                    <a:pt x="572" y="0"/>
                    <a:pt x="528" y="1"/>
                  </a:cubicBezTo>
                  <a:cubicBezTo>
                    <a:pt x="487" y="2"/>
                    <a:pt x="332" y="2"/>
                    <a:pt x="192" y="2"/>
                  </a:cubicBezTo>
                  <a:cubicBezTo>
                    <a:pt x="192" y="124"/>
                    <a:pt x="191" y="242"/>
                    <a:pt x="191" y="273"/>
                  </a:cubicBezTo>
                  <a:cubicBezTo>
                    <a:pt x="189" y="320"/>
                    <a:pt x="123" y="244"/>
                    <a:pt x="83" y="250"/>
                  </a:cubicBezTo>
                  <a:cubicBezTo>
                    <a:pt x="50" y="255"/>
                    <a:pt x="3" y="279"/>
                    <a:pt x="2" y="354"/>
                  </a:cubicBezTo>
                  <a:cubicBezTo>
                    <a:pt x="0" y="433"/>
                    <a:pt x="50" y="458"/>
                    <a:pt x="85" y="461"/>
                  </a:cubicBezTo>
                  <a:cubicBezTo>
                    <a:pt x="125" y="463"/>
                    <a:pt x="186" y="388"/>
                    <a:pt x="191" y="443"/>
                  </a:cubicBezTo>
                  <a:cubicBezTo>
                    <a:pt x="194" y="483"/>
                    <a:pt x="193" y="634"/>
                    <a:pt x="192" y="744"/>
                  </a:cubicBezTo>
                  <a:cubicBezTo>
                    <a:pt x="602" y="742"/>
                    <a:pt x="934" y="410"/>
                    <a:pt x="9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accent4"/>
              </a:solidFill>
              <a:round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3B5D6AE7-0AAA-4A6E-9519-D410A089C9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9275" y="1487488"/>
              <a:ext cx="2224088" cy="2851150"/>
            </a:xfrm>
            <a:custGeom>
              <a:avLst/>
              <a:gdLst>
                <a:gd name="T0" fmla="*/ 0 w 746"/>
                <a:gd name="T1" fmla="*/ 0 h 956"/>
                <a:gd name="T2" fmla="*/ 1 w 746"/>
                <a:gd name="T3" fmla="*/ 272 h 956"/>
                <a:gd name="T4" fmla="*/ 108 w 746"/>
                <a:gd name="T5" fmla="*/ 270 h 956"/>
                <a:gd name="T6" fmla="*/ 203 w 746"/>
                <a:gd name="T7" fmla="*/ 365 h 956"/>
                <a:gd name="T8" fmla="*/ 111 w 746"/>
                <a:gd name="T9" fmla="*/ 461 h 956"/>
                <a:gd name="T10" fmla="*/ 1 w 746"/>
                <a:gd name="T11" fmla="*/ 446 h 956"/>
                <a:gd name="T12" fmla="*/ 2 w 746"/>
                <a:gd name="T13" fmla="*/ 754 h 956"/>
                <a:gd name="T14" fmla="*/ 338 w 746"/>
                <a:gd name="T15" fmla="*/ 753 h 956"/>
                <a:gd name="T16" fmla="*/ 322 w 746"/>
                <a:gd name="T17" fmla="*/ 864 h 956"/>
                <a:gd name="T18" fmla="*/ 419 w 746"/>
                <a:gd name="T19" fmla="*/ 956 h 956"/>
                <a:gd name="T20" fmla="*/ 513 w 746"/>
                <a:gd name="T21" fmla="*/ 861 h 956"/>
                <a:gd name="T22" fmla="*/ 511 w 746"/>
                <a:gd name="T23" fmla="*/ 753 h 956"/>
                <a:gd name="T24" fmla="*/ 746 w 746"/>
                <a:gd name="T25" fmla="*/ 753 h 956"/>
                <a:gd name="T26" fmla="*/ 746 w 746"/>
                <a:gd name="T27" fmla="*/ 748 h 956"/>
                <a:gd name="T28" fmla="*/ 0 w 746"/>
                <a:gd name="T29" fmla="*/ 0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46" h="956">
                  <a:moveTo>
                    <a:pt x="0" y="0"/>
                  </a:moveTo>
                  <a:cubicBezTo>
                    <a:pt x="0" y="81"/>
                    <a:pt x="0" y="217"/>
                    <a:pt x="1" y="272"/>
                  </a:cubicBezTo>
                  <a:cubicBezTo>
                    <a:pt x="1" y="321"/>
                    <a:pt x="61" y="274"/>
                    <a:pt x="108" y="270"/>
                  </a:cubicBezTo>
                  <a:cubicBezTo>
                    <a:pt x="140" y="268"/>
                    <a:pt x="203" y="284"/>
                    <a:pt x="203" y="365"/>
                  </a:cubicBezTo>
                  <a:cubicBezTo>
                    <a:pt x="203" y="443"/>
                    <a:pt x="142" y="464"/>
                    <a:pt x="111" y="461"/>
                  </a:cubicBezTo>
                  <a:cubicBezTo>
                    <a:pt x="63" y="458"/>
                    <a:pt x="0" y="401"/>
                    <a:pt x="1" y="446"/>
                  </a:cubicBezTo>
                  <a:cubicBezTo>
                    <a:pt x="1" y="484"/>
                    <a:pt x="2" y="622"/>
                    <a:pt x="2" y="754"/>
                  </a:cubicBezTo>
                  <a:cubicBezTo>
                    <a:pt x="142" y="754"/>
                    <a:pt x="297" y="754"/>
                    <a:pt x="338" y="753"/>
                  </a:cubicBezTo>
                  <a:cubicBezTo>
                    <a:pt x="382" y="752"/>
                    <a:pt x="326" y="815"/>
                    <a:pt x="322" y="864"/>
                  </a:cubicBezTo>
                  <a:cubicBezTo>
                    <a:pt x="320" y="894"/>
                    <a:pt x="341" y="956"/>
                    <a:pt x="419" y="956"/>
                  </a:cubicBezTo>
                  <a:cubicBezTo>
                    <a:pt x="500" y="956"/>
                    <a:pt x="515" y="893"/>
                    <a:pt x="513" y="861"/>
                  </a:cubicBezTo>
                  <a:cubicBezTo>
                    <a:pt x="510" y="813"/>
                    <a:pt x="463" y="754"/>
                    <a:pt x="511" y="753"/>
                  </a:cubicBezTo>
                  <a:cubicBezTo>
                    <a:pt x="559" y="752"/>
                    <a:pt x="665" y="752"/>
                    <a:pt x="746" y="753"/>
                  </a:cubicBezTo>
                  <a:cubicBezTo>
                    <a:pt x="746" y="751"/>
                    <a:pt x="746" y="750"/>
                    <a:pt x="746" y="748"/>
                  </a:cubicBezTo>
                  <a:cubicBezTo>
                    <a:pt x="746" y="336"/>
                    <a:pt x="412" y="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solidFill>
                <a:schemeClr val="accent5"/>
              </a:solidFill>
              <a:round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/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771D09AA-2809-7648-984B-12AF33B2B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4288" y="2644383"/>
            <a:ext cx="687769" cy="68776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FBC63C4-C08C-7A47-B525-BA928C0F16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200" y="2940665"/>
            <a:ext cx="678472" cy="67847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2C766ED-4FFE-0E44-B2B8-852D88715A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8491" y="4006228"/>
            <a:ext cx="741132" cy="741132"/>
          </a:xfrm>
          <a:prstGeom prst="rect">
            <a:avLst/>
          </a:prstGeom>
        </p:spPr>
      </p:pic>
      <p:sp>
        <p:nvSpPr>
          <p:cNvPr id="37" name="Title 3">
            <a:extLst>
              <a:ext uri="{FF2B5EF4-FFF2-40B4-BE49-F238E27FC236}">
                <a16:creationId xmlns:a16="http://schemas.microsoft.com/office/drawing/2014/main" id="{765A1B7C-7B59-874F-96A2-50453939D75D}"/>
              </a:ext>
            </a:extLst>
          </p:cNvPr>
          <p:cNvSpPr txBox="1">
            <a:spLocks/>
          </p:cNvSpPr>
          <p:nvPr/>
        </p:nvSpPr>
        <p:spPr>
          <a:xfrm>
            <a:off x="2830110" y="238944"/>
            <a:ext cx="6224976" cy="43570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3467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CA" sz="3200" kern="0" dirty="0">
                <a:solidFill>
                  <a:srgbClr val="7CAA3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Competition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A6209EF-14F1-3B45-9D57-45ECB62FEEA7}"/>
              </a:ext>
            </a:extLst>
          </p:cNvPr>
          <p:cNvCxnSpPr>
            <a:cxnSpLocks/>
          </p:cNvCxnSpPr>
          <p:nvPr/>
        </p:nvCxnSpPr>
        <p:spPr>
          <a:xfrm flipH="1">
            <a:off x="945264" y="806661"/>
            <a:ext cx="1028430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0904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91" name="Google Shape;2791;p39"/>
          <p:cNvGrpSpPr/>
          <p:nvPr/>
        </p:nvGrpSpPr>
        <p:grpSpPr>
          <a:xfrm>
            <a:off x="7802514" y="1179277"/>
            <a:ext cx="3881434" cy="4983482"/>
            <a:chOff x="1706225" y="1325400"/>
            <a:chExt cx="4501575" cy="5779700"/>
          </a:xfrm>
        </p:grpSpPr>
        <p:grpSp>
          <p:nvGrpSpPr>
            <p:cNvPr id="2792" name="Google Shape;2792;p39"/>
            <p:cNvGrpSpPr/>
            <p:nvPr/>
          </p:nvGrpSpPr>
          <p:grpSpPr>
            <a:xfrm>
              <a:off x="1706225" y="5190800"/>
              <a:ext cx="1230619" cy="1365583"/>
              <a:chOff x="1706225" y="5190800"/>
              <a:chExt cx="1230619" cy="1365583"/>
            </a:xfrm>
          </p:grpSpPr>
          <p:sp>
            <p:nvSpPr>
              <p:cNvPr id="2793" name="Google Shape;2793;p39"/>
              <p:cNvSpPr/>
              <p:nvPr/>
            </p:nvSpPr>
            <p:spPr>
              <a:xfrm rot="3719533">
                <a:off x="2192010" y="5798458"/>
                <a:ext cx="616486" cy="661112"/>
              </a:xfrm>
              <a:custGeom>
                <a:avLst/>
                <a:gdLst/>
                <a:ahLst/>
                <a:cxnLst/>
                <a:rect l="l" t="t" r="r" b="b"/>
                <a:pathLst>
                  <a:path w="24659" h="26444" extrusionOk="0">
                    <a:moveTo>
                      <a:pt x="8595" y="0"/>
                    </a:moveTo>
                    <a:cubicBezTo>
                      <a:pt x="7961" y="0"/>
                      <a:pt x="7340" y="205"/>
                      <a:pt x="6739" y="650"/>
                    </a:cubicBezTo>
                    <a:cubicBezTo>
                      <a:pt x="1" y="5621"/>
                      <a:pt x="19781" y="22766"/>
                      <a:pt x="24118" y="26369"/>
                    </a:cubicBezTo>
                    <a:cubicBezTo>
                      <a:pt x="24178" y="26421"/>
                      <a:pt x="24246" y="26443"/>
                      <a:pt x="24310" y="26443"/>
                    </a:cubicBezTo>
                    <a:cubicBezTo>
                      <a:pt x="24495" y="26443"/>
                      <a:pt x="24659" y="26258"/>
                      <a:pt x="24585" y="26035"/>
                    </a:cubicBezTo>
                    <a:cubicBezTo>
                      <a:pt x="22854" y="21146"/>
                      <a:pt x="15041" y="0"/>
                      <a:pt x="8595" y="0"/>
                    </a:cubicBezTo>
                    <a:close/>
                  </a:path>
                </a:pathLst>
              </a:custGeom>
              <a:solidFill>
                <a:srgbClr val="F0BCB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2794" name="Google Shape;2794;p39"/>
              <p:cNvSpPr/>
              <p:nvPr/>
            </p:nvSpPr>
            <p:spPr>
              <a:xfrm>
                <a:off x="1713725" y="5190800"/>
                <a:ext cx="669200" cy="1308725"/>
              </a:xfrm>
              <a:custGeom>
                <a:avLst/>
                <a:gdLst/>
                <a:ahLst/>
                <a:cxnLst/>
                <a:rect l="l" t="t" r="r" b="b"/>
                <a:pathLst>
                  <a:path w="26768" h="52349" extrusionOk="0">
                    <a:moveTo>
                      <a:pt x="15358" y="0"/>
                    </a:moveTo>
                    <a:cubicBezTo>
                      <a:pt x="14856" y="0"/>
                      <a:pt x="14329" y="79"/>
                      <a:pt x="13777" y="242"/>
                    </a:cubicBezTo>
                    <a:cubicBezTo>
                      <a:pt x="1" y="4312"/>
                      <a:pt x="19481" y="28062"/>
                      <a:pt x="24618" y="52079"/>
                    </a:cubicBezTo>
                    <a:cubicBezTo>
                      <a:pt x="24649" y="52263"/>
                      <a:pt x="24792" y="52348"/>
                      <a:pt x="24941" y="52348"/>
                    </a:cubicBezTo>
                    <a:cubicBezTo>
                      <a:pt x="25117" y="52348"/>
                      <a:pt x="25301" y="52229"/>
                      <a:pt x="25319" y="52013"/>
                    </a:cubicBezTo>
                    <a:cubicBezTo>
                      <a:pt x="25798" y="40543"/>
                      <a:pt x="26767" y="0"/>
                      <a:pt x="153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2795" name="Google Shape;2795;p39"/>
              <p:cNvSpPr/>
              <p:nvPr/>
            </p:nvSpPr>
            <p:spPr>
              <a:xfrm>
                <a:off x="2119025" y="5448875"/>
                <a:ext cx="223525" cy="1056425"/>
              </a:xfrm>
              <a:custGeom>
                <a:avLst/>
                <a:gdLst/>
                <a:ahLst/>
                <a:cxnLst/>
                <a:rect l="l" t="t" r="r" b="b"/>
                <a:pathLst>
                  <a:path w="8941" h="42257" extrusionOk="0">
                    <a:moveTo>
                      <a:pt x="273" y="0"/>
                    </a:moveTo>
                    <a:cubicBezTo>
                      <a:pt x="239" y="0"/>
                      <a:pt x="203" y="9"/>
                      <a:pt x="167" y="27"/>
                    </a:cubicBezTo>
                    <a:cubicBezTo>
                      <a:pt x="67" y="60"/>
                      <a:pt x="0" y="227"/>
                      <a:pt x="67" y="327"/>
                    </a:cubicBezTo>
                    <a:cubicBezTo>
                      <a:pt x="134" y="494"/>
                      <a:pt x="6572" y="16205"/>
                      <a:pt x="8473" y="42023"/>
                    </a:cubicBezTo>
                    <a:cubicBezTo>
                      <a:pt x="8473" y="42157"/>
                      <a:pt x="8573" y="42257"/>
                      <a:pt x="8707" y="42257"/>
                    </a:cubicBezTo>
                    <a:lnTo>
                      <a:pt x="8740" y="42257"/>
                    </a:lnTo>
                    <a:cubicBezTo>
                      <a:pt x="8873" y="42257"/>
                      <a:pt x="8940" y="42123"/>
                      <a:pt x="8940" y="41990"/>
                    </a:cubicBezTo>
                    <a:cubicBezTo>
                      <a:pt x="7039" y="16105"/>
                      <a:pt x="568" y="293"/>
                      <a:pt x="501" y="160"/>
                    </a:cubicBezTo>
                    <a:cubicBezTo>
                      <a:pt x="452" y="62"/>
                      <a:pt x="367" y="0"/>
                      <a:pt x="273" y="0"/>
                    </a:cubicBezTo>
                    <a:close/>
                  </a:path>
                </a:pathLst>
              </a:custGeom>
              <a:solidFill>
                <a:srgbClr val="833AB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2796" name="Google Shape;2796;p39"/>
              <p:cNvSpPr/>
              <p:nvPr/>
            </p:nvSpPr>
            <p:spPr>
              <a:xfrm>
                <a:off x="1706225" y="5846075"/>
                <a:ext cx="616475" cy="661100"/>
              </a:xfrm>
              <a:custGeom>
                <a:avLst/>
                <a:gdLst/>
                <a:ahLst/>
                <a:cxnLst/>
                <a:rect l="l" t="t" r="r" b="b"/>
                <a:pathLst>
                  <a:path w="24659" h="26444" extrusionOk="0">
                    <a:moveTo>
                      <a:pt x="8595" y="0"/>
                    </a:moveTo>
                    <a:cubicBezTo>
                      <a:pt x="7961" y="0"/>
                      <a:pt x="7340" y="205"/>
                      <a:pt x="6739" y="650"/>
                    </a:cubicBezTo>
                    <a:cubicBezTo>
                      <a:pt x="1" y="5621"/>
                      <a:pt x="19781" y="22766"/>
                      <a:pt x="24118" y="26369"/>
                    </a:cubicBezTo>
                    <a:cubicBezTo>
                      <a:pt x="24178" y="26421"/>
                      <a:pt x="24246" y="26443"/>
                      <a:pt x="24310" y="26443"/>
                    </a:cubicBezTo>
                    <a:cubicBezTo>
                      <a:pt x="24495" y="26443"/>
                      <a:pt x="24659" y="26258"/>
                      <a:pt x="24585" y="26035"/>
                    </a:cubicBezTo>
                    <a:cubicBezTo>
                      <a:pt x="22854" y="21146"/>
                      <a:pt x="15041" y="0"/>
                      <a:pt x="8595" y="0"/>
                    </a:cubicBezTo>
                    <a:close/>
                  </a:path>
                </a:pathLst>
              </a:custGeom>
              <a:solidFill>
                <a:srgbClr val="F0BCB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2797" name="Google Shape;2797;p39"/>
              <p:cNvSpPr/>
              <p:nvPr/>
            </p:nvSpPr>
            <p:spPr>
              <a:xfrm>
                <a:off x="1944725" y="5971250"/>
                <a:ext cx="380300" cy="540725"/>
              </a:xfrm>
              <a:custGeom>
                <a:avLst/>
                <a:gdLst/>
                <a:ahLst/>
                <a:cxnLst/>
                <a:rect l="l" t="t" r="r" b="b"/>
                <a:pathLst>
                  <a:path w="15212" h="21629" extrusionOk="0">
                    <a:moveTo>
                      <a:pt x="261" y="0"/>
                    </a:moveTo>
                    <a:cubicBezTo>
                      <a:pt x="204" y="0"/>
                      <a:pt x="146" y="17"/>
                      <a:pt x="101" y="47"/>
                    </a:cubicBezTo>
                    <a:cubicBezTo>
                      <a:pt x="1" y="147"/>
                      <a:pt x="1" y="280"/>
                      <a:pt x="68" y="380"/>
                    </a:cubicBezTo>
                    <a:cubicBezTo>
                      <a:pt x="134" y="480"/>
                      <a:pt x="8040" y="10087"/>
                      <a:pt x="14711" y="21495"/>
                    </a:cubicBezTo>
                    <a:cubicBezTo>
                      <a:pt x="14778" y="21562"/>
                      <a:pt x="14845" y="21629"/>
                      <a:pt x="14945" y="21629"/>
                    </a:cubicBezTo>
                    <a:cubicBezTo>
                      <a:pt x="14978" y="21629"/>
                      <a:pt x="15012" y="21595"/>
                      <a:pt x="15045" y="21595"/>
                    </a:cubicBezTo>
                    <a:cubicBezTo>
                      <a:pt x="15178" y="21529"/>
                      <a:pt x="15212" y="21362"/>
                      <a:pt x="15145" y="21262"/>
                    </a:cubicBezTo>
                    <a:cubicBezTo>
                      <a:pt x="8440" y="9820"/>
                      <a:pt x="501" y="180"/>
                      <a:pt x="434" y="80"/>
                    </a:cubicBezTo>
                    <a:cubicBezTo>
                      <a:pt x="398" y="25"/>
                      <a:pt x="331" y="0"/>
                      <a:pt x="261" y="0"/>
                    </a:cubicBezTo>
                    <a:close/>
                  </a:path>
                </a:pathLst>
              </a:custGeom>
              <a:solidFill>
                <a:srgbClr val="833AB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2798" name="Google Shape;2798;p39"/>
              <p:cNvSpPr/>
              <p:nvPr/>
            </p:nvSpPr>
            <p:spPr>
              <a:xfrm>
                <a:off x="2388375" y="6170675"/>
                <a:ext cx="153475" cy="334625"/>
              </a:xfrm>
              <a:custGeom>
                <a:avLst/>
                <a:gdLst/>
                <a:ahLst/>
                <a:cxnLst/>
                <a:rect l="l" t="t" r="r" b="b"/>
                <a:pathLst>
                  <a:path w="6139" h="13385" extrusionOk="0">
                    <a:moveTo>
                      <a:pt x="5884" y="0"/>
                    </a:moveTo>
                    <a:cubicBezTo>
                      <a:pt x="5795" y="0"/>
                      <a:pt x="5693" y="65"/>
                      <a:pt x="5638" y="175"/>
                    </a:cubicBezTo>
                    <a:cubicBezTo>
                      <a:pt x="5605" y="242"/>
                      <a:pt x="2503" y="9482"/>
                      <a:pt x="68" y="13018"/>
                    </a:cubicBezTo>
                    <a:cubicBezTo>
                      <a:pt x="1" y="13118"/>
                      <a:pt x="34" y="13285"/>
                      <a:pt x="134" y="13351"/>
                    </a:cubicBezTo>
                    <a:cubicBezTo>
                      <a:pt x="168" y="13385"/>
                      <a:pt x="234" y="13385"/>
                      <a:pt x="268" y="13385"/>
                    </a:cubicBezTo>
                    <a:cubicBezTo>
                      <a:pt x="334" y="13385"/>
                      <a:pt x="434" y="13351"/>
                      <a:pt x="468" y="13285"/>
                    </a:cubicBezTo>
                    <a:cubicBezTo>
                      <a:pt x="2936" y="9716"/>
                      <a:pt x="5972" y="709"/>
                      <a:pt x="6105" y="309"/>
                    </a:cubicBezTo>
                    <a:cubicBezTo>
                      <a:pt x="6139" y="175"/>
                      <a:pt x="6072" y="42"/>
                      <a:pt x="5938" y="9"/>
                    </a:cubicBezTo>
                    <a:cubicBezTo>
                      <a:pt x="5921" y="3"/>
                      <a:pt x="5903" y="0"/>
                      <a:pt x="5884" y="0"/>
                    </a:cubicBezTo>
                    <a:close/>
                  </a:path>
                </a:pathLst>
              </a:custGeom>
              <a:solidFill>
                <a:srgbClr val="833AB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</p:grpSp>
        <p:grpSp>
          <p:nvGrpSpPr>
            <p:cNvPr id="2799" name="Google Shape;2799;p39"/>
            <p:cNvGrpSpPr/>
            <p:nvPr/>
          </p:nvGrpSpPr>
          <p:grpSpPr>
            <a:xfrm>
              <a:off x="3062200" y="1325400"/>
              <a:ext cx="3145600" cy="5779700"/>
              <a:chOff x="3062200" y="1325400"/>
              <a:chExt cx="3145600" cy="5779700"/>
            </a:xfrm>
          </p:grpSpPr>
          <p:sp>
            <p:nvSpPr>
              <p:cNvPr id="2800" name="Google Shape;2800;p39"/>
              <p:cNvSpPr/>
              <p:nvPr/>
            </p:nvSpPr>
            <p:spPr>
              <a:xfrm>
                <a:off x="4964575" y="3304900"/>
                <a:ext cx="1243225" cy="1966075"/>
              </a:xfrm>
              <a:custGeom>
                <a:avLst/>
                <a:gdLst/>
                <a:ahLst/>
                <a:cxnLst/>
                <a:rect l="l" t="t" r="r" b="b"/>
                <a:pathLst>
                  <a:path w="49729" h="78643" extrusionOk="0">
                    <a:moveTo>
                      <a:pt x="27473" y="0"/>
                    </a:moveTo>
                    <a:cubicBezTo>
                      <a:pt x="11888" y="0"/>
                      <a:pt x="4029" y="47692"/>
                      <a:pt x="4029" y="47692"/>
                    </a:cubicBezTo>
                    <a:cubicBezTo>
                      <a:pt x="4029" y="47692"/>
                      <a:pt x="1" y="78643"/>
                      <a:pt x="722" y="78643"/>
                    </a:cubicBezTo>
                    <a:cubicBezTo>
                      <a:pt x="941" y="78643"/>
                      <a:pt x="1595" y="75804"/>
                      <a:pt x="2929" y="68406"/>
                    </a:cubicBezTo>
                    <a:cubicBezTo>
                      <a:pt x="8633" y="36550"/>
                      <a:pt x="49729" y="10232"/>
                      <a:pt x="31482" y="1025"/>
                    </a:cubicBezTo>
                    <a:cubicBezTo>
                      <a:pt x="30093" y="324"/>
                      <a:pt x="28757" y="0"/>
                      <a:pt x="2747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2801" name="Google Shape;2801;p39"/>
              <p:cNvSpPr/>
              <p:nvPr/>
            </p:nvSpPr>
            <p:spPr>
              <a:xfrm>
                <a:off x="5016925" y="3645700"/>
                <a:ext cx="552925" cy="1075825"/>
              </a:xfrm>
              <a:custGeom>
                <a:avLst/>
                <a:gdLst/>
                <a:ahLst/>
                <a:cxnLst/>
                <a:rect l="l" t="t" r="r" b="b"/>
                <a:pathLst>
                  <a:path w="22117" h="43033" extrusionOk="0">
                    <a:moveTo>
                      <a:pt x="21859" y="1"/>
                    </a:moveTo>
                    <a:cubicBezTo>
                      <a:pt x="21777" y="1"/>
                      <a:pt x="21692" y="37"/>
                      <a:pt x="21649" y="102"/>
                    </a:cubicBezTo>
                    <a:cubicBezTo>
                      <a:pt x="21483" y="302"/>
                      <a:pt x="6138" y="21984"/>
                      <a:pt x="34" y="42733"/>
                    </a:cubicBezTo>
                    <a:cubicBezTo>
                      <a:pt x="1" y="42833"/>
                      <a:pt x="67" y="42966"/>
                      <a:pt x="201" y="42999"/>
                    </a:cubicBezTo>
                    <a:cubicBezTo>
                      <a:pt x="234" y="43033"/>
                      <a:pt x="234" y="43033"/>
                      <a:pt x="267" y="43033"/>
                    </a:cubicBezTo>
                    <a:cubicBezTo>
                      <a:pt x="368" y="43033"/>
                      <a:pt x="468" y="42966"/>
                      <a:pt x="501" y="42866"/>
                    </a:cubicBezTo>
                    <a:cubicBezTo>
                      <a:pt x="6572" y="22218"/>
                      <a:pt x="21883" y="602"/>
                      <a:pt x="22016" y="369"/>
                    </a:cubicBezTo>
                    <a:cubicBezTo>
                      <a:pt x="22116" y="269"/>
                      <a:pt x="22083" y="102"/>
                      <a:pt x="21983" y="35"/>
                    </a:cubicBezTo>
                    <a:cubicBezTo>
                      <a:pt x="21948" y="12"/>
                      <a:pt x="21904" y="1"/>
                      <a:pt x="21859" y="1"/>
                    </a:cubicBezTo>
                    <a:close/>
                  </a:path>
                </a:pathLst>
              </a:custGeom>
              <a:solidFill>
                <a:srgbClr val="833AB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2802" name="Google Shape;2802;p39"/>
              <p:cNvSpPr/>
              <p:nvPr/>
            </p:nvSpPr>
            <p:spPr>
              <a:xfrm>
                <a:off x="4939125" y="4530250"/>
                <a:ext cx="1036850" cy="1264750"/>
              </a:xfrm>
              <a:custGeom>
                <a:avLst/>
                <a:gdLst/>
                <a:ahLst/>
                <a:cxnLst/>
                <a:rect l="l" t="t" r="r" b="b"/>
                <a:pathLst>
                  <a:path w="41474" h="50590" extrusionOk="0">
                    <a:moveTo>
                      <a:pt x="24152" y="1"/>
                    </a:moveTo>
                    <a:cubicBezTo>
                      <a:pt x="11982" y="1"/>
                      <a:pt x="2245" y="35938"/>
                      <a:pt x="2245" y="35938"/>
                    </a:cubicBezTo>
                    <a:cubicBezTo>
                      <a:pt x="2245" y="35938"/>
                      <a:pt x="0" y="50589"/>
                      <a:pt x="784" y="50589"/>
                    </a:cubicBezTo>
                    <a:cubicBezTo>
                      <a:pt x="1038" y="50589"/>
                      <a:pt x="1610" y="49051"/>
                      <a:pt x="2679" y="44977"/>
                    </a:cubicBezTo>
                    <a:cubicBezTo>
                      <a:pt x="7049" y="28366"/>
                      <a:pt x="41473" y="12321"/>
                      <a:pt x="28964" y="1947"/>
                    </a:cubicBezTo>
                    <a:cubicBezTo>
                      <a:pt x="27330" y="598"/>
                      <a:pt x="25721" y="1"/>
                      <a:pt x="24152" y="1"/>
                    </a:cubicBezTo>
                    <a:close/>
                  </a:path>
                </a:pathLst>
              </a:custGeom>
              <a:solidFill>
                <a:srgbClr val="F0BCB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2803" name="Google Shape;2803;p39"/>
              <p:cNvSpPr/>
              <p:nvPr/>
            </p:nvSpPr>
            <p:spPr>
              <a:xfrm>
                <a:off x="5016925" y="4772175"/>
                <a:ext cx="481200" cy="699050"/>
              </a:xfrm>
              <a:custGeom>
                <a:avLst/>
                <a:gdLst/>
                <a:ahLst/>
                <a:cxnLst/>
                <a:rect l="l" t="t" r="r" b="b"/>
                <a:pathLst>
                  <a:path w="19248" h="27962" extrusionOk="0">
                    <a:moveTo>
                      <a:pt x="18998" y="0"/>
                    </a:moveTo>
                    <a:cubicBezTo>
                      <a:pt x="18931" y="0"/>
                      <a:pt x="18864" y="25"/>
                      <a:pt x="18814" y="75"/>
                    </a:cubicBezTo>
                    <a:cubicBezTo>
                      <a:pt x="5004" y="13185"/>
                      <a:pt x="101" y="27495"/>
                      <a:pt x="34" y="27628"/>
                    </a:cubicBezTo>
                    <a:cubicBezTo>
                      <a:pt x="1" y="27762"/>
                      <a:pt x="67" y="27895"/>
                      <a:pt x="201" y="27929"/>
                    </a:cubicBezTo>
                    <a:cubicBezTo>
                      <a:pt x="234" y="27962"/>
                      <a:pt x="234" y="27962"/>
                      <a:pt x="267" y="27962"/>
                    </a:cubicBezTo>
                    <a:cubicBezTo>
                      <a:pt x="368" y="27962"/>
                      <a:pt x="468" y="27895"/>
                      <a:pt x="501" y="27795"/>
                    </a:cubicBezTo>
                    <a:cubicBezTo>
                      <a:pt x="534" y="27628"/>
                      <a:pt x="5404" y="13451"/>
                      <a:pt x="19148" y="409"/>
                    </a:cubicBezTo>
                    <a:cubicBezTo>
                      <a:pt x="19248" y="342"/>
                      <a:pt x="19248" y="175"/>
                      <a:pt x="19181" y="75"/>
                    </a:cubicBezTo>
                    <a:cubicBezTo>
                      <a:pt x="19131" y="25"/>
                      <a:pt x="19064" y="0"/>
                      <a:pt x="18998" y="0"/>
                    </a:cubicBezTo>
                    <a:close/>
                  </a:path>
                </a:pathLst>
              </a:custGeom>
              <a:solidFill>
                <a:srgbClr val="833AB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2804" name="Google Shape;2804;p39"/>
              <p:cNvSpPr/>
              <p:nvPr/>
            </p:nvSpPr>
            <p:spPr>
              <a:xfrm>
                <a:off x="3112225" y="1325400"/>
                <a:ext cx="2008975" cy="5779700"/>
              </a:xfrm>
              <a:custGeom>
                <a:avLst/>
                <a:gdLst/>
                <a:ahLst/>
                <a:cxnLst/>
                <a:rect l="l" t="t" r="r" b="b"/>
                <a:pathLst>
                  <a:path w="80359" h="231188" extrusionOk="0">
                    <a:moveTo>
                      <a:pt x="66849" y="1"/>
                    </a:moveTo>
                    <a:cubicBezTo>
                      <a:pt x="66204" y="1"/>
                      <a:pt x="65815" y="48"/>
                      <a:pt x="65815" y="48"/>
                    </a:cubicBezTo>
                    <a:cubicBezTo>
                      <a:pt x="65815" y="48"/>
                      <a:pt x="18281" y="4351"/>
                      <a:pt x="10508" y="5985"/>
                    </a:cubicBezTo>
                    <a:cubicBezTo>
                      <a:pt x="2736" y="7653"/>
                      <a:pt x="1" y="14558"/>
                      <a:pt x="1" y="14558"/>
                    </a:cubicBezTo>
                    <a:lnTo>
                      <a:pt x="1" y="16659"/>
                    </a:lnTo>
                    <a:lnTo>
                      <a:pt x="4437" y="217503"/>
                    </a:lnTo>
                    <a:lnTo>
                      <a:pt x="10108" y="223307"/>
                    </a:lnTo>
                    <a:lnTo>
                      <a:pt x="60844" y="230879"/>
                    </a:lnTo>
                    <a:cubicBezTo>
                      <a:pt x="60844" y="230879"/>
                      <a:pt x="63413" y="231188"/>
                      <a:pt x="66523" y="231188"/>
                    </a:cubicBezTo>
                    <a:cubicBezTo>
                      <a:pt x="69634" y="231188"/>
                      <a:pt x="73287" y="230879"/>
                      <a:pt x="75455" y="229645"/>
                    </a:cubicBezTo>
                    <a:cubicBezTo>
                      <a:pt x="79758" y="227143"/>
                      <a:pt x="80191" y="216402"/>
                      <a:pt x="80191" y="216402"/>
                    </a:cubicBezTo>
                    <a:lnTo>
                      <a:pt x="80258" y="19395"/>
                    </a:lnTo>
                    <a:cubicBezTo>
                      <a:pt x="80258" y="19395"/>
                      <a:pt x="80358" y="9955"/>
                      <a:pt x="76556" y="4584"/>
                    </a:cubicBezTo>
                    <a:cubicBezTo>
                      <a:pt x="73654" y="486"/>
                      <a:pt x="68927" y="1"/>
                      <a:pt x="66849" y="1"/>
                    </a:cubicBezTo>
                    <a:close/>
                  </a:path>
                </a:pathLst>
              </a:custGeom>
              <a:solidFill>
                <a:srgbClr val="9E9B9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2805" name="Google Shape;2805;p39"/>
              <p:cNvSpPr/>
              <p:nvPr/>
            </p:nvSpPr>
            <p:spPr>
              <a:xfrm>
                <a:off x="3062200" y="1387525"/>
                <a:ext cx="1882200" cy="5678775"/>
              </a:xfrm>
              <a:custGeom>
                <a:avLst/>
                <a:gdLst/>
                <a:ahLst/>
                <a:cxnLst/>
                <a:rect l="l" t="t" r="r" b="b"/>
                <a:pathLst>
                  <a:path w="75288" h="227151" extrusionOk="0">
                    <a:moveTo>
                      <a:pt x="64061" y="1"/>
                    </a:moveTo>
                    <a:cubicBezTo>
                      <a:pt x="62529" y="1"/>
                      <a:pt x="61444" y="298"/>
                      <a:pt x="61444" y="298"/>
                    </a:cubicBezTo>
                    <a:cubicBezTo>
                      <a:pt x="61444" y="298"/>
                      <a:pt x="18213" y="5201"/>
                      <a:pt x="9107" y="7036"/>
                    </a:cubicBezTo>
                    <a:cubicBezTo>
                      <a:pt x="0" y="8871"/>
                      <a:pt x="334" y="18644"/>
                      <a:pt x="334" y="18644"/>
                    </a:cubicBezTo>
                    <a:lnTo>
                      <a:pt x="334" y="55871"/>
                    </a:lnTo>
                    <a:lnTo>
                      <a:pt x="334" y="190501"/>
                    </a:lnTo>
                    <a:cubicBezTo>
                      <a:pt x="334" y="190501"/>
                      <a:pt x="467" y="207513"/>
                      <a:pt x="1902" y="211149"/>
                    </a:cubicBezTo>
                    <a:cubicBezTo>
                      <a:pt x="3336" y="214785"/>
                      <a:pt x="9541" y="218687"/>
                      <a:pt x="9541" y="218687"/>
                    </a:cubicBezTo>
                    <a:lnTo>
                      <a:pt x="61511" y="227127"/>
                    </a:lnTo>
                    <a:cubicBezTo>
                      <a:pt x="61511" y="227127"/>
                      <a:pt x="61807" y="227150"/>
                      <a:pt x="62308" y="227150"/>
                    </a:cubicBezTo>
                    <a:cubicBezTo>
                      <a:pt x="64201" y="227150"/>
                      <a:pt x="69015" y="226816"/>
                      <a:pt x="71785" y="223624"/>
                    </a:cubicBezTo>
                    <a:cubicBezTo>
                      <a:pt x="75288" y="219588"/>
                      <a:pt x="74387" y="210815"/>
                      <a:pt x="74387" y="210815"/>
                    </a:cubicBezTo>
                    <a:lnTo>
                      <a:pt x="74387" y="16776"/>
                    </a:lnTo>
                    <a:cubicBezTo>
                      <a:pt x="74387" y="16776"/>
                      <a:pt x="75054" y="8070"/>
                      <a:pt x="71351" y="3333"/>
                    </a:cubicBezTo>
                    <a:cubicBezTo>
                      <a:pt x="69197" y="577"/>
                      <a:pt x="66194" y="1"/>
                      <a:pt x="6406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2806" name="Google Shape;2806;p39"/>
              <p:cNvSpPr/>
              <p:nvPr/>
            </p:nvSpPr>
            <p:spPr>
              <a:xfrm>
                <a:off x="3141425" y="1997050"/>
                <a:ext cx="1682875" cy="4459900"/>
              </a:xfrm>
              <a:custGeom>
                <a:avLst/>
                <a:gdLst/>
                <a:ahLst/>
                <a:cxnLst/>
                <a:rect l="l" t="t" r="r" b="b"/>
                <a:pathLst>
                  <a:path w="67315" h="178396" extrusionOk="0">
                    <a:moveTo>
                      <a:pt x="67315" y="1"/>
                    </a:moveTo>
                    <a:lnTo>
                      <a:pt x="0" y="7139"/>
                    </a:lnTo>
                    <a:lnTo>
                      <a:pt x="0" y="168621"/>
                    </a:lnTo>
                    <a:lnTo>
                      <a:pt x="67315" y="178395"/>
                    </a:lnTo>
                    <a:lnTo>
                      <a:pt x="67315" y="1"/>
                    </a:lnTo>
                    <a:close/>
                  </a:path>
                </a:pathLst>
              </a:custGeom>
              <a:solidFill>
                <a:srgbClr val="9E9B9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2807" name="Google Shape;2807;p39"/>
              <p:cNvSpPr/>
              <p:nvPr/>
            </p:nvSpPr>
            <p:spPr>
              <a:xfrm>
                <a:off x="3242325" y="2072950"/>
                <a:ext cx="1481075" cy="823100"/>
              </a:xfrm>
              <a:custGeom>
                <a:avLst/>
                <a:gdLst/>
                <a:ahLst/>
                <a:cxnLst/>
                <a:rect l="l" t="t" r="r" b="b"/>
                <a:pathLst>
                  <a:path w="59243" h="32924" extrusionOk="0">
                    <a:moveTo>
                      <a:pt x="56641" y="31790"/>
                    </a:moveTo>
                    <a:lnTo>
                      <a:pt x="2736" y="32924"/>
                    </a:lnTo>
                    <a:cubicBezTo>
                      <a:pt x="1235" y="32924"/>
                      <a:pt x="1" y="31756"/>
                      <a:pt x="1" y="30255"/>
                    </a:cubicBezTo>
                    <a:lnTo>
                      <a:pt x="1" y="8273"/>
                    </a:lnTo>
                    <a:cubicBezTo>
                      <a:pt x="1" y="6905"/>
                      <a:pt x="1035" y="5771"/>
                      <a:pt x="2402" y="5638"/>
                    </a:cubicBezTo>
                    <a:lnTo>
                      <a:pt x="56307" y="167"/>
                    </a:lnTo>
                    <a:cubicBezTo>
                      <a:pt x="57875" y="0"/>
                      <a:pt x="59243" y="1234"/>
                      <a:pt x="59243" y="2802"/>
                    </a:cubicBezTo>
                    <a:lnTo>
                      <a:pt x="59243" y="29121"/>
                    </a:lnTo>
                    <a:cubicBezTo>
                      <a:pt x="59243" y="30589"/>
                      <a:pt x="58075" y="31756"/>
                      <a:pt x="56641" y="31790"/>
                    </a:cubicBezTo>
                    <a:close/>
                  </a:path>
                </a:pathLst>
              </a:custGeom>
              <a:solidFill>
                <a:srgbClr val="857FD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2808" name="Google Shape;2808;p39"/>
              <p:cNvSpPr/>
              <p:nvPr/>
            </p:nvSpPr>
            <p:spPr>
              <a:xfrm>
                <a:off x="3242325" y="2076725"/>
                <a:ext cx="1481075" cy="819325"/>
              </a:xfrm>
              <a:custGeom>
                <a:avLst/>
                <a:gdLst/>
                <a:ahLst/>
                <a:cxnLst/>
                <a:rect l="l" t="t" r="r" b="b"/>
                <a:pathLst>
                  <a:path w="59243" h="32773" extrusionOk="0">
                    <a:moveTo>
                      <a:pt x="56592" y="1"/>
                    </a:moveTo>
                    <a:cubicBezTo>
                      <a:pt x="56498" y="1"/>
                      <a:pt x="56403" y="6"/>
                      <a:pt x="56307" y="16"/>
                    </a:cubicBezTo>
                    <a:lnTo>
                      <a:pt x="2402" y="5487"/>
                    </a:lnTo>
                    <a:cubicBezTo>
                      <a:pt x="1035" y="5620"/>
                      <a:pt x="1" y="6754"/>
                      <a:pt x="1" y="8122"/>
                    </a:cubicBezTo>
                    <a:lnTo>
                      <a:pt x="1" y="30104"/>
                    </a:lnTo>
                    <a:cubicBezTo>
                      <a:pt x="1" y="31605"/>
                      <a:pt x="1235" y="32773"/>
                      <a:pt x="2736" y="32773"/>
                    </a:cubicBezTo>
                    <a:lnTo>
                      <a:pt x="56641" y="31639"/>
                    </a:lnTo>
                    <a:cubicBezTo>
                      <a:pt x="58075" y="31605"/>
                      <a:pt x="59243" y="30438"/>
                      <a:pt x="59243" y="28970"/>
                    </a:cubicBezTo>
                    <a:lnTo>
                      <a:pt x="59243" y="2651"/>
                    </a:lnTo>
                    <a:cubicBezTo>
                      <a:pt x="59243" y="1179"/>
                      <a:pt x="58037" y="1"/>
                      <a:pt x="56592" y="1"/>
                    </a:cubicBezTo>
                    <a:close/>
                  </a:path>
                </a:pathLst>
              </a:custGeom>
              <a:solidFill>
                <a:srgbClr val="CB202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2809" name="Google Shape;2809;p39"/>
              <p:cNvSpPr/>
              <p:nvPr/>
            </p:nvSpPr>
            <p:spPr>
              <a:xfrm>
                <a:off x="3242325" y="2935225"/>
                <a:ext cx="1481075" cy="758075"/>
              </a:xfrm>
              <a:custGeom>
                <a:avLst/>
                <a:gdLst/>
                <a:ahLst/>
                <a:cxnLst/>
                <a:rect l="l" t="t" r="r" b="b"/>
                <a:pathLst>
                  <a:path w="59243" h="30323" extrusionOk="0">
                    <a:moveTo>
                      <a:pt x="55634" y="0"/>
                    </a:moveTo>
                    <a:cubicBezTo>
                      <a:pt x="55614" y="0"/>
                      <a:pt x="55594" y="0"/>
                      <a:pt x="55574" y="1"/>
                    </a:cubicBezTo>
                    <a:lnTo>
                      <a:pt x="3570" y="734"/>
                    </a:lnTo>
                    <a:cubicBezTo>
                      <a:pt x="1602" y="734"/>
                      <a:pt x="1" y="2369"/>
                      <a:pt x="1" y="4337"/>
                    </a:cubicBezTo>
                    <a:lnTo>
                      <a:pt x="1" y="25519"/>
                    </a:lnTo>
                    <a:cubicBezTo>
                      <a:pt x="1" y="27487"/>
                      <a:pt x="1568" y="29088"/>
                      <a:pt x="3536" y="29121"/>
                    </a:cubicBezTo>
                    <a:lnTo>
                      <a:pt x="55540" y="30322"/>
                    </a:lnTo>
                    <a:cubicBezTo>
                      <a:pt x="55561" y="30323"/>
                      <a:pt x="55582" y="30323"/>
                      <a:pt x="55603" y="30323"/>
                    </a:cubicBezTo>
                    <a:cubicBezTo>
                      <a:pt x="57609" y="30323"/>
                      <a:pt x="59243" y="28734"/>
                      <a:pt x="59243" y="26720"/>
                    </a:cubicBezTo>
                    <a:lnTo>
                      <a:pt x="59243" y="3603"/>
                    </a:lnTo>
                    <a:cubicBezTo>
                      <a:pt x="59243" y="1622"/>
                      <a:pt x="57608" y="0"/>
                      <a:pt x="55634" y="0"/>
                    </a:cubicBezTo>
                    <a:close/>
                  </a:path>
                </a:pathLst>
              </a:custGeom>
              <a:solidFill>
                <a:srgbClr val="833AB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2810" name="Google Shape;2810;p39"/>
              <p:cNvSpPr/>
              <p:nvPr/>
            </p:nvSpPr>
            <p:spPr>
              <a:xfrm>
                <a:off x="3242325" y="3739125"/>
                <a:ext cx="1481075" cy="804125"/>
              </a:xfrm>
              <a:custGeom>
                <a:avLst/>
                <a:gdLst/>
                <a:ahLst/>
                <a:cxnLst/>
                <a:rect l="l" t="t" r="r" b="b"/>
                <a:pathLst>
                  <a:path w="59243" h="32165" extrusionOk="0">
                    <a:moveTo>
                      <a:pt x="3709" y="0"/>
                    </a:moveTo>
                    <a:cubicBezTo>
                      <a:pt x="1668" y="0"/>
                      <a:pt x="1" y="1656"/>
                      <a:pt x="1" y="3704"/>
                    </a:cubicBezTo>
                    <a:lnTo>
                      <a:pt x="1" y="25419"/>
                    </a:lnTo>
                    <a:cubicBezTo>
                      <a:pt x="1" y="27387"/>
                      <a:pt x="1535" y="28988"/>
                      <a:pt x="3503" y="29122"/>
                    </a:cubicBezTo>
                    <a:lnTo>
                      <a:pt x="55340" y="32157"/>
                    </a:lnTo>
                    <a:cubicBezTo>
                      <a:pt x="55418" y="32162"/>
                      <a:pt x="55495" y="32165"/>
                      <a:pt x="55571" y="32165"/>
                    </a:cubicBezTo>
                    <a:cubicBezTo>
                      <a:pt x="57572" y="32165"/>
                      <a:pt x="59243" y="30511"/>
                      <a:pt x="59243" y="28455"/>
                    </a:cubicBezTo>
                    <a:lnTo>
                      <a:pt x="59243" y="4638"/>
                    </a:lnTo>
                    <a:cubicBezTo>
                      <a:pt x="59243" y="2603"/>
                      <a:pt x="57608" y="968"/>
                      <a:pt x="55607" y="935"/>
                    </a:cubicBezTo>
                    <a:lnTo>
                      <a:pt x="3770" y="1"/>
                    </a:lnTo>
                    <a:cubicBezTo>
                      <a:pt x="3750" y="1"/>
                      <a:pt x="3729" y="0"/>
                      <a:pt x="3709" y="0"/>
                    </a:cubicBezTo>
                    <a:close/>
                  </a:path>
                </a:pathLst>
              </a:custGeom>
              <a:solidFill>
                <a:srgbClr val="55AC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2811" name="Google Shape;2811;p39"/>
              <p:cNvSpPr/>
              <p:nvPr/>
            </p:nvSpPr>
            <p:spPr>
              <a:xfrm>
                <a:off x="3242325" y="4531975"/>
                <a:ext cx="1481075" cy="920750"/>
              </a:xfrm>
              <a:custGeom>
                <a:avLst/>
                <a:gdLst/>
                <a:ahLst/>
                <a:cxnLst/>
                <a:rect l="l" t="t" r="r" b="b"/>
                <a:pathLst>
                  <a:path w="59243" h="36830" extrusionOk="0">
                    <a:moveTo>
                      <a:pt x="4809" y="1"/>
                    </a:moveTo>
                    <a:cubicBezTo>
                      <a:pt x="2172" y="1"/>
                      <a:pt x="1" y="2143"/>
                      <a:pt x="1" y="4813"/>
                    </a:cubicBezTo>
                    <a:lnTo>
                      <a:pt x="1" y="26962"/>
                    </a:lnTo>
                    <a:cubicBezTo>
                      <a:pt x="1" y="29397"/>
                      <a:pt x="1869" y="31466"/>
                      <a:pt x="4304" y="31732"/>
                    </a:cubicBezTo>
                    <a:lnTo>
                      <a:pt x="53972" y="36803"/>
                    </a:lnTo>
                    <a:cubicBezTo>
                      <a:pt x="54142" y="36821"/>
                      <a:pt x="54311" y="36830"/>
                      <a:pt x="54478" y="36830"/>
                    </a:cubicBezTo>
                    <a:cubicBezTo>
                      <a:pt x="57065" y="36830"/>
                      <a:pt x="59243" y="34696"/>
                      <a:pt x="59243" y="32033"/>
                    </a:cubicBezTo>
                    <a:lnTo>
                      <a:pt x="59243" y="7882"/>
                    </a:lnTo>
                    <a:cubicBezTo>
                      <a:pt x="59243" y="5347"/>
                      <a:pt x="57275" y="3245"/>
                      <a:pt x="54740" y="3079"/>
                    </a:cubicBezTo>
                    <a:lnTo>
                      <a:pt x="5104" y="10"/>
                    </a:lnTo>
                    <a:cubicBezTo>
                      <a:pt x="5005" y="4"/>
                      <a:pt x="4907" y="1"/>
                      <a:pt x="4809" y="1"/>
                    </a:cubicBezTo>
                    <a:close/>
                  </a:path>
                </a:pathLst>
              </a:custGeom>
              <a:solidFill>
                <a:srgbClr val="3A599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2812" name="Google Shape;2812;p39"/>
              <p:cNvSpPr/>
              <p:nvPr/>
            </p:nvSpPr>
            <p:spPr>
              <a:xfrm>
                <a:off x="3242325" y="5379650"/>
                <a:ext cx="1481075" cy="972700"/>
              </a:xfrm>
              <a:custGeom>
                <a:avLst/>
                <a:gdLst/>
                <a:ahLst/>
                <a:cxnLst/>
                <a:rect l="l" t="t" r="r" b="b"/>
                <a:pathLst>
                  <a:path w="59243" h="38908" extrusionOk="0">
                    <a:moveTo>
                      <a:pt x="4922" y="0"/>
                    </a:moveTo>
                    <a:cubicBezTo>
                      <a:pt x="2242" y="0"/>
                      <a:pt x="1" y="2170"/>
                      <a:pt x="1" y="4930"/>
                    </a:cubicBezTo>
                    <a:lnTo>
                      <a:pt x="1" y="26779"/>
                    </a:lnTo>
                    <a:cubicBezTo>
                      <a:pt x="1" y="29215"/>
                      <a:pt x="1802" y="31283"/>
                      <a:pt x="4204" y="31650"/>
                    </a:cubicBezTo>
                    <a:lnTo>
                      <a:pt x="53639" y="38855"/>
                    </a:lnTo>
                    <a:cubicBezTo>
                      <a:pt x="53879" y="38890"/>
                      <a:pt x="54117" y="38907"/>
                      <a:pt x="54353" y="38907"/>
                    </a:cubicBezTo>
                    <a:cubicBezTo>
                      <a:pt x="56993" y="38907"/>
                      <a:pt x="59243" y="36744"/>
                      <a:pt x="59243" y="34018"/>
                    </a:cubicBezTo>
                    <a:lnTo>
                      <a:pt x="59243" y="10334"/>
                    </a:lnTo>
                    <a:cubicBezTo>
                      <a:pt x="59243" y="7833"/>
                      <a:pt x="57342" y="5731"/>
                      <a:pt x="54873" y="5464"/>
                    </a:cubicBezTo>
                    <a:lnTo>
                      <a:pt x="5438" y="27"/>
                    </a:lnTo>
                    <a:cubicBezTo>
                      <a:pt x="5264" y="9"/>
                      <a:pt x="5092" y="0"/>
                      <a:pt x="4922" y="0"/>
                    </a:cubicBezTo>
                    <a:close/>
                  </a:path>
                </a:pathLst>
              </a:custGeom>
              <a:solidFill>
                <a:srgbClr val="4DC24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2813" name="Google Shape;2813;p39"/>
              <p:cNvSpPr/>
              <p:nvPr/>
            </p:nvSpPr>
            <p:spPr>
              <a:xfrm>
                <a:off x="3754350" y="1716800"/>
                <a:ext cx="383650" cy="80125"/>
              </a:xfrm>
              <a:custGeom>
                <a:avLst/>
                <a:gdLst/>
                <a:ahLst/>
                <a:cxnLst/>
                <a:rect l="l" t="t" r="r" b="b"/>
                <a:pathLst>
                  <a:path w="15346" h="3205" extrusionOk="0">
                    <a:moveTo>
                      <a:pt x="14415" y="0"/>
                    </a:moveTo>
                    <a:cubicBezTo>
                      <a:pt x="14392" y="0"/>
                      <a:pt x="14368" y="1"/>
                      <a:pt x="14344" y="3"/>
                    </a:cubicBezTo>
                    <a:lnTo>
                      <a:pt x="801" y="1537"/>
                    </a:lnTo>
                    <a:cubicBezTo>
                      <a:pt x="334" y="1604"/>
                      <a:pt x="1" y="2004"/>
                      <a:pt x="68" y="2471"/>
                    </a:cubicBezTo>
                    <a:cubicBezTo>
                      <a:pt x="101" y="2905"/>
                      <a:pt x="468" y="3205"/>
                      <a:pt x="902" y="3205"/>
                    </a:cubicBezTo>
                    <a:lnTo>
                      <a:pt x="1002" y="3205"/>
                    </a:lnTo>
                    <a:lnTo>
                      <a:pt x="14545" y="1671"/>
                    </a:lnTo>
                    <a:cubicBezTo>
                      <a:pt x="15012" y="1604"/>
                      <a:pt x="15345" y="1204"/>
                      <a:pt x="15278" y="737"/>
                    </a:cubicBezTo>
                    <a:cubicBezTo>
                      <a:pt x="15215" y="293"/>
                      <a:pt x="14851" y="0"/>
                      <a:pt x="144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2814" name="Google Shape;2814;p39"/>
              <p:cNvSpPr/>
              <p:nvPr/>
            </p:nvSpPr>
            <p:spPr>
              <a:xfrm>
                <a:off x="3623425" y="1766050"/>
                <a:ext cx="49225" cy="4922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1969" extrusionOk="0">
                    <a:moveTo>
                      <a:pt x="1002" y="1"/>
                    </a:moveTo>
                    <a:cubicBezTo>
                      <a:pt x="434" y="1"/>
                      <a:pt x="1" y="434"/>
                      <a:pt x="1" y="968"/>
                    </a:cubicBezTo>
                    <a:cubicBezTo>
                      <a:pt x="1" y="1535"/>
                      <a:pt x="434" y="1969"/>
                      <a:pt x="1002" y="1969"/>
                    </a:cubicBezTo>
                    <a:cubicBezTo>
                      <a:pt x="1535" y="1969"/>
                      <a:pt x="1969" y="1535"/>
                      <a:pt x="1969" y="968"/>
                    </a:cubicBezTo>
                    <a:cubicBezTo>
                      <a:pt x="1969" y="434"/>
                      <a:pt x="1535" y="1"/>
                      <a:pt x="10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2815" name="Google Shape;2815;p39"/>
              <p:cNvSpPr/>
              <p:nvPr/>
            </p:nvSpPr>
            <p:spPr>
              <a:xfrm>
                <a:off x="5027775" y="2552450"/>
                <a:ext cx="41700" cy="399475"/>
              </a:xfrm>
              <a:custGeom>
                <a:avLst/>
                <a:gdLst/>
                <a:ahLst/>
                <a:cxnLst/>
                <a:rect l="l" t="t" r="r" b="b"/>
                <a:pathLst>
                  <a:path w="1668" h="15979" extrusionOk="0">
                    <a:moveTo>
                      <a:pt x="834" y="1"/>
                    </a:moveTo>
                    <a:cubicBezTo>
                      <a:pt x="367" y="1"/>
                      <a:pt x="0" y="368"/>
                      <a:pt x="0" y="835"/>
                    </a:cubicBezTo>
                    <a:lnTo>
                      <a:pt x="0" y="15145"/>
                    </a:lnTo>
                    <a:cubicBezTo>
                      <a:pt x="0" y="15612"/>
                      <a:pt x="367" y="15979"/>
                      <a:pt x="834" y="15979"/>
                    </a:cubicBezTo>
                    <a:cubicBezTo>
                      <a:pt x="1301" y="15979"/>
                      <a:pt x="1668" y="15612"/>
                      <a:pt x="1668" y="15145"/>
                    </a:cubicBezTo>
                    <a:lnTo>
                      <a:pt x="1668" y="835"/>
                    </a:lnTo>
                    <a:cubicBezTo>
                      <a:pt x="1668" y="368"/>
                      <a:pt x="1301" y="1"/>
                      <a:pt x="83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2816" name="Google Shape;2816;p39"/>
              <p:cNvSpPr/>
              <p:nvPr/>
            </p:nvSpPr>
            <p:spPr>
              <a:xfrm>
                <a:off x="3807725" y="6456925"/>
                <a:ext cx="288575" cy="420325"/>
              </a:xfrm>
              <a:custGeom>
                <a:avLst/>
                <a:gdLst/>
                <a:ahLst/>
                <a:cxnLst/>
                <a:rect l="l" t="t" r="r" b="b"/>
                <a:pathLst>
                  <a:path w="11543" h="16813" extrusionOk="0">
                    <a:moveTo>
                      <a:pt x="5772" y="0"/>
                    </a:moveTo>
                    <a:cubicBezTo>
                      <a:pt x="2569" y="0"/>
                      <a:pt x="1" y="3769"/>
                      <a:pt x="1" y="8406"/>
                    </a:cubicBezTo>
                    <a:cubicBezTo>
                      <a:pt x="1" y="13076"/>
                      <a:pt x="2569" y="16812"/>
                      <a:pt x="5772" y="16812"/>
                    </a:cubicBezTo>
                    <a:cubicBezTo>
                      <a:pt x="8974" y="16812"/>
                      <a:pt x="11542" y="13076"/>
                      <a:pt x="11542" y="8406"/>
                    </a:cubicBezTo>
                    <a:cubicBezTo>
                      <a:pt x="11542" y="3769"/>
                      <a:pt x="8974" y="0"/>
                      <a:pt x="57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2817" name="Google Shape;2817;p39"/>
              <p:cNvSpPr/>
              <p:nvPr/>
            </p:nvSpPr>
            <p:spPr>
              <a:xfrm>
                <a:off x="3858600" y="2376500"/>
                <a:ext cx="132625" cy="165975"/>
              </a:xfrm>
              <a:custGeom>
                <a:avLst/>
                <a:gdLst/>
                <a:ahLst/>
                <a:cxnLst/>
                <a:rect l="l" t="t" r="r" b="b"/>
                <a:pathLst>
                  <a:path w="5305" h="6639" extrusionOk="0">
                    <a:moveTo>
                      <a:pt x="2636" y="501"/>
                    </a:moveTo>
                    <a:cubicBezTo>
                      <a:pt x="3837" y="501"/>
                      <a:pt x="4804" y="1768"/>
                      <a:pt x="4804" y="3336"/>
                    </a:cubicBezTo>
                    <a:cubicBezTo>
                      <a:pt x="4804" y="4904"/>
                      <a:pt x="3837" y="6171"/>
                      <a:pt x="2636" y="6171"/>
                    </a:cubicBezTo>
                    <a:cubicBezTo>
                      <a:pt x="1435" y="6171"/>
                      <a:pt x="468" y="4904"/>
                      <a:pt x="468" y="3336"/>
                    </a:cubicBezTo>
                    <a:cubicBezTo>
                      <a:pt x="468" y="1768"/>
                      <a:pt x="1435" y="501"/>
                      <a:pt x="2636" y="501"/>
                    </a:cubicBezTo>
                    <a:close/>
                    <a:moveTo>
                      <a:pt x="2636" y="0"/>
                    </a:moveTo>
                    <a:cubicBezTo>
                      <a:pt x="1201" y="0"/>
                      <a:pt x="1" y="1501"/>
                      <a:pt x="1" y="3336"/>
                    </a:cubicBezTo>
                    <a:cubicBezTo>
                      <a:pt x="1" y="5137"/>
                      <a:pt x="1201" y="6638"/>
                      <a:pt x="2636" y="6638"/>
                    </a:cubicBezTo>
                    <a:cubicBezTo>
                      <a:pt x="4103" y="6638"/>
                      <a:pt x="5304" y="5137"/>
                      <a:pt x="5304" y="3336"/>
                    </a:cubicBezTo>
                    <a:cubicBezTo>
                      <a:pt x="5304" y="1501"/>
                      <a:pt x="4103" y="0"/>
                      <a:pt x="26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2818" name="Google Shape;2818;p39"/>
              <p:cNvSpPr/>
              <p:nvPr/>
            </p:nvSpPr>
            <p:spPr>
              <a:xfrm>
                <a:off x="3756025" y="2245575"/>
                <a:ext cx="337775" cy="427825"/>
              </a:xfrm>
              <a:custGeom>
                <a:avLst/>
                <a:gdLst/>
                <a:ahLst/>
                <a:cxnLst/>
                <a:rect l="l" t="t" r="r" b="b"/>
                <a:pathLst>
                  <a:path w="13511" h="17113" extrusionOk="0">
                    <a:moveTo>
                      <a:pt x="6739" y="501"/>
                    </a:moveTo>
                    <a:cubicBezTo>
                      <a:pt x="10208" y="501"/>
                      <a:pt x="13010" y="4103"/>
                      <a:pt x="13010" y="8573"/>
                    </a:cubicBezTo>
                    <a:cubicBezTo>
                      <a:pt x="13010" y="13009"/>
                      <a:pt x="10208" y="16612"/>
                      <a:pt x="6739" y="16612"/>
                    </a:cubicBezTo>
                    <a:cubicBezTo>
                      <a:pt x="3303" y="16612"/>
                      <a:pt x="468" y="13009"/>
                      <a:pt x="468" y="8573"/>
                    </a:cubicBezTo>
                    <a:cubicBezTo>
                      <a:pt x="468" y="4103"/>
                      <a:pt x="3303" y="501"/>
                      <a:pt x="6739" y="501"/>
                    </a:cubicBezTo>
                    <a:close/>
                    <a:moveTo>
                      <a:pt x="6739" y="0"/>
                    </a:moveTo>
                    <a:cubicBezTo>
                      <a:pt x="3036" y="0"/>
                      <a:pt x="1" y="3836"/>
                      <a:pt x="1" y="8573"/>
                    </a:cubicBezTo>
                    <a:cubicBezTo>
                      <a:pt x="1" y="13276"/>
                      <a:pt x="3036" y="17112"/>
                      <a:pt x="6739" y="17112"/>
                    </a:cubicBezTo>
                    <a:cubicBezTo>
                      <a:pt x="10475" y="17112"/>
                      <a:pt x="13510" y="13276"/>
                      <a:pt x="13510" y="8573"/>
                    </a:cubicBezTo>
                    <a:cubicBezTo>
                      <a:pt x="13510" y="3836"/>
                      <a:pt x="10475" y="0"/>
                      <a:pt x="67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2819" name="Google Shape;2819;p39"/>
              <p:cNvSpPr/>
              <p:nvPr/>
            </p:nvSpPr>
            <p:spPr>
              <a:xfrm>
                <a:off x="3900300" y="2428200"/>
                <a:ext cx="49225" cy="625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503" extrusionOk="0">
                    <a:moveTo>
                      <a:pt x="968" y="0"/>
                    </a:moveTo>
                    <a:cubicBezTo>
                      <a:pt x="434" y="0"/>
                      <a:pt x="0" y="567"/>
                      <a:pt x="0" y="1268"/>
                    </a:cubicBezTo>
                    <a:cubicBezTo>
                      <a:pt x="0" y="1935"/>
                      <a:pt x="434" y="2502"/>
                      <a:pt x="968" y="2502"/>
                    </a:cubicBezTo>
                    <a:cubicBezTo>
                      <a:pt x="1535" y="2502"/>
                      <a:pt x="1968" y="1935"/>
                      <a:pt x="1968" y="1268"/>
                    </a:cubicBezTo>
                    <a:cubicBezTo>
                      <a:pt x="1968" y="567"/>
                      <a:pt x="1535" y="0"/>
                      <a:pt x="9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</p:grpSp>
        <p:sp>
          <p:nvSpPr>
            <p:cNvPr id="2820" name="Google Shape;2820;p39"/>
            <p:cNvSpPr/>
            <p:nvPr/>
          </p:nvSpPr>
          <p:spPr>
            <a:xfrm>
              <a:off x="5315925" y="5967200"/>
              <a:ext cx="598075" cy="978625"/>
            </a:xfrm>
            <a:custGeom>
              <a:avLst/>
              <a:gdLst/>
              <a:ahLst/>
              <a:cxnLst/>
              <a:rect l="l" t="t" r="r" b="b"/>
              <a:pathLst>
                <a:path w="23923" h="39145" extrusionOk="0">
                  <a:moveTo>
                    <a:pt x="11165" y="0"/>
                  </a:moveTo>
                  <a:cubicBezTo>
                    <a:pt x="60" y="0"/>
                    <a:pt x="1" y="29302"/>
                    <a:pt x="339" y="38716"/>
                  </a:cubicBezTo>
                  <a:cubicBezTo>
                    <a:pt x="358" y="38990"/>
                    <a:pt x="587" y="39145"/>
                    <a:pt x="813" y="39145"/>
                  </a:cubicBezTo>
                  <a:cubicBezTo>
                    <a:pt x="998" y="39145"/>
                    <a:pt x="1180" y="39041"/>
                    <a:pt x="1240" y="38816"/>
                  </a:cubicBezTo>
                  <a:cubicBezTo>
                    <a:pt x="5710" y="24505"/>
                    <a:pt x="23923" y="4591"/>
                    <a:pt x="14216" y="655"/>
                  </a:cubicBezTo>
                  <a:cubicBezTo>
                    <a:pt x="13116" y="209"/>
                    <a:pt x="12101" y="0"/>
                    <a:pt x="111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21" name="Google Shape;2821;p39"/>
            <p:cNvSpPr/>
            <p:nvPr/>
          </p:nvSpPr>
          <p:spPr>
            <a:xfrm>
              <a:off x="5328575" y="6106325"/>
              <a:ext cx="266025" cy="833775"/>
            </a:xfrm>
            <a:custGeom>
              <a:avLst/>
              <a:gdLst/>
              <a:ahLst/>
              <a:cxnLst/>
              <a:rect l="l" t="t" r="r" b="b"/>
              <a:pathLst>
                <a:path w="10641" h="33351" extrusionOk="0">
                  <a:moveTo>
                    <a:pt x="10369" y="1"/>
                  </a:moveTo>
                  <a:cubicBezTo>
                    <a:pt x="10276" y="1"/>
                    <a:pt x="10198" y="63"/>
                    <a:pt x="10174" y="160"/>
                  </a:cubicBezTo>
                  <a:cubicBezTo>
                    <a:pt x="10074" y="327"/>
                    <a:pt x="1234" y="19841"/>
                    <a:pt x="0" y="33117"/>
                  </a:cubicBezTo>
                  <a:cubicBezTo>
                    <a:pt x="0" y="33251"/>
                    <a:pt x="100" y="33351"/>
                    <a:pt x="234" y="33351"/>
                  </a:cubicBezTo>
                  <a:lnTo>
                    <a:pt x="267" y="33351"/>
                  </a:lnTo>
                  <a:cubicBezTo>
                    <a:pt x="367" y="33351"/>
                    <a:pt x="467" y="33284"/>
                    <a:pt x="500" y="33151"/>
                  </a:cubicBezTo>
                  <a:cubicBezTo>
                    <a:pt x="1701" y="19941"/>
                    <a:pt x="10508" y="527"/>
                    <a:pt x="10608" y="360"/>
                  </a:cubicBezTo>
                  <a:cubicBezTo>
                    <a:pt x="10641" y="227"/>
                    <a:pt x="10608" y="94"/>
                    <a:pt x="10474" y="27"/>
                  </a:cubicBezTo>
                  <a:cubicBezTo>
                    <a:pt x="10438" y="9"/>
                    <a:pt x="10403" y="1"/>
                    <a:pt x="10369" y="1"/>
                  </a:cubicBezTo>
                  <a:close/>
                </a:path>
              </a:pathLst>
            </a:custGeom>
            <a:solidFill>
              <a:srgbClr val="833AB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22" name="Google Shape;2822;p39"/>
            <p:cNvSpPr/>
            <p:nvPr/>
          </p:nvSpPr>
          <p:spPr>
            <a:xfrm>
              <a:off x="5345375" y="6511575"/>
              <a:ext cx="552775" cy="434250"/>
            </a:xfrm>
            <a:custGeom>
              <a:avLst/>
              <a:gdLst/>
              <a:ahLst/>
              <a:cxnLst/>
              <a:rect l="l" t="t" r="r" b="b"/>
              <a:pathLst>
                <a:path w="22111" h="17370" extrusionOk="0">
                  <a:moveTo>
                    <a:pt x="13477" y="1"/>
                  </a:moveTo>
                  <a:cubicBezTo>
                    <a:pt x="8195" y="1"/>
                    <a:pt x="2274" y="12070"/>
                    <a:pt x="95" y="17007"/>
                  </a:cubicBezTo>
                  <a:cubicBezTo>
                    <a:pt x="0" y="17197"/>
                    <a:pt x="142" y="17370"/>
                    <a:pt x="303" y="17370"/>
                  </a:cubicBezTo>
                  <a:cubicBezTo>
                    <a:pt x="369" y="17370"/>
                    <a:pt x="438" y="17342"/>
                    <a:pt x="496" y="17274"/>
                  </a:cubicBezTo>
                  <a:cubicBezTo>
                    <a:pt x="6433" y="10503"/>
                    <a:pt x="22111" y="5933"/>
                    <a:pt x="15773" y="862"/>
                  </a:cubicBezTo>
                  <a:cubicBezTo>
                    <a:pt x="15031" y="267"/>
                    <a:pt x="14261" y="1"/>
                    <a:pt x="13477" y="1"/>
                  </a:cubicBezTo>
                  <a:close/>
                </a:path>
              </a:pathLst>
            </a:custGeom>
            <a:solidFill>
              <a:srgbClr val="F0BC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23" name="Google Shape;2823;p39"/>
            <p:cNvSpPr/>
            <p:nvPr/>
          </p:nvSpPr>
          <p:spPr>
            <a:xfrm>
              <a:off x="5347750" y="6621675"/>
              <a:ext cx="304400" cy="321775"/>
            </a:xfrm>
            <a:custGeom>
              <a:avLst/>
              <a:gdLst/>
              <a:ahLst/>
              <a:cxnLst/>
              <a:rect l="l" t="t" r="r" b="b"/>
              <a:pathLst>
                <a:path w="12176" h="12871" extrusionOk="0">
                  <a:moveTo>
                    <a:pt x="11891" y="1"/>
                  </a:moveTo>
                  <a:cubicBezTo>
                    <a:pt x="11838" y="1"/>
                    <a:pt x="11784" y="19"/>
                    <a:pt x="11742" y="61"/>
                  </a:cubicBezTo>
                  <a:cubicBezTo>
                    <a:pt x="11375" y="361"/>
                    <a:pt x="2502" y="7533"/>
                    <a:pt x="34" y="12537"/>
                  </a:cubicBezTo>
                  <a:cubicBezTo>
                    <a:pt x="0" y="12637"/>
                    <a:pt x="34" y="12770"/>
                    <a:pt x="167" y="12837"/>
                  </a:cubicBezTo>
                  <a:cubicBezTo>
                    <a:pt x="200" y="12870"/>
                    <a:pt x="234" y="12870"/>
                    <a:pt x="267" y="12870"/>
                  </a:cubicBezTo>
                  <a:cubicBezTo>
                    <a:pt x="334" y="12870"/>
                    <a:pt x="434" y="12837"/>
                    <a:pt x="467" y="12737"/>
                  </a:cubicBezTo>
                  <a:cubicBezTo>
                    <a:pt x="2869" y="7833"/>
                    <a:pt x="11942" y="495"/>
                    <a:pt x="12042" y="428"/>
                  </a:cubicBezTo>
                  <a:cubicBezTo>
                    <a:pt x="12142" y="328"/>
                    <a:pt x="12176" y="194"/>
                    <a:pt x="12076" y="94"/>
                  </a:cubicBezTo>
                  <a:cubicBezTo>
                    <a:pt x="12037" y="36"/>
                    <a:pt x="11964" y="1"/>
                    <a:pt x="11891" y="1"/>
                  </a:cubicBezTo>
                  <a:close/>
                </a:path>
              </a:pathLst>
            </a:custGeom>
            <a:solidFill>
              <a:srgbClr val="833AB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</p:grpSp>
      <p:grpSp>
        <p:nvGrpSpPr>
          <p:cNvPr id="2825" name="Google Shape;2825;p39"/>
          <p:cNvGrpSpPr/>
          <p:nvPr/>
        </p:nvGrpSpPr>
        <p:grpSpPr>
          <a:xfrm>
            <a:off x="8358313" y="2187973"/>
            <a:ext cx="1159841" cy="4334389"/>
            <a:chOff x="2633550" y="2439600"/>
            <a:chExt cx="1345150" cy="5026900"/>
          </a:xfrm>
        </p:grpSpPr>
        <p:sp>
          <p:nvSpPr>
            <p:cNvPr id="2826" name="Google Shape;2826;p39"/>
            <p:cNvSpPr/>
            <p:nvPr/>
          </p:nvSpPr>
          <p:spPr>
            <a:xfrm>
              <a:off x="3408275" y="4258475"/>
              <a:ext cx="50900" cy="24400"/>
            </a:xfrm>
            <a:custGeom>
              <a:avLst/>
              <a:gdLst/>
              <a:ahLst/>
              <a:cxnLst/>
              <a:rect l="l" t="t" r="r" b="b"/>
              <a:pathLst>
                <a:path w="2036" h="976" extrusionOk="0">
                  <a:moveTo>
                    <a:pt x="1756" y="0"/>
                  </a:moveTo>
                  <a:cubicBezTo>
                    <a:pt x="1694" y="0"/>
                    <a:pt x="1635" y="25"/>
                    <a:pt x="1602" y="75"/>
                  </a:cubicBezTo>
                  <a:cubicBezTo>
                    <a:pt x="1268" y="409"/>
                    <a:pt x="501" y="475"/>
                    <a:pt x="234" y="509"/>
                  </a:cubicBezTo>
                  <a:cubicBezTo>
                    <a:pt x="101" y="509"/>
                    <a:pt x="1" y="609"/>
                    <a:pt x="1" y="742"/>
                  </a:cubicBezTo>
                  <a:cubicBezTo>
                    <a:pt x="34" y="876"/>
                    <a:pt x="134" y="976"/>
                    <a:pt x="268" y="976"/>
                  </a:cubicBezTo>
                  <a:cubicBezTo>
                    <a:pt x="368" y="976"/>
                    <a:pt x="1435" y="909"/>
                    <a:pt x="1935" y="409"/>
                  </a:cubicBezTo>
                  <a:cubicBezTo>
                    <a:pt x="2035" y="309"/>
                    <a:pt x="2035" y="175"/>
                    <a:pt x="1935" y="75"/>
                  </a:cubicBezTo>
                  <a:cubicBezTo>
                    <a:pt x="1885" y="25"/>
                    <a:pt x="1819" y="0"/>
                    <a:pt x="1756" y="0"/>
                  </a:cubicBezTo>
                  <a:close/>
                </a:path>
              </a:pathLst>
            </a:custGeom>
            <a:solidFill>
              <a:srgbClr val="3A59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27" name="Google Shape;2827;p39"/>
            <p:cNvSpPr/>
            <p:nvPr/>
          </p:nvSpPr>
          <p:spPr>
            <a:xfrm>
              <a:off x="3368250" y="4069200"/>
              <a:ext cx="203500" cy="99425"/>
            </a:xfrm>
            <a:custGeom>
              <a:avLst/>
              <a:gdLst/>
              <a:ahLst/>
              <a:cxnLst/>
              <a:rect l="l" t="t" r="r" b="b"/>
              <a:pathLst>
                <a:path w="8140" h="3977" extrusionOk="0">
                  <a:moveTo>
                    <a:pt x="5764" y="0"/>
                  </a:moveTo>
                  <a:cubicBezTo>
                    <a:pt x="4916" y="0"/>
                    <a:pt x="3937" y="111"/>
                    <a:pt x="3003" y="474"/>
                  </a:cubicBezTo>
                  <a:cubicBezTo>
                    <a:pt x="634" y="1408"/>
                    <a:pt x="134" y="1775"/>
                    <a:pt x="134" y="1775"/>
                  </a:cubicBezTo>
                  <a:cubicBezTo>
                    <a:pt x="134" y="1775"/>
                    <a:pt x="1" y="2943"/>
                    <a:pt x="1" y="3977"/>
                  </a:cubicBezTo>
                  <a:cubicBezTo>
                    <a:pt x="1" y="3977"/>
                    <a:pt x="2002" y="2242"/>
                    <a:pt x="4437" y="1508"/>
                  </a:cubicBezTo>
                  <a:cubicBezTo>
                    <a:pt x="6872" y="808"/>
                    <a:pt x="8140" y="708"/>
                    <a:pt x="8140" y="708"/>
                  </a:cubicBezTo>
                  <a:lnTo>
                    <a:pt x="8106" y="274"/>
                  </a:lnTo>
                  <a:cubicBezTo>
                    <a:pt x="8106" y="274"/>
                    <a:pt x="7097" y="0"/>
                    <a:pt x="5764" y="0"/>
                  </a:cubicBezTo>
                  <a:close/>
                </a:path>
              </a:pathLst>
            </a:custGeom>
            <a:solidFill>
              <a:srgbClr val="3A59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28" name="Google Shape;2828;p39"/>
            <p:cNvSpPr/>
            <p:nvPr/>
          </p:nvSpPr>
          <p:spPr>
            <a:xfrm>
              <a:off x="2658575" y="2504500"/>
              <a:ext cx="921525" cy="912350"/>
            </a:xfrm>
            <a:custGeom>
              <a:avLst/>
              <a:gdLst/>
              <a:ahLst/>
              <a:cxnLst/>
              <a:rect l="l" t="t" r="r" b="b"/>
              <a:pathLst>
                <a:path w="36861" h="36494" extrusionOk="0">
                  <a:moveTo>
                    <a:pt x="23938" y="0"/>
                  </a:moveTo>
                  <a:cubicBezTo>
                    <a:pt x="23084" y="0"/>
                    <a:pt x="22265" y="89"/>
                    <a:pt x="21549" y="251"/>
                  </a:cubicBezTo>
                  <a:cubicBezTo>
                    <a:pt x="21135" y="338"/>
                    <a:pt x="20704" y="367"/>
                    <a:pt x="20262" y="367"/>
                  </a:cubicBezTo>
                  <a:cubicBezTo>
                    <a:pt x="19350" y="367"/>
                    <a:pt x="18394" y="242"/>
                    <a:pt x="17459" y="242"/>
                  </a:cubicBezTo>
                  <a:cubicBezTo>
                    <a:pt x="16070" y="242"/>
                    <a:pt x="14728" y="518"/>
                    <a:pt x="13644" y="1885"/>
                  </a:cubicBezTo>
                  <a:cubicBezTo>
                    <a:pt x="11442" y="4587"/>
                    <a:pt x="10908" y="9024"/>
                    <a:pt x="9274" y="10525"/>
                  </a:cubicBezTo>
                  <a:cubicBezTo>
                    <a:pt x="7639" y="12026"/>
                    <a:pt x="1" y="15228"/>
                    <a:pt x="1001" y="24902"/>
                  </a:cubicBezTo>
                  <a:cubicBezTo>
                    <a:pt x="1702" y="31273"/>
                    <a:pt x="5204" y="34742"/>
                    <a:pt x="9241" y="35976"/>
                  </a:cubicBezTo>
                  <a:cubicBezTo>
                    <a:pt x="10422" y="36327"/>
                    <a:pt x="11634" y="36494"/>
                    <a:pt x="12831" y="36494"/>
                  </a:cubicBezTo>
                  <a:cubicBezTo>
                    <a:pt x="13797" y="36494"/>
                    <a:pt x="14755" y="36385"/>
                    <a:pt x="15678" y="36176"/>
                  </a:cubicBezTo>
                  <a:cubicBezTo>
                    <a:pt x="21683" y="34742"/>
                    <a:pt x="24752" y="32741"/>
                    <a:pt x="30256" y="32407"/>
                  </a:cubicBezTo>
                  <a:cubicBezTo>
                    <a:pt x="30456" y="32407"/>
                    <a:pt x="30622" y="32374"/>
                    <a:pt x="30789" y="32374"/>
                  </a:cubicBezTo>
                  <a:cubicBezTo>
                    <a:pt x="35459" y="31673"/>
                    <a:pt x="36860" y="25802"/>
                    <a:pt x="36260" y="22400"/>
                  </a:cubicBezTo>
                  <a:cubicBezTo>
                    <a:pt x="36260" y="22333"/>
                    <a:pt x="36260" y="22267"/>
                    <a:pt x="36260" y="22200"/>
                  </a:cubicBezTo>
                  <a:cubicBezTo>
                    <a:pt x="36193" y="21966"/>
                    <a:pt x="36126" y="21733"/>
                    <a:pt x="36060" y="21499"/>
                  </a:cubicBezTo>
                  <a:cubicBezTo>
                    <a:pt x="35993" y="21333"/>
                    <a:pt x="35926" y="21132"/>
                    <a:pt x="35826" y="20932"/>
                  </a:cubicBezTo>
                  <a:cubicBezTo>
                    <a:pt x="34525" y="17730"/>
                    <a:pt x="31256" y="13794"/>
                    <a:pt x="31623" y="8757"/>
                  </a:cubicBezTo>
                  <a:cubicBezTo>
                    <a:pt x="31623" y="8757"/>
                    <a:pt x="31690" y="8056"/>
                    <a:pt x="31657" y="7056"/>
                  </a:cubicBezTo>
                  <a:cubicBezTo>
                    <a:pt x="31590" y="5421"/>
                    <a:pt x="31256" y="3019"/>
                    <a:pt x="29922" y="1885"/>
                  </a:cubicBezTo>
                  <a:cubicBezTo>
                    <a:pt x="28422" y="552"/>
                    <a:pt x="26071" y="0"/>
                    <a:pt x="23938" y="0"/>
                  </a:cubicBezTo>
                  <a:close/>
                </a:path>
              </a:pathLst>
            </a:custGeom>
            <a:solidFill>
              <a:srgbClr val="3A59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29" name="Google Shape;2829;p39"/>
            <p:cNvSpPr/>
            <p:nvPr/>
          </p:nvSpPr>
          <p:spPr>
            <a:xfrm>
              <a:off x="3439125" y="2439600"/>
              <a:ext cx="539575" cy="619900"/>
            </a:xfrm>
            <a:custGeom>
              <a:avLst/>
              <a:gdLst/>
              <a:ahLst/>
              <a:cxnLst/>
              <a:rect l="l" t="t" r="r" b="b"/>
              <a:pathLst>
                <a:path w="21583" h="24796" extrusionOk="0">
                  <a:moveTo>
                    <a:pt x="19438" y="0"/>
                  </a:moveTo>
                  <a:cubicBezTo>
                    <a:pt x="19417" y="0"/>
                    <a:pt x="19398" y="4"/>
                    <a:pt x="19381" y="11"/>
                  </a:cubicBezTo>
                  <a:cubicBezTo>
                    <a:pt x="19148" y="111"/>
                    <a:pt x="18914" y="1012"/>
                    <a:pt x="17914" y="2613"/>
                  </a:cubicBezTo>
                  <a:cubicBezTo>
                    <a:pt x="16946" y="4214"/>
                    <a:pt x="15712" y="5782"/>
                    <a:pt x="15712" y="5782"/>
                  </a:cubicBezTo>
                  <a:lnTo>
                    <a:pt x="14745" y="5849"/>
                  </a:lnTo>
                  <a:cubicBezTo>
                    <a:pt x="13744" y="5949"/>
                    <a:pt x="13344" y="6650"/>
                    <a:pt x="11876" y="7617"/>
                  </a:cubicBezTo>
                  <a:cubicBezTo>
                    <a:pt x="10408" y="8584"/>
                    <a:pt x="9274" y="9485"/>
                    <a:pt x="8207" y="10519"/>
                  </a:cubicBezTo>
                  <a:cubicBezTo>
                    <a:pt x="7373" y="11320"/>
                    <a:pt x="4304" y="14855"/>
                    <a:pt x="3003" y="16356"/>
                  </a:cubicBezTo>
                  <a:cubicBezTo>
                    <a:pt x="2202" y="13955"/>
                    <a:pt x="1102" y="11286"/>
                    <a:pt x="435" y="9652"/>
                  </a:cubicBezTo>
                  <a:lnTo>
                    <a:pt x="435" y="9652"/>
                  </a:lnTo>
                  <a:cubicBezTo>
                    <a:pt x="468" y="10652"/>
                    <a:pt x="401" y="11353"/>
                    <a:pt x="401" y="11353"/>
                  </a:cubicBezTo>
                  <a:cubicBezTo>
                    <a:pt x="1" y="16723"/>
                    <a:pt x="3737" y="20826"/>
                    <a:pt x="4838" y="24095"/>
                  </a:cubicBezTo>
                  <a:cubicBezTo>
                    <a:pt x="4904" y="24329"/>
                    <a:pt x="4971" y="24562"/>
                    <a:pt x="5004" y="24796"/>
                  </a:cubicBezTo>
                  <a:cubicBezTo>
                    <a:pt x="5905" y="23328"/>
                    <a:pt x="9941" y="16523"/>
                    <a:pt x="10809" y="14889"/>
                  </a:cubicBezTo>
                  <a:cubicBezTo>
                    <a:pt x="11809" y="13087"/>
                    <a:pt x="13010" y="12887"/>
                    <a:pt x="13544" y="12887"/>
                  </a:cubicBezTo>
                  <a:cubicBezTo>
                    <a:pt x="14078" y="12887"/>
                    <a:pt x="15245" y="13221"/>
                    <a:pt x="15245" y="13221"/>
                  </a:cubicBezTo>
                  <a:cubicBezTo>
                    <a:pt x="15245" y="13221"/>
                    <a:pt x="15712" y="14422"/>
                    <a:pt x="16112" y="14488"/>
                  </a:cubicBezTo>
                  <a:cubicBezTo>
                    <a:pt x="16149" y="14495"/>
                    <a:pt x="16185" y="14498"/>
                    <a:pt x="16221" y="14498"/>
                  </a:cubicBezTo>
                  <a:cubicBezTo>
                    <a:pt x="16543" y="14498"/>
                    <a:pt x="16813" y="14255"/>
                    <a:pt x="16813" y="14255"/>
                  </a:cubicBezTo>
                  <a:cubicBezTo>
                    <a:pt x="16813" y="14255"/>
                    <a:pt x="17328" y="14981"/>
                    <a:pt x="17809" y="14981"/>
                  </a:cubicBezTo>
                  <a:cubicBezTo>
                    <a:pt x="17902" y="14981"/>
                    <a:pt x="17994" y="14954"/>
                    <a:pt x="18080" y="14889"/>
                  </a:cubicBezTo>
                  <a:cubicBezTo>
                    <a:pt x="18614" y="14488"/>
                    <a:pt x="18014" y="12921"/>
                    <a:pt x="18014" y="12921"/>
                  </a:cubicBezTo>
                  <a:lnTo>
                    <a:pt x="18014" y="12921"/>
                  </a:lnTo>
                  <a:cubicBezTo>
                    <a:pt x="18014" y="12921"/>
                    <a:pt x="18214" y="12987"/>
                    <a:pt x="18581" y="13121"/>
                  </a:cubicBezTo>
                  <a:cubicBezTo>
                    <a:pt x="18849" y="13218"/>
                    <a:pt x="19738" y="13831"/>
                    <a:pt x="20419" y="13831"/>
                  </a:cubicBezTo>
                  <a:cubicBezTo>
                    <a:pt x="20672" y="13831"/>
                    <a:pt x="20896" y="13747"/>
                    <a:pt x="21049" y="13521"/>
                  </a:cubicBezTo>
                  <a:cubicBezTo>
                    <a:pt x="21583" y="12687"/>
                    <a:pt x="20082" y="11753"/>
                    <a:pt x="20082" y="11753"/>
                  </a:cubicBezTo>
                  <a:cubicBezTo>
                    <a:pt x="20082" y="11753"/>
                    <a:pt x="19982" y="11119"/>
                    <a:pt x="19381" y="9752"/>
                  </a:cubicBezTo>
                  <a:cubicBezTo>
                    <a:pt x="18814" y="8384"/>
                    <a:pt x="18080" y="7016"/>
                    <a:pt x="18080" y="7016"/>
                  </a:cubicBezTo>
                  <a:cubicBezTo>
                    <a:pt x="18080" y="7016"/>
                    <a:pt x="19148" y="3847"/>
                    <a:pt x="19682" y="2180"/>
                  </a:cubicBezTo>
                  <a:cubicBezTo>
                    <a:pt x="20176" y="603"/>
                    <a:pt x="19697" y="0"/>
                    <a:pt x="19438" y="0"/>
                  </a:cubicBezTo>
                  <a:close/>
                </a:path>
              </a:pathLst>
            </a:custGeom>
            <a:solidFill>
              <a:srgbClr val="F0BC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30" name="Google Shape;2830;p39"/>
            <p:cNvSpPr/>
            <p:nvPr/>
          </p:nvSpPr>
          <p:spPr>
            <a:xfrm>
              <a:off x="3514200" y="2835150"/>
              <a:ext cx="75900" cy="229350"/>
            </a:xfrm>
            <a:custGeom>
              <a:avLst/>
              <a:gdLst/>
              <a:ahLst/>
              <a:cxnLst/>
              <a:rect l="l" t="t" r="r" b="b"/>
              <a:pathLst>
                <a:path w="3036" h="9174" extrusionOk="0">
                  <a:moveTo>
                    <a:pt x="467" y="1"/>
                  </a:moveTo>
                  <a:lnTo>
                    <a:pt x="0" y="534"/>
                  </a:lnTo>
                  <a:cubicBezTo>
                    <a:pt x="0" y="534"/>
                    <a:pt x="634" y="2503"/>
                    <a:pt x="1168" y="4604"/>
                  </a:cubicBezTo>
                  <a:cubicBezTo>
                    <a:pt x="1401" y="5571"/>
                    <a:pt x="1534" y="6706"/>
                    <a:pt x="1601" y="7706"/>
                  </a:cubicBezTo>
                  <a:cubicBezTo>
                    <a:pt x="1701" y="7906"/>
                    <a:pt x="1768" y="8073"/>
                    <a:pt x="1835" y="8273"/>
                  </a:cubicBezTo>
                  <a:cubicBezTo>
                    <a:pt x="1901" y="8507"/>
                    <a:pt x="1968" y="8740"/>
                    <a:pt x="2035" y="8974"/>
                  </a:cubicBezTo>
                  <a:cubicBezTo>
                    <a:pt x="2035" y="9041"/>
                    <a:pt x="2035" y="9107"/>
                    <a:pt x="2035" y="9174"/>
                  </a:cubicBezTo>
                  <a:lnTo>
                    <a:pt x="3036" y="7273"/>
                  </a:lnTo>
                  <a:cubicBezTo>
                    <a:pt x="3036" y="7273"/>
                    <a:pt x="2335" y="4337"/>
                    <a:pt x="1468" y="2336"/>
                  </a:cubicBezTo>
                  <a:cubicBezTo>
                    <a:pt x="600" y="334"/>
                    <a:pt x="467" y="1"/>
                    <a:pt x="467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31" name="Google Shape;2831;p39"/>
            <p:cNvSpPr/>
            <p:nvPr/>
          </p:nvSpPr>
          <p:spPr>
            <a:xfrm>
              <a:off x="3820250" y="2770100"/>
              <a:ext cx="39200" cy="25875"/>
            </a:xfrm>
            <a:custGeom>
              <a:avLst/>
              <a:gdLst/>
              <a:ahLst/>
              <a:cxnLst/>
              <a:rect l="l" t="t" r="r" b="b"/>
              <a:pathLst>
                <a:path w="1568" h="1035" extrusionOk="0">
                  <a:moveTo>
                    <a:pt x="0" y="1"/>
                  </a:moveTo>
                  <a:lnTo>
                    <a:pt x="0" y="1"/>
                  </a:lnTo>
                  <a:cubicBezTo>
                    <a:pt x="601" y="835"/>
                    <a:pt x="1568" y="1035"/>
                    <a:pt x="1568" y="1035"/>
                  </a:cubicBezTo>
                  <a:cubicBezTo>
                    <a:pt x="1568" y="1035"/>
                    <a:pt x="1468" y="701"/>
                    <a:pt x="1368" y="501"/>
                  </a:cubicBezTo>
                  <a:cubicBezTo>
                    <a:pt x="1268" y="301"/>
                    <a:pt x="1201" y="34"/>
                    <a:pt x="1201" y="34"/>
                  </a:cubicBezTo>
                  <a:lnTo>
                    <a:pt x="767" y="34"/>
                  </a:lnTo>
                  <a:cubicBezTo>
                    <a:pt x="501" y="34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32" name="Google Shape;2832;p39"/>
            <p:cNvSpPr/>
            <p:nvPr/>
          </p:nvSpPr>
          <p:spPr>
            <a:xfrm>
              <a:off x="3850250" y="2761500"/>
              <a:ext cx="45075" cy="21150"/>
            </a:xfrm>
            <a:custGeom>
              <a:avLst/>
              <a:gdLst/>
              <a:ahLst/>
              <a:cxnLst/>
              <a:rect l="l" t="t" r="r" b="b"/>
              <a:pathLst>
                <a:path w="1803" h="846" extrusionOk="0">
                  <a:moveTo>
                    <a:pt x="1307" y="0"/>
                  </a:moveTo>
                  <a:cubicBezTo>
                    <a:pt x="1228" y="0"/>
                    <a:pt x="1135" y="11"/>
                    <a:pt x="1035" y="45"/>
                  </a:cubicBezTo>
                  <a:cubicBezTo>
                    <a:pt x="701" y="111"/>
                    <a:pt x="1" y="378"/>
                    <a:pt x="1" y="378"/>
                  </a:cubicBezTo>
                  <a:cubicBezTo>
                    <a:pt x="1" y="378"/>
                    <a:pt x="335" y="612"/>
                    <a:pt x="935" y="745"/>
                  </a:cubicBezTo>
                  <a:cubicBezTo>
                    <a:pt x="1535" y="845"/>
                    <a:pt x="1802" y="845"/>
                    <a:pt x="1802" y="845"/>
                  </a:cubicBezTo>
                  <a:lnTo>
                    <a:pt x="1569" y="45"/>
                  </a:lnTo>
                  <a:cubicBezTo>
                    <a:pt x="1569" y="45"/>
                    <a:pt x="1465" y="0"/>
                    <a:pt x="1307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33" name="Google Shape;2833;p39"/>
            <p:cNvSpPr/>
            <p:nvPr/>
          </p:nvSpPr>
          <p:spPr>
            <a:xfrm>
              <a:off x="3871100" y="2615000"/>
              <a:ext cx="27550" cy="101750"/>
            </a:xfrm>
            <a:custGeom>
              <a:avLst/>
              <a:gdLst/>
              <a:ahLst/>
              <a:cxnLst/>
              <a:rect l="l" t="t" r="r" b="b"/>
              <a:pathLst>
                <a:path w="1102" h="4070" extrusionOk="0">
                  <a:moveTo>
                    <a:pt x="801" y="0"/>
                  </a:moveTo>
                  <a:cubicBezTo>
                    <a:pt x="801" y="0"/>
                    <a:pt x="468" y="201"/>
                    <a:pt x="368" y="701"/>
                  </a:cubicBezTo>
                  <a:cubicBezTo>
                    <a:pt x="234" y="1301"/>
                    <a:pt x="401" y="1335"/>
                    <a:pt x="268" y="1902"/>
                  </a:cubicBezTo>
                  <a:cubicBezTo>
                    <a:pt x="168" y="2469"/>
                    <a:pt x="1" y="3370"/>
                    <a:pt x="334" y="3636"/>
                  </a:cubicBezTo>
                  <a:cubicBezTo>
                    <a:pt x="668" y="3937"/>
                    <a:pt x="1068" y="4070"/>
                    <a:pt x="1068" y="4070"/>
                  </a:cubicBezTo>
                  <a:cubicBezTo>
                    <a:pt x="1068" y="4070"/>
                    <a:pt x="535" y="2836"/>
                    <a:pt x="435" y="2469"/>
                  </a:cubicBezTo>
                  <a:cubicBezTo>
                    <a:pt x="334" y="2102"/>
                    <a:pt x="668" y="1668"/>
                    <a:pt x="801" y="1301"/>
                  </a:cubicBezTo>
                  <a:cubicBezTo>
                    <a:pt x="968" y="901"/>
                    <a:pt x="1102" y="568"/>
                    <a:pt x="1102" y="568"/>
                  </a:cubicBezTo>
                  <a:lnTo>
                    <a:pt x="801" y="0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34" name="Google Shape;2834;p39"/>
            <p:cNvSpPr/>
            <p:nvPr/>
          </p:nvSpPr>
          <p:spPr>
            <a:xfrm>
              <a:off x="3237325" y="7116550"/>
              <a:ext cx="497050" cy="349950"/>
            </a:xfrm>
            <a:custGeom>
              <a:avLst/>
              <a:gdLst/>
              <a:ahLst/>
              <a:cxnLst/>
              <a:rect l="l" t="t" r="r" b="b"/>
              <a:pathLst>
                <a:path w="19882" h="13998" extrusionOk="0">
                  <a:moveTo>
                    <a:pt x="10741" y="1"/>
                  </a:moveTo>
                  <a:cubicBezTo>
                    <a:pt x="10741" y="268"/>
                    <a:pt x="10741" y="634"/>
                    <a:pt x="10741" y="1068"/>
                  </a:cubicBezTo>
                  <a:cubicBezTo>
                    <a:pt x="10808" y="3203"/>
                    <a:pt x="10408" y="4471"/>
                    <a:pt x="9040" y="5104"/>
                  </a:cubicBezTo>
                  <a:cubicBezTo>
                    <a:pt x="8790" y="5218"/>
                    <a:pt x="8460" y="5267"/>
                    <a:pt x="8083" y="5267"/>
                  </a:cubicBezTo>
                  <a:cubicBezTo>
                    <a:pt x="6351" y="5267"/>
                    <a:pt x="3615" y="4227"/>
                    <a:pt x="2903" y="3570"/>
                  </a:cubicBezTo>
                  <a:cubicBezTo>
                    <a:pt x="2769" y="3436"/>
                    <a:pt x="2702" y="3303"/>
                    <a:pt x="2636" y="3103"/>
                  </a:cubicBezTo>
                  <a:cubicBezTo>
                    <a:pt x="2402" y="3170"/>
                    <a:pt x="2002" y="3336"/>
                    <a:pt x="1902" y="3970"/>
                  </a:cubicBezTo>
                  <a:cubicBezTo>
                    <a:pt x="1735" y="4904"/>
                    <a:pt x="1201" y="7172"/>
                    <a:pt x="1101" y="8807"/>
                  </a:cubicBezTo>
                  <a:cubicBezTo>
                    <a:pt x="1035" y="10441"/>
                    <a:pt x="0" y="12943"/>
                    <a:pt x="1668" y="13377"/>
                  </a:cubicBezTo>
                  <a:cubicBezTo>
                    <a:pt x="2775" y="13659"/>
                    <a:pt x="4857" y="13998"/>
                    <a:pt x="6837" y="13998"/>
                  </a:cubicBezTo>
                  <a:cubicBezTo>
                    <a:pt x="7901" y="13998"/>
                    <a:pt x="8935" y="13900"/>
                    <a:pt x="9774" y="13644"/>
                  </a:cubicBezTo>
                  <a:cubicBezTo>
                    <a:pt x="12142" y="12877"/>
                    <a:pt x="14477" y="11876"/>
                    <a:pt x="15878" y="11309"/>
                  </a:cubicBezTo>
                  <a:cubicBezTo>
                    <a:pt x="17279" y="10742"/>
                    <a:pt x="19881" y="8740"/>
                    <a:pt x="19448" y="6505"/>
                  </a:cubicBezTo>
                  <a:cubicBezTo>
                    <a:pt x="19014" y="4304"/>
                    <a:pt x="18047" y="3803"/>
                    <a:pt x="16145" y="3737"/>
                  </a:cubicBezTo>
                  <a:lnTo>
                    <a:pt x="14277" y="3703"/>
                  </a:lnTo>
                  <a:cubicBezTo>
                    <a:pt x="14277" y="3703"/>
                    <a:pt x="13377" y="2202"/>
                    <a:pt x="13076" y="1402"/>
                  </a:cubicBezTo>
                  <a:cubicBezTo>
                    <a:pt x="12843" y="801"/>
                    <a:pt x="11409" y="234"/>
                    <a:pt x="1074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35" name="Google Shape;2835;p39"/>
            <p:cNvSpPr/>
            <p:nvPr/>
          </p:nvSpPr>
          <p:spPr>
            <a:xfrm>
              <a:off x="2633550" y="7139900"/>
              <a:ext cx="535425" cy="317350"/>
            </a:xfrm>
            <a:custGeom>
              <a:avLst/>
              <a:gdLst/>
              <a:ahLst/>
              <a:cxnLst/>
              <a:rect l="l" t="t" r="r" b="b"/>
              <a:pathLst>
                <a:path w="21417" h="12694" extrusionOk="0">
                  <a:moveTo>
                    <a:pt x="3136" y="1"/>
                  </a:moveTo>
                  <a:cubicBezTo>
                    <a:pt x="2836" y="701"/>
                    <a:pt x="2269" y="2136"/>
                    <a:pt x="1936" y="3603"/>
                  </a:cubicBezTo>
                  <a:cubicBezTo>
                    <a:pt x="1469" y="5705"/>
                    <a:pt x="835" y="8140"/>
                    <a:pt x="701" y="8407"/>
                  </a:cubicBezTo>
                  <a:cubicBezTo>
                    <a:pt x="535" y="8640"/>
                    <a:pt x="1" y="10475"/>
                    <a:pt x="201" y="11175"/>
                  </a:cubicBezTo>
                  <a:cubicBezTo>
                    <a:pt x="368" y="11842"/>
                    <a:pt x="1535" y="12109"/>
                    <a:pt x="3670" y="12276"/>
                  </a:cubicBezTo>
                  <a:cubicBezTo>
                    <a:pt x="5805" y="12443"/>
                    <a:pt x="11075" y="12510"/>
                    <a:pt x="13577" y="12643"/>
                  </a:cubicBezTo>
                  <a:cubicBezTo>
                    <a:pt x="14163" y="12675"/>
                    <a:pt x="14762" y="12693"/>
                    <a:pt x="15353" y="12693"/>
                  </a:cubicBezTo>
                  <a:cubicBezTo>
                    <a:pt x="17251" y="12693"/>
                    <a:pt x="19064" y="12502"/>
                    <a:pt x="20082" y="11943"/>
                  </a:cubicBezTo>
                  <a:cubicBezTo>
                    <a:pt x="21416" y="11209"/>
                    <a:pt x="21416" y="9641"/>
                    <a:pt x="21349" y="8473"/>
                  </a:cubicBezTo>
                  <a:cubicBezTo>
                    <a:pt x="21283" y="7273"/>
                    <a:pt x="20115" y="6672"/>
                    <a:pt x="18914" y="6572"/>
                  </a:cubicBezTo>
                  <a:cubicBezTo>
                    <a:pt x="17714" y="6472"/>
                    <a:pt x="16613" y="6138"/>
                    <a:pt x="15946" y="4571"/>
                  </a:cubicBezTo>
                  <a:cubicBezTo>
                    <a:pt x="15278" y="2969"/>
                    <a:pt x="14244" y="1535"/>
                    <a:pt x="12777" y="968"/>
                  </a:cubicBezTo>
                  <a:cubicBezTo>
                    <a:pt x="12677" y="935"/>
                    <a:pt x="12610" y="935"/>
                    <a:pt x="12476" y="901"/>
                  </a:cubicBezTo>
                  <a:lnTo>
                    <a:pt x="12476" y="901"/>
                  </a:lnTo>
                  <a:cubicBezTo>
                    <a:pt x="12643" y="1502"/>
                    <a:pt x="12710" y="1869"/>
                    <a:pt x="12510" y="2302"/>
                  </a:cubicBezTo>
                  <a:cubicBezTo>
                    <a:pt x="12209" y="2904"/>
                    <a:pt x="11305" y="3864"/>
                    <a:pt x="9357" y="3864"/>
                  </a:cubicBezTo>
                  <a:cubicBezTo>
                    <a:pt x="8715" y="3864"/>
                    <a:pt x="7958" y="3760"/>
                    <a:pt x="7073" y="3503"/>
                  </a:cubicBezTo>
                  <a:cubicBezTo>
                    <a:pt x="4271" y="2669"/>
                    <a:pt x="3337" y="1535"/>
                    <a:pt x="313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36" name="Google Shape;2836;p39"/>
            <p:cNvSpPr/>
            <p:nvPr/>
          </p:nvSpPr>
          <p:spPr>
            <a:xfrm>
              <a:off x="2710275" y="6962000"/>
              <a:ext cx="241025" cy="274525"/>
            </a:xfrm>
            <a:custGeom>
              <a:avLst/>
              <a:gdLst/>
              <a:ahLst/>
              <a:cxnLst/>
              <a:rect l="l" t="t" r="r" b="b"/>
              <a:pathLst>
                <a:path w="9641" h="10981" extrusionOk="0">
                  <a:moveTo>
                    <a:pt x="2664" y="0"/>
                  </a:moveTo>
                  <a:cubicBezTo>
                    <a:pt x="1409" y="0"/>
                    <a:pt x="401" y="45"/>
                    <a:pt x="401" y="45"/>
                  </a:cubicBezTo>
                  <a:cubicBezTo>
                    <a:pt x="401" y="45"/>
                    <a:pt x="201" y="3481"/>
                    <a:pt x="34" y="5749"/>
                  </a:cubicBezTo>
                  <a:cubicBezTo>
                    <a:pt x="1" y="6249"/>
                    <a:pt x="1" y="6716"/>
                    <a:pt x="34" y="7117"/>
                  </a:cubicBezTo>
                  <a:cubicBezTo>
                    <a:pt x="234" y="8684"/>
                    <a:pt x="1202" y="9785"/>
                    <a:pt x="4004" y="10619"/>
                  </a:cubicBezTo>
                  <a:cubicBezTo>
                    <a:pt x="4889" y="10876"/>
                    <a:pt x="5646" y="10980"/>
                    <a:pt x="6288" y="10980"/>
                  </a:cubicBezTo>
                  <a:cubicBezTo>
                    <a:pt x="8236" y="10980"/>
                    <a:pt x="9140" y="10020"/>
                    <a:pt x="9441" y="9418"/>
                  </a:cubicBezTo>
                  <a:cubicBezTo>
                    <a:pt x="9641" y="8985"/>
                    <a:pt x="9574" y="8618"/>
                    <a:pt x="9407" y="8017"/>
                  </a:cubicBezTo>
                  <a:cubicBezTo>
                    <a:pt x="9274" y="7517"/>
                    <a:pt x="9074" y="6883"/>
                    <a:pt x="8940" y="5949"/>
                  </a:cubicBezTo>
                  <a:cubicBezTo>
                    <a:pt x="8574" y="3914"/>
                    <a:pt x="8407" y="479"/>
                    <a:pt x="8407" y="479"/>
                  </a:cubicBezTo>
                  <a:cubicBezTo>
                    <a:pt x="8407" y="479"/>
                    <a:pt x="6605" y="178"/>
                    <a:pt x="4637" y="45"/>
                  </a:cubicBezTo>
                  <a:cubicBezTo>
                    <a:pt x="3981" y="12"/>
                    <a:pt x="3292" y="0"/>
                    <a:pt x="2664" y="0"/>
                  </a:cubicBezTo>
                  <a:close/>
                </a:path>
              </a:pathLst>
            </a:custGeom>
            <a:solidFill>
              <a:srgbClr val="F0BC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37" name="Google Shape;2837;p39"/>
            <p:cNvSpPr/>
            <p:nvPr/>
          </p:nvSpPr>
          <p:spPr>
            <a:xfrm>
              <a:off x="2791175" y="7092375"/>
              <a:ext cx="35875" cy="60050"/>
            </a:xfrm>
            <a:custGeom>
              <a:avLst/>
              <a:gdLst/>
              <a:ahLst/>
              <a:cxnLst/>
              <a:rect l="l" t="t" r="r" b="b"/>
              <a:pathLst>
                <a:path w="1435" h="2402" extrusionOk="0">
                  <a:moveTo>
                    <a:pt x="794" y="0"/>
                  </a:moveTo>
                  <a:cubicBezTo>
                    <a:pt x="719" y="0"/>
                    <a:pt x="645" y="45"/>
                    <a:pt x="601" y="134"/>
                  </a:cubicBezTo>
                  <a:cubicBezTo>
                    <a:pt x="301" y="601"/>
                    <a:pt x="0" y="1668"/>
                    <a:pt x="1034" y="2369"/>
                  </a:cubicBezTo>
                  <a:cubicBezTo>
                    <a:pt x="1068" y="2369"/>
                    <a:pt x="1101" y="2402"/>
                    <a:pt x="1168" y="2402"/>
                  </a:cubicBezTo>
                  <a:cubicBezTo>
                    <a:pt x="1235" y="2402"/>
                    <a:pt x="1301" y="2369"/>
                    <a:pt x="1368" y="2302"/>
                  </a:cubicBezTo>
                  <a:cubicBezTo>
                    <a:pt x="1435" y="2169"/>
                    <a:pt x="1401" y="2035"/>
                    <a:pt x="1301" y="1968"/>
                  </a:cubicBezTo>
                  <a:cubicBezTo>
                    <a:pt x="401" y="1368"/>
                    <a:pt x="934" y="467"/>
                    <a:pt x="1001" y="367"/>
                  </a:cubicBezTo>
                  <a:cubicBezTo>
                    <a:pt x="1068" y="267"/>
                    <a:pt x="1034" y="100"/>
                    <a:pt x="901" y="34"/>
                  </a:cubicBezTo>
                  <a:cubicBezTo>
                    <a:pt x="868" y="11"/>
                    <a:pt x="831" y="0"/>
                    <a:pt x="79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38" name="Google Shape;2838;p39"/>
            <p:cNvSpPr/>
            <p:nvPr/>
          </p:nvSpPr>
          <p:spPr>
            <a:xfrm>
              <a:off x="3294025" y="7090650"/>
              <a:ext cx="213525" cy="157950"/>
            </a:xfrm>
            <a:custGeom>
              <a:avLst/>
              <a:gdLst/>
              <a:ahLst/>
              <a:cxnLst/>
              <a:rect l="l" t="t" r="r" b="b"/>
              <a:pathLst>
                <a:path w="8541" h="6318" extrusionOk="0">
                  <a:moveTo>
                    <a:pt x="8402" y="1"/>
                  </a:moveTo>
                  <a:cubicBezTo>
                    <a:pt x="8166" y="1"/>
                    <a:pt x="7350" y="47"/>
                    <a:pt x="6072" y="603"/>
                  </a:cubicBezTo>
                  <a:cubicBezTo>
                    <a:pt x="6038" y="636"/>
                    <a:pt x="5972" y="636"/>
                    <a:pt x="5938" y="670"/>
                  </a:cubicBezTo>
                  <a:cubicBezTo>
                    <a:pt x="5772" y="703"/>
                    <a:pt x="5571" y="770"/>
                    <a:pt x="5371" y="803"/>
                  </a:cubicBezTo>
                  <a:cubicBezTo>
                    <a:pt x="4963" y="872"/>
                    <a:pt x="4491" y="899"/>
                    <a:pt x="4007" y="899"/>
                  </a:cubicBezTo>
                  <a:cubicBezTo>
                    <a:pt x="2391" y="899"/>
                    <a:pt x="635" y="603"/>
                    <a:pt x="635" y="603"/>
                  </a:cubicBezTo>
                  <a:cubicBezTo>
                    <a:pt x="635" y="603"/>
                    <a:pt x="1" y="2971"/>
                    <a:pt x="368" y="4139"/>
                  </a:cubicBezTo>
                  <a:cubicBezTo>
                    <a:pt x="434" y="4339"/>
                    <a:pt x="534" y="4472"/>
                    <a:pt x="635" y="4606"/>
                  </a:cubicBezTo>
                  <a:cubicBezTo>
                    <a:pt x="1341" y="5285"/>
                    <a:pt x="4060" y="6318"/>
                    <a:pt x="5784" y="6318"/>
                  </a:cubicBezTo>
                  <a:cubicBezTo>
                    <a:pt x="6177" y="6318"/>
                    <a:pt x="6518" y="6264"/>
                    <a:pt x="6772" y="6140"/>
                  </a:cubicBezTo>
                  <a:cubicBezTo>
                    <a:pt x="8140" y="5507"/>
                    <a:pt x="8540" y="4239"/>
                    <a:pt x="8507" y="2104"/>
                  </a:cubicBezTo>
                  <a:cubicBezTo>
                    <a:pt x="8473" y="1670"/>
                    <a:pt x="8473" y="1304"/>
                    <a:pt x="8473" y="1037"/>
                  </a:cubicBezTo>
                  <a:cubicBezTo>
                    <a:pt x="8473" y="3"/>
                    <a:pt x="8473" y="3"/>
                    <a:pt x="8473" y="3"/>
                  </a:cubicBezTo>
                  <a:cubicBezTo>
                    <a:pt x="8473" y="3"/>
                    <a:pt x="8449" y="1"/>
                    <a:pt x="84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39" name="Google Shape;2839;p39"/>
            <p:cNvSpPr/>
            <p:nvPr/>
          </p:nvSpPr>
          <p:spPr>
            <a:xfrm>
              <a:off x="3407450" y="7140125"/>
              <a:ext cx="30875" cy="53175"/>
            </a:xfrm>
            <a:custGeom>
              <a:avLst/>
              <a:gdLst/>
              <a:ahLst/>
              <a:cxnLst/>
              <a:rect l="l" t="t" r="r" b="b"/>
              <a:pathLst>
                <a:path w="1235" h="2127" extrusionOk="0">
                  <a:moveTo>
                    <a:pt x="962" y="0"/>
                  </a:moveTo>
                  <a:cubicBezTo>
                    <a:pt x="885" y="0"/>
                    <a:pt x="808" y="44"/>
                    <a:pt x="768" y="125"/>
                  </a:cubicBezTo>
                  <a:cubicBezTo>
                    <a:pt x="734" y="158"/>
                    <a:pt x="0" y="1293"/>
                    <a:pt x="801" y="2060"/>
                  </a:cubicBezTo>
                  <a:cubicBezTo>
                    <a:pt x="834" y="2127"/>
                    <a:pt x="901" y="2127"/>
                    <a:pt x="968" y="2127"/>
                  </a:cubicBezTo>
                  <a:cubicBezTo>
                    <a:pt x="1034" y="2127"/>
                    <a:pt x="1101" y="2127"/>
                    <a:pt x="1134" y="2060"/>
                  </a:cubicBezTo>
                  <a:cubicBezTo>
                    <a:pt x="1235" y="1960"/>
                    <a:pt x="1235" y="1826"/>
                    <a:pt x="1134" y="1726"/>
                  </a:cubicBezTo>
                  <a:cubicBezTo>
                    <a:pt x="634" y="1226"/>
                    <a:pt x="1134" y="392"/>
                    <a:pt x="1168" y="359"/>
                  </a:cubicBezTo>
                  <a:cubicBezTo>
                    <a:pt x="1235" y="259"/>
                    <a:pt x="1201" y="125"/>
                    <a:pt x="1101" y="58"/>
                  </a:cubicBezTo>
                  <a:cubicBezTo>
                    <a:pt x="1062" y="19"/>
                    <a:pt x="1012" y="0"/>
                    <a:pt x="96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40" name="Google Shape;2840;p39"/>
            <p:cNvSpPr/>
            <p:nvPr/>
          </p:nvSpPr>
          <p:spPr>
            <a:xfrm>
              <a:off x="2634400" y="4461325"/>
              <a:ext cx="1076625" cy="2651825"/>
            </a:xfrm>
            <a:custGeom>
              <a:avLst/>
              <a:gdLst/>
              <a:ahLst/>
              <a:cxnLst/>
              <a:rect l="l" t="t" r="r" b="b"/>
              <a:pathLst>
                <a:path w="43065" h="106073" extrusionOk="0">
                  <a:moveTo>
                    <a:pt x="34692" y="0"/>
                  </a:moveTo>
                  <a:lnTo>
                    <a:pt x="13343" y="1702"/>
                  </a:lnTo>
                  <a:cubicBezTo>
                    <a:pt x="13343" y="1702"/>
                    <a:pt x="9874" y="8139"/>
                    <a:pt x="8273" y="14844"/>
                  </a:cubicBezTo>
                  <a:cubicBezTo>
                    <a:pt x="6672" y="21516"/>
                    <a:pt x="6805" y="26419"/>
                    <a:pt x="7639" y="29755"/>
                  </a:cubicBezTo>
                  <a:cubicBezTo>
                    <a:pt x="8473" y="33057"/>
                    <a:pt x="7839" y="33825"/>
                    <a:pt x="8473" y="35759"/>
                  </a:cubicBezTo>
                  <a:cubicBezTo>
                    <a:pt x="9073" y="37694"/>
                    <a:pt x="8173" y="38561"/>
                    <a:pt x="8473" y="40296"/>
                  </a:cubicBezTo>
                  <a:cubicBezTo>
                    <a:pt x="8740" y="42030"/>
                    <a:pt x="8173" y="43765"/>
                    <a:pt x="8239" y="46300"/>
                  </a:cubicBezTo>
                  <a:cubicBezTo>
                    <a:pt x="8340" y="48869"/>
                    <a:pt x="7839" y="55206"/>
                    <a:pt x="7039" y="59109"/>
                  </a:cubicBezTo>
                  <a:cubicBezTo>
                    <a:pt x="6238" y="62979"/>
                    <a:pt x="5538" y="66715"/>
                    <a:pt x="5004" y="69483"/>
                  </a:cubicBezTo>
                  <a:cubicBezTo>
                    <a:pt x="4503" y="72252"/>
                    <a:pt x="2068" y="81592"/>
                    <a:pt x="2002" y="85061"/>
                  </a:cubicBezTo>
                  <a:cubicBezTo>
                    <a:pt x="1902" y="88530"/>
                    <a:pt x="1768" y="93167"/>
                    <a:pt x="1768" y="93167"/>
                  </a:cubicBezTo>
                  <a:cubicBezTo>
                    <a:pt x="1768" y="93167"/>
                    <a:pt x="1694" y="93139"/>
                    <a:pt x="1586" y="93139"/>
                  </a:cubicBezTo>
                  <a:cubicBezTo>
                    <a:pt x="1342" y="93139"/>
                    <a:pt x="927" y="93284"/>
                    <a:pt x="834" y="94234"/>
                  </a:cubicBezTo>
                  <a:cubicBezTo>
                    <a:pt x="701" y="95569"/>
                    <a:pt x="501" y="96903"/>
                    <a:pt x="300" y="97637"/>
                  </a:cubicBezTo>
                  <a:cubicBezTo>
                    <a:pt x="67" y="98371"/>
                    <a:pt x="0" y="99672"/>
                    <a:pt x="1034" y="99838"/>
                  </a:cubicBezTo>
                  <a:cubicBezTo>
                    <a:pt x="2068" y="99972"/>
                    <a:pt x="3436" y="100072"/>
                    <a:pt x="3436" y="100072"/>
                  </a:cubicBezTo>
                  <a:cubicBezTo>
                    <a:pt x="3436" y="100072"/>
                    <a:pt x="4444" y="100027"/>
                    <a:pt x="5699" y="100027"/>
                  </a:cubicBezTo>
                  <a:cubicBezTo>
                    <a:pt x="6327" y="100027"/>
                    <a:pt x="7016" y="100039"/>
                    <a:pt x="7672" y="100072"/>
                  </a:cubicBezTo>
                  <a:cubicBezTo>
                    <a:pt x="9674" y="100205"/>
                    <a:pt x="11475" y="100506"/>
                    <a:pt x="11475" y="100506"/>
                  </a:cubicBezTo>
                  <a:cubicBezTo>
                    <a:pt x="11475" y="100506"/>
                    <a:pt x="12005" y="100610"/>
                    <a:pt x="12549" y="100610"/>
                  </a:cubicBezTo>
                  <a:cubicBezTo>
                    <a:pt x="13113" y="100610"/>
                    <a:pt x="13693" y="100497"/>
                    <a:pt x="13710" y="100039"/>
                  </a:cubicBezTo>
                  <a:cubicBezTo>
                    <a:pt x="13777" y="99105"/>
                    <a:pt x="13777" y="98037"/>
                    <a:pt x="13944" y="97103"/>
                  </a:cubicBezTo>
                  <a:cubicBezTo>
                    <a:pt x="14110" y="96169"/>
                    <a:pt x="14277" y="94835"/>
                    <a:pt x="13944" y="94768"/>
                  </a:cubicBezTo>
                  <a:lnTo>
                    <a:pt x="13610" y="94668"/>
                  </a:lnTo>
                  <a:cubicBezTo>
                    <a:pt x="13610" y="94668"/>
                    <a:pt x="14811" y="90632"/>
                    <a:pt x="15211" y="88664"/>
                  </a:cubicBezTo>
                  <a:cubicBezTo>
                    <a:pt x="15611" y="86729"/>
                    <a:pt x="15611" y="80958"/>
                    <a:pt x="15611" y="80958"/>
                  </a:cubicBezTo>
                  <a:cubicBezTo>
                    <a:pt x="15611" y="80958"/>
                    <a:pt x="17379" y="76889"/>
                    <a:pt x="17579" y="75755"/>
                  </a:cubicBezTo>
                  <a:cubicBezTo>
                    <a:pt x="17780" y="74587"/>
                    <a:pt x="17813" y="71251"/>
                    <a:pt x="18347" y="70718"/>
                  </a:cubicBezTo>
                  <a:cubicBezTo>
                    <a:pt x="18880" y="70151"/>
                    <a:pt x="20748" y="67349"/>
                    <a:pt x="20982" y="65080"/>
                  </a:cubicBezTo>
                  <a:cubicBezTo>
                    <a:pt x="21215" y="62846"/>
                    <a:pt x="23950" y="49739"/>
                    <a:pt x="23951" y="49736"/>
                  </a:cubicBezTo>
                  <a:lnTo>
                    <a:pt x="23951" y="49736"/>
                  </a:lnTo>
                  <a:cubicBezTo>
                    <a:pt x="23951" y="49739"/>
                    <a:pt x="23517" y="61712"/>
                    <a:pt x="23951" y="67282"/>
                  </a:cubicBezTo>
                  <a:cubicBezTo>
                    <a:pt x="24384" y="72819"/>
                    <a:pt x="24551" y="76255"/>
                    <a:pt x="24618" y="79924"/>
                  </a:cubicBezTo>
                  <a:cubicBezTo>
                    <a:pt x="24685" y="83593"/>
                    <a:pt x="25185" y="89931"/>
                    <a:pt x="25485" y="93234"/>
                  </a:cubicBezTo>
                  <a:cubicBezTo>
                    <a:pt x="25785" y="96536"/>
                    <a:pt x="25852" y="97537"/>
                    <a:pt x="25852" y="97537"/>
                  </a:cubicBezTo>
                  <a:cubicBezTo>
                    <a:pt x="25852" y="97537"/>
                    <a:pt x="25828" y="97532"/>
                    <a:pt x="25788" y="97532"/>
                  </a:cubicBezTo>
                  <a:cubicBezTo>
                    <a:pt x="25579" y="97532"/>
                    <a:pt x="24924" y="97672"/>
                    <a:pt x="24785" y="99405"/>
                  </a:cubicBezTo>
                  <a:cubicBezTo>
                    <a:pt x="24618" y="101506"/>
                    <a:pt x="24318" y="104108"/>
                    <a:pt x="25152" y="104875"/>
                  </a:cubicBezTo>
                  <a:cubicBezTo>
                    <a:pt x="25985" y="105609"/>
                    <a:pt x="27020" y="105776"/>
                    <a:pt x="27020" y="105776"/>
                  </a:cubicBezTo>
                  <a:cubicBezTo>
                    <a:pt x="27020" y="105776"/>
                    <a:pt x="28776" y="106072"/>
                    <a:pt x="30392" y="106072"/>
                  </a:cubicBezTo>
                  <a:cubicBezTo>
                    <a:pt x="30876" y="106072"/>
                    <a:pt x="31348" y="106045"/>
                    <a:pt x="31756" y="105976"/>
                  </a:cubicBezTo>
                  <a:lnTo>
                    <a:pt x="32323" y="105843"/>
                  </a:lnTo>
                  <a:cubicBezTo>
                    <a:pt x="32357" y="105809"/>
                    <a:pt x="32423" y="105809"/>
                    <a:pt x="32457" y="105776"/>
                  </a:cubicBezTo>
                  <a:cubicBezTo>
                    <a:pt x="33650" y="105231"/>
                    <a:pt x="34420" y="105171"/>
                    <a:pt x="34703" y="105171"/>
                  </a:cubicBezTo>
                  <a:cubicBezTo>
                    <a:pt x="34784" y="105171"/>
                    <a:pt x="34825" y="105176"/>
                    <a:pt x="34825" y="105176"/>
                  </a:cubicBezTo>
                  <a:cubicBezTo>
                    <a:pt x="34825" y="105176"/>
                    <a:pt x="36927" y="105009"/>
                    <a:pt x="36927" y="103775"/>
                  </a:cubicBezTo>
                  <a:cubicBezTo>
                    <a:pt x="36927" y="102574"/>
                    <a:pt x="36827" y="101239"/>
                    <a:pt x="36927" y="100172"/>
                  </a:cubicBezTo>
                  <a:cubicBezTo>
                    <a:pt x="37060" y="99138"/>
                    <a:pt x="37027" y="98804"/>
                    <a:pt x="36793" y="98537"/>
                  </a:cubicBezTo>
                  <a:lnTo>
                    <a:pt x="36560" y="98304"/>
                  </a:lnTo>
                  <a:cubicBezTo>
                    <a:pt x="36560" y="98304"/>
                    <a:pt x="37294" y="94535"/>
                    <a:pt x="37494" y="92900"/>
                  </a:cubicBezTo>
                  <a:cubicBezTo>
                    <a:pt x="37694" y="91299"/>
                    <a:pt x="37861" y="84994"/>
                    <a:pt x="37494" y="81659"/>
                  </a:cubicBezTo>
                  <a:cubicBezTo>
                    <a:pt x="37093" y="78290"/>
                    <a:pt x="37727" y="76922"/>
                    <a:pt x="38328" y="74620"/>
                  </a:cubicBezTo>
                  <a:cubicBezTo>
                    <a:pt x="38961" y="72352"/>
                    <a:pt x="38828" y="69450"/>
                    <a:pt x="38561" y="67749"/>
                  </a:cubicBezTo>
                  <a:cubicBezTo>
                    <a:pt x="38294" y="66081"/>
                    <a:pt x="38061" y="63179"/>
                    <a:pt x="38795" y="59343"/>
                  </a:cubicBezTo>
                  <a:cubicBezTo>
                    <a:pt x="39495" y="55507"/>
                    <a:pt x="40329" y="48769"/>
                    <a:pt x="40496" y="47201"/>
                  </a:cubicBezTo>
                  <a:cubicBezTo>
                    <a:pt x="40663" y="45633"/>
                    <a:pt x="42431" y="30989"/>
                    <a:pt x="42697" y="27987"/>
                  </a:cubicBezTo>
                  <a:cubicBezTo>
                    <a:pt x="42964" y="24985"/>
                    <a:pt x="43064" y="22516"/>
                    <a:pt x="43064" y="22516"/>
                  </a:cubicBezTo>
                  <a:lnTo>
                    <a:pt x="41230" y="10975"/>
                  </a:lnTo>
                  <a:lnTo>
                    <a:pt x="3469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41" name="Google Shape;2841;p39"/>
            <p:cNvSpPr/>
            <p:nvPr/>
          </p:nvSpPr>
          <p:spPr>
            <a:xfrm>
              <a:off x="2987150" y="5164100"/>
              <a:ext cx="90075" cy="16100"/>
            </a:xfrm>
            <a:custGeom>
              <a:avLst/>
              <a:gdLst/>
              <a:ahLst/>
              <a:cxnLst/>
              <a:rect l="l" t="t" r="r" b="b"/>
              <a:pathLst>
                <a:path w="3603" h="644" extrusionOk="0">
                  <a:moveTo>
                    <a:pt x="247" y="1"/>
                  </a:moveTo>
                  <a:cubicBezTo>
                    <a:pt x="158" y="1"/>
                    <a:pt x="61" y="66"/>
                    <a:pt x="34" y="176"/>
                  </a:cubicBezTo>
                  <a:cubicBezTo>
                    <a:pt x="0" y="310"/>
                    <a:pt x="100" y="443"/>
                    <a:pt x="200" y="476"/>
                  </a:cubicBezTo>
                  <a:cubicBezTo>
                    <a:pt x="267" y="476"/>
                    <a:pt x="1001" y="643"/>
                    <a:pt x="1935" y="643"/>
                  </a:cubicBezTo>
                  <a:cubicBezTo>
                    <a:pt x="2402" y="643"/>
                    <a:pt x="2902" y="610"/>
                    <a:pt x="3403" y="476"/>
                  </a:cubicBezTo>
                  <a:cubicBezTo>
                    <a:pt x="3536" y="443"/>
                    <a:pt x="3603" y="310"/>
                    <a:pt x="3570" y="176"/>
                  </a:cubicBezTo>
                  <a:cubicBezTo>
                    <a:pt x="3542" y="66"/>
                    <a:pt x="3446" y="1"/>
                    <a:pt x="3337" y="1"/>
                  </a:cubicBezTo>
                  <a:cubicBezTo>
                    <a:pt x="3315" y="1"/>
                    <a:pt x="3292" y="4"/>
                    <a:pt x="3269" y="9"/>
                  </a:cubicBezTo>
                  <a:cubicBezTo>
                    <a:pt x="2836" y="132"/>
                    <a:pt x="2365" y="173"/>
                    <a:pt x="1929" y="173"/>
                  </a:cubicBezTo>
                  <a:cubicBezTo>
                    <a:pt x="1057" y="173"/>
                    <a:pt x="323" y="9"/>
                    <a:pt x="301" y="9"/>
                  </a:cubicBezTo>
                  <a:cubicBezTo>
                    <a:pt x="283" y="4"/>
                    <a:pt x="265" y="1"/>
                    <a:pt x="24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42" name="Google Shape;2842;p39"/>
            <p:cNvSpPr/>
            <p:nvPr/>
          </p:nvSpPr>
          <p:spPr>
            <a:xfrm>
              <a:off x="2949625" y="5184850"/>
              <a:ext cx="175150" cy="64550"/>
            </a:xfrm>
            <a:custGeom>
              <a:avLst/>
              <a:gdLst/>
              <a:ahLst/>
              <a:cxnLst/>
              <a:rect l="l" t="t" r="r" b="b"/>
              <a:pathLst>
                <a:path w="7006" h="2582" extrusionOk="0">
                  <a:moveTo>
                    <a:pt x="6723" y="1"/>
                  </a:moveTo>
                  <a:cubicBezTo>
                    <a:pt x="6692" y="1"/>
                    <a:pt x="6663" y="5"/>
                    <a:pt x="6638" y="13"/>
                  </a:cubicBezTo>
                  <a:cubicBezTo>
                    <a:pt x="4804" y="981"/>
                    <a:pt x="234" y="2115"/>
                    <a:pt x="200" y="2115"/>
                  </a:cubicBezTo>
                  <a:cubicBezTo>
                    <a:pt x="67" y="2148"/>
                    <a:pt x="0" y="2282"/>
                    <a:pt x="34" y="2415"/>
                  </a:cubicBezTo>
                  <a:cubicBezTo>
                    <a:pt x="34" y="2515"/>
                    <a:pt x="134" y="2582"/>
                    <a:pt x="267" y="2582"/>
                  </a:cubicBezTo>
                  <a:lnTo>
                    <a:pt x="300" y="2582"/>
                  </a:lnTo>
                  <a:cubicBezTo>
                    <a:pt x="501" y="2515"/>
                    <a:pt x="4970" y="1414"/>
                    <a:pt x="6838" y="447"/>
                  </a:cubicBezTo>
                  <a:cubicBezTo>
                    <a:pt x="6972" y="380"/>
                    <a:pt x="7005" y="247"/>
                    <a:pt x="6939" y="113"/>
                  </a:cubicBezTo>
                  <a:cubicBezTo>
                    <a:pt x="6913" y="38"/>
                    <a:pt x="6813" y="1"/>
                    <a:pt x="672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43" name="Google Shape;2843;p39"/>
            <p:cNvSpPr/>
            <p:nvPr/>
          </p:nvSpPr>
          <p:spPr>
            <a:xfrm>
              <a:off x="2902075" y="4664575"/>
              <a:ext cx="648000" cy="116175"/>
            </a:xfrm>
            <a:custGeom>
              <a:avLst/>
              <a:gdLst/>
              <a:ahLst/>
              <a:cxnLst/>
              <a:rect l="l" t="t" r="r" b="b"/>
              <a:pathLst>
                <a:path w="25920" h="4647" extrusionOk="0">
                  <a:moveTo>
                    <a:pt x="5403" y="1"/>
                  </a:moveTo>
                  <a:cubicBezTo>
                    <a:pt x="5295" y="1"/>
                    <a:pt x="5199" y="66"/>
                    <a:pt x="5171" y="176"/>
                  </a:cubicBezTo>
                  <a:cubicBezTo>
                    <a:pt x="5138" y="243"/>
                    <a:pt x="4904" y="1010"/>
                    <a:pt x="4671" y="2044"/>
                  </a:cubicBezTo>
                  <a:lnTo>
                    <a:pt x="334" y="1010"/>
                  </a:lnTo>
                  <a:cubicBezTo>
                    <a:pt x="312" y="1004"/>
                    <a:pt x="289" y="1002"/>
                    <a:pt x="266" y="1002"/>
                  </a:cubicBezTo>
                  <a:cubicBezTo>
                    <a:pt x="158" y="1002"/>
                    <a:pt x="62" y="1066"/>
                    <a:pt x="34" y="1177"/>
                  </a:cubicBezTo>
                  <a:cubicBezTo>
                    <a:pt x="1" y="1310"/>
                    <a:pt x="101" y="1410"/>
                    <a:pt x="234" y="1444"/>
                  </a:cubicBezTo>
                  <a:lnTo>
                    <a:pt x="4604" y="2511"/>
                  </a:lnTo>
                  <a:cubicBezTo>
                    <a:pt x="4471" y="3112"/>
                    <a:pt x="4371" y="3779"/>
                    <a:pt x="4371" y="4379"/>
                  </a:cubicBezTo>
                  <a:cubicBezTo>
                    <a:pt x="4371" y="4513"/>
                    <a:pt x="4471" y="4646"/>
                    <a:pt x="4604" y="4646"/>
                  </a:cubicBezTo>
                  <a:cubicBezTo>
                    <a:pt x="4738" y="4646"/>
                    <a:pt x="4838" y="4513"/>
                    <a:pt x="4838" y="4413"/>
                  </a:cubicBezTo>
                  <a:cubicBezTo>
                    <a:pt x="4871" y="3779"/>
                    <a:pt x="4938" y="3112"/>
                    <a:pt x="5071" y="2478"/>
                  </a:cubicBezTo>
                  <a:cubicBezTo>
                    <a:pt x="5805" y="2211"/>
                    <a:pt x="10108" y="543"/>
                    <a:pt x="13711" y="476"/>
                  </a:cubicBezTo>
                  <a:cubicBezTo>
                    <a:pt x="13826" y="474"/>
                    <a:pt x="13946" y="474"/>
                    <a:pt x="14068" y="474"/>
                  </a:cubicBezTo>
                  <a:cubicBezTo>
                    <a:pt x="18107" y="474"/>
                    <a:pt x="25588" y="1511"/>
                    <a:pt x="25653" y="1511"/>
                  </a:cubicBezTo>
                  <a:cubicBezTo>
                    <a:pt x="25670" y="1515"/>
                    <a:pt x="25687" y="1517"/>
                    <a:pt x="25703" y="1517"/>
                  </a:cubicBezTo>
                  <a:cubicBezTo>
                    <a:pt x="25811" y="1517"/>
                    <a:pt x="25890" y="1426"/>
                    <a:pt x="25919" y="1310"/>
                  </a:cubicBezTo>
                  <a:cubicBezTo>
                    <a:pt x="25919" y="1177"/>
                    <a:pt x="25853" y="1077"/>
                    <a:pt x="25719" y="1044"/>
                  </a:cubicBezTo>
                  <a:cubicBezTo>
                    <a:pt x="25623" y="1044"/>
                    <a:pt x="18306" y="3"/>
                    <a:pt x="14201" y="3"/>
                  </a:cubicBezTo>
                  <a:cubicBezTo>
                    <a:pt x="14020" y="3"/>
                    <a:pt x="13845" y="5"/>
                    <a:pt x="13677" y="9"/>
                  </a:cubicBezTo>
                  <a:cubicBezTo>
                    <a:pt x="10375" y="76"/>
                    <a:pt x="6439" y="1444"/>
                    <a:pt x="5171" y="1944"/>
                  </a:cubicBezTo>
                  <a:cubicBezTo>
                    <a:pt x="5405" y="1044"/>
                    <a:pt x="5605" y="343"/>
                    <a:pt x="5605" y="310"/>
                  </a:cubicBezTo>
                  <a:cubicBezTo>
                    <a:pt x="5672" y="210"/>
                    <a:pt x="5605" y="76"/>
                    <a:pt x="5471" y="9"/>
                  </a:cubicBezTo>
                  <a:cubicBezTo>
                    <a:pt x="5449" y="4"/>
                    <a:pt x="5426" y="1"/>
                    <a:pt x="54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44" name="Google Shape;2844;p39"/>
            <p:cNvSpPr/>
            <p:nvPr/>
          </p:nvSpPr>
          <p:spPr>
            <a:xfrm>
              <a:off x="2856225" y="5534875"/>
              <a:ext cx="52550" cy="101475"/>
            </a:xfrm>
            <a:custGeom>
              <a:avLst/>
              <a:gdLst/>
              <a:ahLst/>
              <a:cxnLst/>
              <a:rect l="l" t="t" r="r" b="b"/>
              <a:pathLst>
                <a:path w="2102" h="4059" extrusionOk="0">
                  <a:moveTo>
                    <a:pt x="256" y="1"/>
                  </a:moveTo>
                  <a:cubicBezTo>
                    <a:pt x="227" y="1"/>
                    <a:pt x="197" y="7"/>
                    <a:pt x="167" y="22"/>
                  </a:cubicBezTo>
                  <a:cubicBezTo>
                    <a:pt x="67" y="56"/>
                    <a:pt x="0" y="189"/>
                    <a:pt x="34" y="289"/>
                  </a:cubicBezTo>
                  <a:cubicBezTo>
                    <a:pt x="434" y="1657"/>
                    <a:pt x="1568" y="3858"/>
                    <a:pt x="1601" y="3925"/>
                  </a:cubicBezTo>
                  <a:cubicBezTo>
                    <a:pt x="1635" y="4025"/>
                    <a:pt x="1735" y="4059"/>
                    <a:pt x="1835" y="4059"/>
                  </a:cubicBezTo>
                  <a:lnTo>
                    <a:pt x="1935" y="4059"/>
                  </a:lnTo>
                  <a:cubicBezTo>
                    <a:pt x="2035" y="3992"/>
                    <a:pt x="2102" y="3825"/>
                    <a:pt x="2035" y="3725"/>
                  </a:cubicBezTo>
                  <a:cubicBezTo>
                    <a:pt x="2002" y="3692"/>
                    <a:pt x="868" y="1490"/>
                    <a:pt x="467" y="156"/>
                  </a:cubicBezTo>
                  <a:cubicBezTo>
                    <a:pt x="441" y="78"/>
                    <a:pt x="355" y="1"/>
                    <a:pt x="25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45" name="Google Shape;2845;p39"/>
            <p:cNvSpPr/>
            <p:nvPr/>
          </p:nvSpPr>
          <p:spPr>
            <a:xfrm>
              <a:off x="2951275" y="4857425"/>
              <a:ext cx="289400" cy="1943925"/>
            </a:xfrm>
            <a:custGeom>
              <a:avLst/>
              <a:gdLst/>
              <a:ahLst/>
              <a:cxnLst/>
              <a:rect l="l" t="t" r="r" b="b"/>
              <a:pathLst>
                <a:path w="11576" h="77757" extrusionOk="0">
                  <a:moveTo>
                    <a:pt x="2670" y="1"/>
                  </a:moveTo>
                  <a:cubicBezTo>
                    <a:pt x="2536" y="1"/>
                    <a:pt x="2436" y="101"/>
                    <a:pt x="2403" y="234"/>
                  </a:cubicBezTo>
                  <a:cubicBezTo>
                    <a:pt x="2403" y="301"/>
                    <a:pt x="1969" y="6205"/>
                    <a:pt x="5972" y="10675"/>
                  </a:cubicBezTo>
                  <a:cubicBezTo>
                    <a:pt x="9341" y="14445"/>
                    <a:pt x="10008" y="20983"/>
                    <a:pt x="10342" y="24485"/>
                  </a:cubicBezTo>
                  <a:cubicBezTo>
                    <a:pt x="10408" y="25119"/>
                    <a:pt x="10475" y="25653"/>
                    <a:pt x="10542" y="26053"/>
                  </a:cubicBezTo>
                  <a:cubicBezTo>
                    <a:pt x="10575" y="26320"/>
                    <a:pt x="10609" y="26587"/>
                    <a:pt x="10609" y="26854"/>
                  </a:cubicBezTo>
                  <a:cubicBezTo>
                    <a:pt x="10508" y="27487"/>
                    <a:pt x="8774" y="36360"/>
                    <a:pt x="8140" y="40063"/>
                  </a:cubicBezTo>
                  <a:cubicBezTo>
                    <a:pt x="7706" y="42665"/>
                    <a:pt x="6973" y="45534"/>
                    <a:pt x="6372" y="47802"/>
                  </a:cubicBezTo>
                  <a:cubicBezTo>
                    <a:pt x="6105" y="48836"/>
                    <a:pt x="5872" y="49737"/>
                    <a:pt x="5705" y="50404"/>
                  </a:cubicBezTo>
                  <a:cubicBezTo>
                    <a:pt x="5371" y="51938"/>
                    <a:pt x="4371" y="54307"/>
                    <a:pt x="3637" y="56041"/>
                  </a:cubicBezTo>
                  <a:cubicBezTo>
                    <a:pt x="3403" y="56642"/>
                    <a:pt x="3170" y="57209"/>
                    <a:pt x="3003" y="57576"/>
                  </a:cubicBezTo>
                  <a:cubicBezTo>
                    <a:pt x="2036" y="60111"/>
                    <a:pt x="1602" y="62145"/>
                    <a:pt x="1702" y="63647"/>
                  </a:cubicBezTo>
                  <a:cubicBezTo>
                    <a:pt x="1836" y="65615"/>
                    <a:pt x="1269" y="70585"/>
                    <a:pt x="835" y="72353"/>
                  </a:cubicBezTo>
                  <a:cubicBezTo>
                    <a:pt x="335" y="74154"/>
                    <a:pt x="1" y="77356"/>
                    <a:pt x="1" y="77490"/>
                  </a:cubicBezTo>
                  <a:cubicBezTo>
                    <a:pt x="1" y="77623"/>
                    <a:pt x="68" y="77723"/>
                    <a:pt x="201" y="77757"/>
                  </a:cubicBezTo>
                  <a:lnTo>
                    <a:pt x="234" y="77757"/>
                  </a:lnTo>
                  <a:cubicBezTo>
                    <a:pt x="368" y="77757"/>
                    <a:pt x="468" y="77657"/>
                    <a:pt x="468" y="77523"/>
                  </a:cubicBezTo>
                  <a:cubicBezTo>
                    <a:pt x="468" y="77490"/>
                    <a:pt x="835" y="74221"/>
                    <a:pt x="1269" y="72486"/>
                  </a:cubicBezTo>
                  <a:cubicBezTo>
                    <a:pt x="1769" y="70685"/>
                    <a:pt x="2336" y="65615"/>
                    <a:pt x="2203" y="63613"/>
                  </a:cubicBezTo>
                  <a:cubicBezTo>
                    <a:pt x="2102" y="62179"/>
                    <a:pt x="2536" y="60211"/>
                    <a:pt x="3470" y="57742"/>
                  </a:cubicBezTo>
                  <a:cubicBezTo>
                    <a:pt x="3604" y="57375"/>
                    <a:pt x="3837" y="56842"/>
                    <a:pt x="4104" y="56208"/>
                  </a:cubicBezTo>
                  <a:cubicBezTo>
                    <a:pt x="4838" y="54473"/>
                    <a:pt x="5805" y="52072"/>
                    <a:pt x="6172" y="50504"/>
                  </a:cubicBezTo>
                  <a:cubicBezTo>
                    <a:pt x="6339" y="49837"/>
                    <a:pt x="6572" y="48936"/>
                    <a:pt x="6839" y="47902"/>
                  </a:cubicBezTo>
                  <a:cubicBezTo>
                    <a:pt x="7440" y="45634"/>
                    <a:pt x="8173" y="42765"/>
                    <a:pt x="8607" y="40130"/>
                  </a:cubicBezTo>
                  <a:cubicBezTo>
                    <a:pt x="9107" y="37261"/>
                    <a:pt x="10242" y="31290"/>
                    <a:pt x="10809" y="28455"/>
                  </a:cubicBezTo>
                  <a:cubicBezTo>
                    <a:pt x="11009" y="30656"/>
                    <a:pt x="11076" y="32624"/>
                    <a:pt x="11076" y="32624"/>
                  </a:cubicBezTo>
                  <a:cubicBezTo>
                    <a:pt x="11076" y="32758"/>
                    <a:pt x="11209" y="32858"/>
                    <a:pt x="11309" y="32858"/>
                  </a:cubicBezTo>
                  <a:lnTo>
                    <a:pt x="11342" y="32858"/>
                  </a:lnTo>
                  <a:cubicBezTo>
                    <a:pt x="11476" y="32858"/>
                    <a:pt x="11576" y="32758"/>
                    <a:pt x="11576" y="32624"/>
                  </a:cubicBezTo>
                  <a:cubicBezTo>
                    <a:pt x="11576" y="32591"/>
                    <a:pt x="11409" y="28922"/>
                    <a:pt x="11009" y="25986"/>
                  </a:cubicBezTo>
                  <a:cubicBezTo>
                    <a:pt x="10942" y="25586"/>
                    <a:pt x="10909" y="25052"/>
                    <a:pt x="10842" y="24452"/>
                  </a:cubicBezTo>
                  <a:cubicBezTo>
                    <a:pt x="10475" y="20883"/>
                    <a:pt x="9775" y="14244"/>
                    <a:pt x="6339" y="10375"/>
                  </a:cubicBezTo>
                  <a:cubicBezTo>
                    <a:pt x="2469" y="6039"/>
                    <a:pt x="2870" y="335"/>
                    <a:pt x="2903" y="268"/>
                  </a:cubicBezTo>
                  <a:cubicBezTo>
                    <a:pt x="2903" y="134"/>
                    <a:pt x="2803" y="34"/>
                    <a:pt x="267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46" name="Google Shape;2846;p39"/>
            <p:cNvSpPr/>
            <p:nvPr/>
          </p:nvSpPr>
          <p:spPr>
            <a:xfrm>
              <a:off x="2693600" y="6789500"/>
              <a:ext cx="270225" cy="41875"/>
            </a:xfrm>
            <a:custGeom>
              <a:avLst/>
              <a:gdLst/>
              <a:ahLst/>
              <a:cxnLst/>
              <a:rect l="l" t="t" r="r" b="b"/>
              <a:pathLst>
                <a:path w="10809" h="1675" extrusionOk="0">
                  <a:moveTo>
                    <a:pt x="249" y="0"/>
                  </a:moveTo>
                  <a:cubicBezTo>
                    <a:pt x="142" y="0"/>
                    <a:pt x="63" y="87"/>
                    <a:pt x="34" y="173"/>
                  </a:cubicBezTo>
                  <a:cubicBezTo>
                    <a:pt x="1" y="307"/>
                    <a:pt x="101" y="440"/>
                    <a:pt x="201" y="474"/>
                  </a:cubicBezTo>
                  <a:cubicBezTo>
                    <a:pt x="267" y="474"/>
                    <a:pt x="4003" y="1241"/>
                    <a:pt x="6672" y="1274"/>
                  </a:cubicBezTo>
                  <a:cubicBezTo>
                    <a:pt x="9241" y="1341"/>
                    <a:pt x="10475" y="1674"/>
                    <a:pt x="10475" y="1674"/>
                  </a:cubicBezTo>
                  <a:lnTo>
                    <a:pt x="10541" y="1674"/>
                  </a:lnTo>
                  <a:cubicBezTo>
                    <a:pt x="10642" y="1674"/>
                    <a:pt x="10742" y="1608"/>
                    <a:pt x="10775" y="1508"/>
                  </a:cubicBezTo>
                  <a:cubicBezTo>
                    <a:pt x="10808" y="1374"/>
                    <a:pt x="10742" y="1241"/>
                    <a:pt x="10608" y="1207"/>
                  </a:cubicBezTo>
                  <a:cubicBezTo>
                    <a:pt x="10575" y="1207"/>
                    <a:pt x="9307" y="874"/>
                    <a:pt x="6672" y="807"/>
                  </a:cubicBezTo>
                  <a:cubicBezTo>
                    <a:pt x="4070" y="774"/>
                    <a:pt x="334" y="7"/>
                    <a:pt x="301" y="7"/>
                  </a:cubicBezTo>
                  <a:cubicBezTo>
                    <a:pt x="283" y="2"/>
                    <a:pt x="266" y="0"/>
                    <a:pt x="24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47" name="Google Shape;2847;p39"/>
            <p:cNvSpPr/>
            <p:nvPr/>
          </p:nvSpPr>
          <p:spPr>
            <a:xfrm>
              <a:off x="2732800" y="6706250"/>
              <a:ext cx="16700" cy="84250"/>
            </a:xfrm>
            <a:custGeom>
              <a:avLst/>
              <a:gdLst/>
              <a:ahLst/>
              <a:cxnLst/>
              <a:rect l="l" t="t" r="r" b="b"/>
              <a:pathLst>
                <a:path w="668" h="3370" extrusionOk="0">
                  <a:moveTo>
                    <a:pt x="367" y="1"/>
                  </a:moveTo>
                  <a:cubicBezTo>
                    <a:pt x="234" y="1"/>
                    <a:pt x="134" y="101"/>
                    <a:pt x="167" y="234"/>
                  </a:cubicBezTo>
                  <a:cubicBezTo>
                    <a:pt x="201" y="935"/>
                    <a:pt x="0" y="3070"/>
                    <a:pt x="0" y="3103"/>
                  </a:cubicBezTo>
                  <a:cubicBezTo>
                    <a:pt x="0" y="3237"/>
                    <a:pt x="100" y="3337"/>
                    <a:pt x="201" y="3370"/>
                  </a:cubicBezTo>
                  <a:lnTo>
                    <a:pt x="234" y="3370"/>
                  </a:lnTo>
                  <a:cubicBezTo>
                    <a:pt x="367" y="3370"/>
                    <a:pt x="467" y="3270"/>
                    <a:pt x="467" y="3136"/>
                  </a:cubicBezTo>
                  <a:cubicBezTo>
                    <a:pt x="501" y="3036"/>
                    <a:pt x="668" y="935"/>
                    <a:pt x="634" y="234"/>
                  </a:cubicBezTo>
                  <a:cubicBezTo>
                    <a:pt x="634" y="101"/>
                    <a:pt x="501" y="1"/>
                    <a:pt x="36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48" name="Google Shape;2848;p39"/>
            <p:cNvSpPr/>
            <p:nvPr/>
          </p:nvSpPr>
          <p:spPr>
            <a:xfrm>
              <a:off x="2767000" y="6726050"/>
              <a:ext cx="27525" cy="58625"/>
            </a:xfrm>
            <a:custGeom>
              <a:avLst/>
              <a:gdLst/>
              <a:ahLst/>
              <a:cxnLst/>
              <a:rect l="l" t="t" r="r" b="b"/>
              <a:pathLst>
                <a:path w="1101" h="2345" extrusionOk="0">
                  <a:moveTo>
                    <a:pt x="832" y="1"/>
                  </a:moveTo>
                  <a:cubicBezTo>
                    <a:pt x="724" y="1"/>
                    <a:pt x="628" y="66"/>
                    <a:pt x="600" y="176"/>
                  </a:cubicBezTo>
                  <a:lnTo>
                    <a:pt x="67" y="2044"/>
                  </a:lnTo>
                  <a:cubicBezTo>
                    <a:pt x="0" y="2178"/>
                    <a:pt x="100" y="2311"/>
                    <a:pt x="200" y="2344"/>
                  </a:cubicBezTo>
                  <a:lnTo>
                    <a:pt x="267" y="2344"/>
                  </a:lnTo>
                  <a:cubicBezTo>
                    <a:pt x="367" y="2344"/>
                    <a:pt x="467" y="2278"/>
                    <a:pt x="500" y="2178"/>
                  </a:cubicBezTo>
                  <a:lnTo>
                    <a:pt x="1067" y="310"/>
                  </a:lnTo>
                  <a:cubicBezTo>
                    <a:pt x="1101" y="176"/>
                    <a:pt x="1034" y="43"/>
                    <a:pt x="901" y="9"/>
                  </a:cubicBezTo>
                  <a:cubicBezTo>
                    <a:pt x="878" y="4"/>
                    <a:pt x="855" y="1"/>
                    <a:pt x="83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49" name="Google Shape;2849;p39"/>
            <p:cNvSpPr/>
            <p:nvPr/>
          </p:nvSpPr>
          <p:spPr>
            <a:xfrm>
              <a:off x="3472500" y="6857200"/>
              <a:ext cx="11700" cy="79250"/>
            </a:xfrm>
            <a:custGeom>
              <a:avLst/>
              <a:gdLst/>
              <a:ahLst/>
              <a:cxnLst/>
              <a:rect l="l" t="t" r="r" b="b"/>
              <a:pathLst>
                <a:path w="468" h="3170" extrusionOk="0">
                  <a:moveTo>
                    <a:pt x="234" y="1"/>
                  </a:moveTo>
                  <a:cubicBezTo>
                    <a:pt x="100" y="1"/>
                    <a:pt x="0" y="101"/>
                    <a:pt x="0" y="234"/>
                  </a:cubicBezTo>
                  <a:lnTo>
                    <a:pt x="0" y="2936"/>
                  </a:lnTo>
                  <a:cubicBezTo>
                    <a:pt x="0" y="3069"/>
                    <a:pt x="100" y="3169"/>
                    <a:pt x="234" y="3169"/>
                  </a:cubicBezTo>
                  <a:cubicBezTo>
                    <a:pt x="367" y="3169"/>
                    <a:pt x="467" y="3036"/>
                    <a:pt x="467" y="2936"/>
                  </a:cubicBezTo>
                  <a:lnTo>
                    <a:pt x="467" y="234"/>
                  </a:lnTo>
                  <a:cubicBezTo>
                    <a:pt x="467" y="101"/>
                    <a:pt x="367" y="1"/>
                    <a:pt x="23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50" name="Google Shape;2850;p39"/>
            <p:cNvSpPr/>
            <p:nvPr/>
          </p:nvSpPr>
          <p:spPr>
            <a:xfrm>
              <a:off x="3278175" y="6633700"/>
              <a:ext cx="265225" cy="438675"/>
            </a:xfrm>
            <a:custGeom>
              <a:avLst/>
              <a:gdLst/>
              <a:ahLst/>
              <a:cxnLst/>
              <a:rect l="l" t="t" r="r" b="b"/>
              <a:pathLst>
                <a:path w="10609" h="17547" extrusionOk="0">
                  <a:moveTo>
                    <a:pt x="1702" y="1"/>
                  </a:moveTo>
                  <a:cubicBezTo>
                    <a:pt x="1569" y="34"/>
                    <a:pt x="1469" y="134"/>
                    <a:pt x="1502" y="268"/>
                  </a:cubicBezTo>
                  <a:cubicBezTo>
                    <a:pt x="1502" y="334"/>
                    <a:pt x="2036" y="5271"/>
                    <a:pt x="1869" y="8340"/>
                  </a:cubicBezTo>
                  <a:cubicBezTo>
                    <a:pt x="1736" y="10642"/>
                    <a:pt x="1469" y="12176"/>
                    <a:pt x="1369" y="12777"/>
                  </a:cubicBezTo>
                  <a:cubicBezTo>
                    <a:pt x="935" y="12543"/>
                    <a:pt x="601" y="12310"/>
                    <a:pt x="501" y="12210"/>
                  </a:cubicBezTo>
                  <a:lnTo>
                    <a:pt x="501" y="11309"/>
                  </a:lnTo>
                  <a:cubicBezTo>
                    <a:pt x="501" y="11175"/>
                    <a:pt x="368" y="11075"/>
                    <a:pt x="234" y="11075"/>
                  </a:cubicBezTo>
                  <a:cubicBezTo>
                    <a:pt x="134" y="11075"/>
                    <a:pt x="1" y="11175"/>
                    <a:pt x="1" y="11309"/>
                  </a:cubicBezTo>
                  <a:lnTo>
                    <a:pt x="1" y="12310"/>
                  </a:lnTo>
                  <a:cubicBezTo>
                    <a:pt x="1" y="12376"/>
                    <a:pt x="34" y="12443"/>
                    <a:pt x="68" y="12476"/>
                  </a:cubicBezTo>
                  <a:cubicBezTo>
                    <a:pt x="168" y="12543"/>
                    <a:pt x="1635" y="13978"/>
                    <a:pt x="4171" y="13978"/>
                  </a:cubicBezTo>
                  <a:cubicBezTo>
                    <a:pt x="4638" y="13978"/>
                    <a:pt x="5171" y="13911"/>
                    <a:pt x="5705" y="13811"/>
                  </a:cubicBezTo>
                  <a:cubicBezTo>
                    <a:pt x="7006" y="13544"/>
                    <a:pt x="8007" y="13244"/>
                    <a:pt x="8741" y="13010"/>
                  </a:cubicBezTo>
                  <a:lnTo>
                    <a:pt x="8741" y="13010"/>
                  </a:lnTo>
                  <a:cubicBezTo>
                    <a:pt x="9074" y="15445"/>
                    <a:pt x="8707" y="17247"/>
                    <a:pt x="8707" y="17247"/>
                  </a:cubicBezTo>
                  <a:cubicBezTo>
                    <a:pt x="8674" y="17380"/>
                    <a:pt x="8774" y="17513"/>
                    <a:pt x="8907" y="17547"/>
                  </a:cubicBezTo>
                  <a:lnTo>
                    <a:pt x="8941" y="17547"/>
                  </a:lnTo>
                  <a:cubicBezTo>
                    <a:pt x="9041" y="17547"/>
                    <a:pt x="9141" y="17480"/>
                    <a:pt x="9174" y="17347"/>
                  </a:cubicBezTo>
                  <a:cubicBezTo>
                    <a:pt x="9208" y="17280"/>
                    <a:pt x="9574" y="15412"/>
                    <a:pt x="9208" y="12843"/>
                  </a:cubicBezTo>
                  <a:cubicBezTo>
                    <a:pt x="10075" y="12543"/>
                    <a:pt x="10442" y="12310"/>
                    <a:pt x="10475" y="12310"/>
                  </a:cubicBezTo>
                  <a:cubicBezTo>
                    <a:pt x="10575" y="12243"/>
                    <a:pt x="10609" y="12076"/>
                    <a:pt x="10542" y="11976"/>
                  </a:cubicBezTo>
                  <a:cubicBezTo>
                    <a:pt x="10497" y="11887"/>
                    <a:pt x="10423" y="11843"/>
                    <a:pt x="10349" y="11843"/>
                  </a:cubicBezTo>
                  <a:cubicBezTo>
                    <a:pt x="10312" y="11843"/>
                    <a:pt x="10275" y="11854"/>
                    <a:pt x="10242" y="11876"/>
                  </a:cubicBezTo>
                  <a:cubicBezTo>
                    <a:pt x="10208" y="11876"/>
                    <a:pt x="8907" y="12643"/>
                    <a:pt x="5605" y="13344"/>
                  </a:cubicBezTo>
                  <a:cubicBezTo>
                    <a:pt x="5117" y="13445"/>
                    <a:pt x="4657" y="13488"/>
                    <a:pt x="4228" y="13488"/>
                  </a:cubicBezTo>
                  <a:cubicBezTo>
                    <a:pt x="3248" y="13488"/>
                    <a:pt x="2428" y="13265"/>
                    <a:pt x="1802" y="13010"/>
                  </a:cubicBezTo>
                  <a:cubicBezTo>
                    <a:pt x="1902" y="12476"/>
                    <a:pt x="2203" y="10909"/>
                    <a:pt x="2336" y="8373"/>
                  </a:cubicBezTo>
                  <a:cubicBezTo>
                    <a:pt x="2536" y="5271"/>
                    <a:pt x="1969" y="268"/>
                    <a:pt x="1969" y="234"/>
                  </a:cubicBezTo>
                  <a:cubicBezTo>
                    <a:pt x="1969" y="101"/>
                    <a:pt x="1836" y="1"/>
                    <a:pt x="170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51" name="Google Shape;2851;p39"/>
            <p:cNvSpPr/>
            <p:nvPr/>
          </p:nvSpPr>
          <p:spPr>
            <a:xfrm>
              <a:off x="3500000" y="6394525"/>
              <a:ext cx="56750" cy="534425"/>
            </a:xfrm>
            <a:custGeom>
              <a:avLst/>
              <a:gdLst/>
              <a:ahLst/>
              <a:cxnLst/>
              <a:rect l="l" t="t" r="r" b="b"/>
              <a:pathLst>
                <a:path w="2270" h="21377" extrusionOk="0">
                  <a:moveTo>
                    <a:pt x="1992" y="1"/>
                  </a:moveTo>
                  <a:cubicBezTo>
                    <a:pt x="1900" y="1"/>
                    <a:pt x="1817" y="56"/>
                    <a:pt x="1769" y="128"/>
                  </a:cubicBezTo>
                  <a:cubicBezTo>
                    <a:pt x="1736" y="194"/>
                    <a:pt x="1102" y="1629"/>
                    <a:pt x="1235" y="3363"/>
                  </a:cubicBezTo>
                  <a:cubicBezTo>
                    <a:pt x="1402" y="5065"/>
                    <a:pt x="1202" y="10202"/>
                    <a:pt x="935" y="13304"/>
                  </a:cubicBezTo>
                  <a:cubicBezTo>
                    <a:pt x="701" y="16406"/>
                    <a:pt x="34" y="21043"/>
                    <a:pt x="34" y="21109"/>
                  </a:cubicBezTo>
                  <a:cubicBezTo>
                    <a:pt x="1" y="21243"/>
                    <a:pt x="101" y="21343"/>
                    <a:pt x="234" y="21376"/>
                  </a:cubicBezTo>
                  <a:lnTo>
                    <a:pt x="268" y="21376"/>
                  </a:lnTo>
                  <a:cubicBezTo>
                    <a:pt x="368" y="21376"/>
                    <a:pt x="468" y="21310"/>
                    <a:pt x="501" y="21176"/>
                  </a:cubicBezTo>
                  <a:cubicBezTo>
                    <a:pt x="501" y="21143"/>
                    <a:pt x="1168" y="16473"/>
                    <a:pt x="1402" y="13371"/>
                  </a:cubicBezTo>
                  <a:cubicBezTo>
                    <a:pt x="1669" y="10235"/>
                    <a:pt x="1869" y="5065"/>
                    <a:pt x="1702" y="3330"/>
                  </a:cubicBezTo>
                  <a:cubicBezTo>
                    <a:pt x="1569" y="1729"/>
                    <a:pt x="2203" y="361"/>
                    <a:pt x="2203" y="328"/>
                  </a:cubicBezTo>
                  <a:cubicBezTo>
                    <a:pt x="2269" y="228"/>
                    <a:pt x="2203" y="61"/>
                    <a:pt x="2102" y="28"/>
                  </a:cubicBezTo>
                  <a:cubicBezTo>
                    <a:pt x="2065" y="9"/>
                    <a:pt x="2028" y="1"/>
                    <a:pt x="199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52" name="Google Shape;2852;p39"/>
            <p:cNvSpPr/>
            <p:nvPr/>
          </p:nvSpPr>
          <p:spPr>
            <a:xfrm>
              <a:off x="3629275" y="4858100"/>
              <a:ext cx="30050" cy="338775"/>
            </a:xfrm>
            <a:custGeom>
              <a:avLst/>
              <a:gdLst/>
              <a:ahLst/>
              <a:cxnLst/>
              <a:rect l="l" t="t" r="r" b="b"/>
              <a:pathLst>
                <a:path w="1202" h="13551" extrusionOk="0">
                  <a:moveTo>
                    <a:pt x="275" y="1"/>
                  </a:moveTo>
                  <a:cubicBezTo>
                    <a:pt x="261" y="1"/>
                    <a:pt x="247" y="3"/>
                    <a:pt x="234" y="7"/>
                  </a:cubicBezTo>
                  <a:cubicBezTo>
                    <a:pt x="100" y="7"/>
                    <a:pt x="0" y="141"/>
                    <a:pt x="34" y="274"/>
                  </a:cubicBezTo>
                  <a:cubicBezTo>
                    <a:pt x="34" y="308"/>
                    <a:pt x="601" y="4077"/>
                    <a:pt x="667" y="7246"/>
                  </a:cubicBezTo>
                  <a:cubicBezTo>
                    <a:pt x="734" y="10415"/>
                    <a:pt x="667" y="13283"/>
                    <a:pt x="667" y="13317"/>
                  </a:cubicBezTo>
                  <a:cubicBezTo>
                    <a:pt x="667" y="13417"/>
                    <a:pt x="768" y="13550"/>
                    <a:pt x="901" y="13550"/>
                  </a:cubicBezTo>
                  <a:cubicBezTo>
                    <a:pt x="1034" y="13550"/>
                    <a:pt x="1134" y="13450"/>
                    <a:pt x="1134" y="13317"/>
                  </a:cubicBezTo>
                  <a:cubicBezTo>
                    <a:pt x="1134" y="13283"/>
                    <a:pt x="1201" y="10415"/>
                    <a:pt x="1134" y="7246"/>
                  </a:cubicBezTo>
                  <a:cubicBezTo>
                    <a:pt x="1068" y="4044"/>
                    <a:pt x="501" y="241"/>
                    <a:pt x="501" y="207"/>
                  </a:cubicBezTo>
                  <a:cubicBezTo>
                    <a:pt x="472" y="92"/>
                    <a:pt x="367" y="1"/>
                    <a:pt x="27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53" name="Google Shape;2853;p39"/>
            <p:cNvSpPr/>
            <p:nvPr/>
          </p:nvSpPr>
          <p:spPr>
            <a:xfrm>
              <a:off x="2926275" y="4507800"/>
              <a:ext cx="144275" cy="138675"/>
            </a:xfrm>
            <a:custGeom>
              <a:avLst/>
              <a:gdLst/>
              <a:ahLst/>
              <a:cxnLst/>
              <a:rect l="l" t="t" r="r" b="b"/>
              <a:pathLst>
                <a:path w="5771" h="5547" extrusionOk="0">
                  <a:moveTo>
                    <a:pt x="5501" y="1"/>
                  </a:moveTo>
                  <a:cubicBezTo>
                    <a:pt x="5393" y="1"/>
                    <a:pt x="5298" y="60"/>
                    <a:pt x="5271" y="143"/>
                  </a:cubicBezTo>
                  <a:cubicBezTo>
                    <a:pt x="5271" y="143"/>
                    <a:pt x="5071" y="676"/>
                    <a:pt x="4604" y="2044"/>
                  </a:cubicBezTo>
                  <a:cubicBezTo>
                    <a:pt x="4203" y="3145"/>
                    <a:pt x="3803" y="4579"/>
                    <a:pt x="3670" y="5080"/>
                  </a:cubicBezTo>
                  <a:lnTo>
                    <a:pt x="3002" y="5080"/>
                  </a:lnTo>
                  <a:lnTo>
                    <a:pt x="3169" y="4479"/>
                  </a:lnTo>
                  <a:cubicBezTo>
                    <a:pt x="3203" y="4346"/>
                    <a:pt x="3269" y="4146"/>
                    <a:pt x="3336" y="3912"/>
                  </a:cubicBezTo>
                  <a:cubicBezTo>
                    <a:pt x="3670" y="2745"/>
                    <a:pt x="4237" y="676"/>
                    <a:pt x="4270" y="643"/>
                  </a:cubicBezTo>
                  <a:cubicBezTo>
                    <a:pt x="4303" y="543"/>
                    <a:pt x="4237" y="410"/>
                    <a:pt x="4103" y="376"/>
                  </a:cubicBezTo>
                  <a:cubicBezTo>
                    <a:pt x="4073" y="361"/>
                    <a:pt x="4043" y="355"/>
                    <a:pt x="4014" y="355"/>
                  </a:cubicBezTo>
                  <a:cubicBezTo>
                    <a:pt x="3915" y="355"/>
                    <a:pt x="3829" y="432"/>
                    <a:pt x="3803" y="510"/>
                  </a:cubicBezTo>
                  <a:cubicBezTo>
                    <a:pt x="3803" y="543"/>
                    <a:pt x="3236" y="2411"/>
                    <a:pt x="2902" y="3645"/>
                  </a:cubicBezTo>
                  <a:cubicBezTo>
                    <a:pt x="1735" y="3745"/>
                    <a:pt x="234" y="3979"/>
                    <a:pt x="234" y="3979"/>
                  </a:cubicBezTo>
                  <a:cubicBezTo>
                    <a:pt x="100" y="3979"/>
                    <a:pt x="0" y="4112"/>
                    <a:pt x="34" y="4246"/>
                  </a:cubicBezTo>
                  <a:cubicBezTo>
                    <a:pt x="34" y="4346"/>
                    <a:pt x="134" y="4446"/>
                    <a:pt x="267" y="4446"/>
                  </a:cubicBezTo>
                  <a:lnTo>
                    <a:pt x="300" y="4446"/>
                  </a:lnTo>
                  <a:cubicBezTo>
                    <a:pt x="300" y="4446"/>
                    <a:pt x="1635" y="4246"/>
                    <a:pt x="2769" y="4146"/>
                  </a:cubicBezTo>
                  <a:lnTo>
                    <a:pt x="2769" y="4146"/>
                  </a:lnTo>
                  <a:cubicBezTo>
                    <a:pt x="2769" y="4212"/>
                    <a:pt x="2736" y="4312"/>
                    <a:pt x="2736" y="4379"/>
                  </a:cubicBezTo>
                  <a:lnTo>
                    <a:pt x="2469" y="5280"/>
                  </a:lnTo>
                  <a:cubicBezTo>
                    <a:pt x="2469" y="5346"/>
                    <a:pt x="2469" y="5413"/>
                    <a:pt x="2535" y="5480"/>
                  </a:cubicBezTo>
                  <a:cubicBezTo>
                    <a:pt x="2569" y="5513"/>
                    <a:pt x="2635" y="5547"/>
                    <a:pt x="2702" y="5547"/>
                  </a:cubicBezTo>
                  <a:lnTo>
                    <a:pt x="3836" y="5547"/>
                  </a:lnTo>
                  <a:cubicBezTo>
                    <a:pt x="3970" y="5547"/>
                    <a:pt x="4036" y="5480"/>
                    <a:pt x="4070" y="5380"/>
                  </a:cubicBezTo>
                  <a:cubicBezTo>
                    <a:pt x="4070" y="5380"/>
                    <a:pt x="4570" y="3512"/>
                    <a:pt x="5037" y="2211"/>
                  </a:cubicBezTo>
                  <a:cubicBezTo>
                    <a:pt x="5538" y="843"/>
                    <a:pt x="5704" y="310"/>
                    <a:pt x="5704" y="310"/>
                  </a:cubicBezTo>
                  <a:cubicBezTo>
                    <a:pt x="5771" y="209"/>
                    <a:pt x="5704" y="76"/>
                    <a:pt x="5571" y="9"/>
                  </a:cubicBezTo>
                  <a:cubicBezTo>
                    <a:pt x="5547" y="3"/>
                    <a:pt x="5524" y="1"/>
                    <a:pt x="550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54" name="Google Shape;2854;p39"/>
            <p:cNvSpPr/>
            <p:nvPr/>
          </p:nvSpPr>
          <p:spPr>
            <a:xfrm>
              <a:off x="3049700" y="4503825"/>
              <a:ext cx="449500" cy="136825"/>
            </a:xfrm>
            <a:custGeom>
              <a:avLst/>
              <a:gdLst/>
              <a:ahLst/>
              <a:cxnLst/>
              <a:rect l="l" t="t" r="r" b="b"/>
              <a:pathLst>
                <a:path w="17980" h="5473" extrusionOk="0">
                  <a:moveTo>
                    <a:pt x="2378" y="0"/>
                  </a:moveTo>
                  <a:cubicBezTo>
                    <a:pt x="2296" y="0"/>
                    <a:pt x="2211" y="37"/>
                    <a:pt x="2168" y="102"/>
                  </a:cubicBezTo>
                  <a:cubicBezTo>
                    <a:pt x="2135" y="168"/>
                    <a:pt x="1368" y="1403"/>
                    <a:pt x="801" y="2737"/>
                  </a:cubicBezTo>
                  <a:cubicBezTo>
                    <a:pt x="267" y="4071"/>
                    <a:pt x="33" y="5139"/>
                    <a:pt x="0" y="5172"/>
                  </a:cubicBezTo>
                  <a:cubicBezTo>
                    <a:pt x="0" y="5272"/>
                    <a:pt x="0" y="5339"/>
                    <a:pt x="67" y="5405"/>
                  </a:cubicBezTo>
                  <a:cubicBezTo>
                    <a:pt x="100" y="5439"/>
                    <a:pt x="167" y="5472"/>
                    <a:pt x="234" y="5472"/>
                  </a:cubicBezTo>
                  <a:lnTo>
                    <a:pt x="1301" y="5472"/>
                  </a:lnTo>
                  <a:cubicBezTo>
                    <a:pt x="1401" y="5472"/>
                    <a:pt x="1501" y="5439"/>
                    <a:pt x="1535" y="5339"/>
                  </a:cubicBezTo>
                  <a:cubicBezTo>
                    <a:pt x="1535" y="5339"/>
                    <a:pt x="1901" y="4505"/>
                    <a:pt x="2302" y="3637"/>
                  </a:cubicBezTo>
                  <a:lnTo>
                    <a:pt x="8840" y="3637"/>
                  </a:lnTo>
                  <a:cubicBezTo>
                    <a:pt x="12976" y="3637"/>
                    <a:pt x="17646" y="4405"/>
                    <a:pt x="17679" y="4405"/>
                  </a:cubicBezTo>
                  <a:cubicBezTo>
                    <a:pt x="17713" y="4438"/>
                    <a:pt x="17713" y="4438"/>
                    <a:pt x="17746" y="4438"/>
                  </a:cubicBezTo>
                  <a:cubicBezTo>
                    <a:pt x="17846" y="4438"/>
                    <a:pt x="17946" y="4338"/>
                    <a:pt x="17980" y="4238"/>
                  </a:cubicBezTo>
                  <a:cubicBezTo>
                    <a:pt x="17980" y="4104"/>
                    <a:pt x="17913" y="3971"/>
                    <a:pt x="17779" y="3938"/>
                  </a:cubicBezTo>
                  <a:cubicBezTo>
                    <a:pt x="17713" y="3938"/>
                    <a:pt x="13009" y="3137"/>
                    <a:pt x="8840" y="3137"/>
                  </a:cubicBezTo>
                  <a:lnTo>
                    <a:pt x="2535" y="3137"/>
                  </a:lnTo>
                  <a:cubicBezTo>
                    <a:pt x="2669" y="2837"/>
                    <a:pt x="2835" y="2503"/>
                    <a:pt x="3002" y="2236"/>
                  </a:cubicBezTo>
                  <a:cubicBezTo>
                    <a:pt x="3636" y="1069"/>
                    <a:pt x="4103" y="368"/>
                    <a:pt x="4103" y="368"/>
                  </a:cubicBezTo>
                  <a:cubicBezTo>
                    <a:pt x="4170" y="235"/>
                    <a:pt x="4136" y="102"/>
                    <a:pt x="4036" y="35"/>
                  </a:cubicBezTo>
                  <a:cubicBezTo>
                    <a:pt x="4001" y="11"/>
                    <a:pt x="3957" y="0"/>
                    <a:pt x="3912" y="0"/>
                  </a:cubicBezTo>
                  <a:cubicBezTo>
                    <a:pt x="3831" y="0"/>
                    <a:pt x="3746" y="37"/>
                    <a:pt x="3703" y="102"/>
                  </a:cubicBezTo>
                  <a:cubicBezTo>
                    <a:pt x="3703" y="135"/>
                    <a:pt x="3236" y="802"/>
                    <a:pt x="2569" y="2003"/>
                  </a:cubicBezTo>
                  <a:cubicBezTo>
                    <a:pt x="2368" y="2403"/>
                    <a:pt x="2135" y="2837"/>
                    <a:pt x="1935" y="3304"/>
                  </a:cubicBezTo>
                  <a:cubicBezTo>
                    <a:pt x="1601" y="4004"/>
                    <a:pt x="1301" y="4705"/>
                    <a:pt x="1168" y="5005"/>
                  </a:cubicBezTo>
                  <a:lnTo>
                    <a:pt x="534" y="5005"/>
                  </a:lnTo>
                  <a:cubicBezTo>
                    <a:pt x="667" y="4605"/>
                    <a:pt x="901" y="3838"/>
                    <a:pt x="1234" y="2937"/>
                  </a:cubicBezTo>
                  <a:cubicBezTo>
                    <a:pt x="1768" y="1636"/>
                    <a:pt x="2569" y="368"/>
                    <a:pt x="2569" y="368"/>
                  </a:cubicBezTo>
                  <a:cubicBezTo>
                    <a:pt x="2669" y="235"/>
                    <a:pt x="2635" y="102"/>
                    <a:pt x="2502" y="35"/>
                  </a:cubicBezTo>
                  <a:cubicBezTo>
                    <a:pt x="2466" y="11"/>
                    <a:pt x="2423" y="0"/>
                    <a:pt x="23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55" name="Google Shape;2855;p39"/>
            <p:cNvSpPr/>
            <p:nvPr/>
          </p:nvSpPr>
          <p:spPr>
            <a:xfrm>
              <a:off x="2831200" y="4768500"/>
              <a:ext cx="115100" cy="461725"/>
            </a:xfrm>
            <a:custGeom>
              <a:avLst/>
              <a:gdLst/>
              <a:ahLst/>
              <a:cxnLst/>
              <a:rect l="l" t="t" r="r" b="b"/>
              <a:pathLst>
                <a:path w="4604" h="18469" extrusionOk="0">
                  <a:moveTo>
                    <a:pt x="3892" y="0"/>
                  </a:moveTo>
                  <a:cubicBezTo>
                    <a:pt x="3853" y="0"/>
                    <a:pt x="3811" y="8"/>
                    <a:pt x="3770" y="22"/>
                  </a:cubicBezTo>
                  <a:cubicBezTo>
                    <a:pt x="3770" y="22"/>
                    <a:pt x="2569" y="489"/>
                    <a:pt x="1368" y="789"/>
                  </a:cubicBezTo>
                  <a:cubicBezTo>
                    <a:pt x="1235" y="823"/>
                    <a:pt x="1168" y="956"/>
                    <a:pt x="1168" y="1090"/>
                  </a:cubicBezTo>
                  <a:cubicBezTo>
                    <a:pt x="1196" y="1200"/>
                    <a:pt x="1292" y="1265"/>
                    <a:pt x="1400" y="1265"/>
                  </a:cubicBezTo>
                  <a:cubicBezTo>
                    <a:pt x="1422" y="1265"/>
                    <a:pt x="1445" y="1262"/>
                    <a:pt x="1468" y="1256"/>
                  </a:cubicBezTo>
                  <a:cubicBezTo>
                    <a:pt x="2269" y="1056"/>
                    <a:pt x="3069" y="789"/>
                    <a:pt x="3536" y="623"/>
                  </a:cubicBezTo>
                  <a:lnTo>
                    <a:pt x="3536" y="623"/>
                  </a:lnTo>
                  <a:cubicBezTo>
                    <a:pt x="3503" y="823"/>
                    <a:pt x="3403" y="1123"/>
                    <a:pt x="3336" y="1490"/>
                  </a:cubicBezTo>
                  <a:cubicBezTo>
                    <a:pt x="2135" y="1857"/>
                    <a:pt x="868" y="2057"/>
                    <a:pt x="868" y="2057"/>
                  </a:cubicBezTo>
                  <a:cubicBezTo>
                    <a:pt x="734" y="2090"/>
                    <a:pt x="634" y="2190"/>
                    <a:pt x="668" y="2324"/>
                  </a:cubicBezTo>
                  <a:cubicBezTo>
                    <a:pt x="668" y="2457"/>
                    <a:pt x="768" y="2524"/>
                    <a:pt x="901" y="2524"/>
                  </a:cubicBezTo>
                  <a:lnTo>
                    <a:pt x="935" y="2524"/>
                  </a:lnTo>
                  <a:cubicBezTo>
                    <a:pt x="968" y="2524"/>
                    <a:pt x="2069" y="2357"/>
                    <a:pt x="3236" y="1990"/>
                  </a:cubicBezTo>
                  <a:lnTo>
                    <a:pt x="3236" y="1990"/>
                  </a:lnTo>
                  <a:cubicBezTo>
                    <a:pt x="2869" y="3791"/>
                    <a:pt x="2436" y="6560"/>
                    <a:pt x="2536" y="8662"/>
                  </a:cubicBezTo>
                  <a:cubicBezTo>
                    <a:pt x="2669" y="11630"/>
                    <a:pt x="3770" y="14299"/>
                    <a:pt x="4070" y="14966"/>
                  </a:cubicBezTo>
                  <a:lnTo>
                    <a:pt x="1001" y="17902"/>
                  </a:lnTo>
                  <a:lnTo>
                    <a:pt x="434" y="17401"/>
                  </a:lnTo>
                  <a:cubicBezTo>
                    <a:pt x="392" y="17359"/>
                    <a:pt x="339" y="17341"/>
                    <a:pt x="286" y="17341"/>
                  </a:cubicBezTo>
                  <a:cubicBezTo>
                    <a:pt x="212" y="17341"/>
                    <a:pt x="139" y="17376"/>
                    <a:pt x="101" y="17435"/>
                  </a:cubicBezTo>
                  <a:cubicBezTo>
                    <a:pt x="1" y="17535"/>
                    <a:pt x="1" y="17668"/>
                    <a:pt x="101" y="17768"/>
                  </a:cubicBezTo>
                  <a:lnTo>
                    <a:pt x="868" y="18402"/>
                  </a:lnTo>
                  <a:cubicBezTo>
                    <a:pt x="901" y="18435"/>
                    <a:pt x="968" y="18469"/>
                    <a:pt x="1001" y="18469"/>
                  </a:cubicBezTo>
                  <a:cubicBezTo>
                    <a:pt x="1068" y="18469"/>
                    <a:pt x="1135" y="18435"/>
                    <a:pt x="1168" y="18402"/>
                  </a:cubicBezTo>
                  <a:lnTo>
                    <a:pt x="4504" y="15200"/>
                  </a:lnTo>
                  <a:cubicBezTo>
                    <a:pt x="4604" y="15133"/>
                    <a:pt x="4604" y="15033"/>
                    <a:pt x="4570" y="14933"/>
                  </a:cubicBezTo>
                  <a:cubicBezTo>
                    <a:pt x="4537" y="14899"/>
                    <a:pt x="3136" y="11897"/>
                    <a:pt x="3003" y="8662"/>
                  </a:cubicBezTo>
                  <a:cubicBezTo>
                    <a:pt x="2836" y="5393"/>
                    <a:pt x="4103" y="356"/>
                    <a:pt x="4103" y="289"/>
                  </a:cubicBezTo>
                  <a:cubicBezTo>
                    <a:pt x="4137" y="189"/>
                    <a:pt x="4103" y="122"/>
                    <a:pt x="4037" y="55"/>
                  </a:cubicBezTo>
                  <a:cubicBezTo>
                    <a:pt x="3998" y="16"/>
                    <a:pt x="3947" y="0"/>
                    <a:pt x="389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56" name="Google Shape;2856;p39"/>
            <p:cNvSpPr/>
            <p:nvPr/>
          </p:nvSpPr>
          <p:spPr>
            <a:xfrm>
              <a:off x="3119750" y="4778225"/>
              <a:ext cx="379450" cy="452000"/>
            </a:xfrm>
            <a:custGeom>
              <a:avLst/>
              <a:gdLst/>
              <a:ahLst/>
              <a:cxnLst/>
              <a:rect l="l" t="t" r="r" b="b"/>
              <a:pathLst>
                <a:path w="15178" h="18080" extrusionOk="0">
                  <a:moveTo>
                    <a:pt x="14711" y="500"/>
                  </a:moveTo>
                  <a:lnTo>
                    <a:pt x="14711" y="1434"/>
                  </a:lnTo>
                  <a:cubicBezTo>
                    <a:pt x="13977" y="1601"/>
                    <a:pt x="11108" y="2135"/>
                    <a:pt x="7572" y="2202"/>
                  </a:cubicBezTo>
                  <a:cubicBezTo>
                    <a:pt x="7482" y="2202"/>
                    <a:pt x="7392" y="2203"/>
                    <a:pt x="7303" y="2203"/>
                  </a:cubicBezTo>
                  <a:cubicBezTo>
                    <a:pt x="3894" y="2203"/>
                    <a:pt x="1216" y="1597"/>
                    <a:pt x="534" y="1434"/>
                  </a:cubicBezTo>
                  <a:cubicBezTo>
                    <a:pt x="500" y="1034"/>
                    <a:pt x="500" y="734"/>
                    <a:pt x="500" y="534"/>
                  </a:cubicBezTo>
                  <a:lnTo>
                    <a:pt x="500" y="534"/>
                  </a:lnTo>
                  <a:cubicBezTo>
                    <a:pt x="1401" y="667"/>
                    <a:pt x="4370" y="1134"/>
                    <a:pt x="7139" y="1134"/>
                  </a:cubicBezTo>
                  <a:cubicBezTo>
                    <a:pt x="9974" y="1134"/>
                    <a:pt x="13677" y="667"/>
                    <a:pt x="14711" y="500"/>
                  </a:cubicBezTo>
                  <a:close/>
                  <a:moveTo>
                    <a:pt x="14677" y="1901"/>
                  </a:moveTo>
                  <a:lnTo>
                    <a:pt x="14677" y="6371"/>
                  </a:lnTo>
                  <a:cubicBezTo>
                    <a:pt x="14677" y="10407"/>
                    <a:pt x="13910" y="14477"/>
                    <a:pt x="13777" y="15244"/>
                  </a:cubicBezTo>
                  <a:lnTo>
                    <a:pt x="6838" y="17579"/>
                  </a:lnTo>
                  <a:lnTo>
                    <a:pt x="1801" y="14277"/>
                  </a:lnTo>
                  <a:cubicBezTo>
                    <a:pt x="1735" y="13843"/>
                    <a:pt x="1501" y="12109"/>
                    <a:pt x="1068" y="9040"/>
                  </a:cubicBezTo>
                  <a:cubicBezTo>
                    <a:pt x="767" y="6772"/>
                    <a:pt x="601" y="3769"/>
                    <a:pt x="534" y="1935"/>
                  </a:cubicBezTo>
                  <a:lnTo>
                    <a:pt x="534" y="1935"/>
                  </a:lnTo>
                  <a:cubicBezTo>
                    <a:pt x="1401" y="2135"/>
                    <a:pt x="3970" y="2669"/>
                    <a:pt x="7172" y="2669"/>
                  </a:cubicBezTo>
                  <a:lnTo>
                    <a:pt x="7572" y="2669"/>
                  </a:lnTo>
                  <a:cubicBezTo>
                    <a:pt x="11008" y="2602"/>
                    <a:pt x="13810" y="2102"/>
                    <a:pt x="14677" y="1901"/>
                  </a:cubicBezTo>
                  <a:close/>
                  <a:moveTo>
                    <a:pt x="267" y="0"/>
                  </a:moveTo>
                  <a:cubicBezTo>
                    <a:pt x="200" y="0"/>
                    <a:pt x="134" y="33"/>
                    <a:pt x="67" y="67"/>
                  </a:cubicBezTo>
                  <a:cubicBezTo>
                    <a:pt x="33" y="100"/>
                    <a:pt x="0" y="200"/>
                    <a:pt x="0" y="267"/>
                  </a:cubicBezTo>
                  <a:cubicBezTo>
                    <a:pt x="0" y="300"/>
                    <a:pt x="134" y="5571"/>
                    <a:pt x="601" y="9107"/>
                  </a:cubicBezTo>
                  <a:cubicBezTo>
                    <a:pt x="1068" y="12709"/>
                    <a:pt x="1334" y="14444"/>
                    <a:pt x="1334" y="14444"/>
                  </a:cubicBezTo>
                  <a:cubicBezTo>
                    <a:pt x="1334" y="14510"/>
                    <a:pt x="1368" y="14577"/>
                    <a:pt x="1434" y="14610"/>
                  </a:cubicBezTo>
                  <a:lnTo>
                    <a:pt x="6672" y="18046"/>
                  </a:lnTo>
                  <a:cubicBezTo>
                    <a:pt x="6738" y="18046"/>
                    <a:pt x="6772" y="18080"/>
                    <a:pt x="6805" y="18080"/>
                  </a:cubicBezTo>
                  <a:cubicBezTo>
                    <a:pt x="6838" y="18080"/>
                    <a:pt x="6872" y="18046"/>
                    <a:pt x="6905" y="18046"/>
                  </a:cubicBezTo>
                  <a:lnTo>
                    <a:pt x="14043" y="15678"/>
                  </a:lnTo>
                  <a:cubicBezTo>
                    <a:pt x="14144" y="15645"/>
                    <a:pt x="14177" y="15578"/>
                    <a:pt x="14210" y="15478"/>
                  </a:cubicBezTo>
                  <a:cubicBezTo>
                    <a:pt x="14210" y="15444"/>
                    <a:pt x="15178" y="10874"/>
                    <a:pt x="15178" y="6371"/>
                  </a:cubicBezTo>
                  <a:lnTo>
                    <a:pt x="15178" y="234"/>
                  </a:lnTo>
                  <a:cubicBezTo>
                    <a:pt x="15178" y="167"/>
                    <a:pt x="15144" y="100"/>
                    <a:pt x="15078" y="67"/>
                  </a:cubicBezTo>
                  <a:cubicBezTo>
                    <a:pt x="15044" y="33"/>
                    <a:pt x="14977" y="0"/>
                    <a:pt x="14877" y="0"/>
                  </a:cubicBezTo>
                  <a:cubicBezTo>
                    <a:pt x="14844" y="33"/>
                    <a:pt x="10408" y="634"/>
                    <a:pt x="7139" y="634"/>
                  </a:cubicBezTo>
                  <a:cubicBezTo>
                    <a:pt x="3836" y="634"/>
                    <a:pt x="300" y="33"/>
                    <a:pt x="26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57" name="Google Shape;2857;p39"/>
            <p:cNvSpPr/>
            <p:nvPr/>
          </p:nvSpPr>
          <p:spPr>
            <a:xfrm>
              <a:off x="2860400" y="3313825"/>
              <a:ext cx="886475" cy="1211725"/>
            </a:xfrm>
            <a:custGeom>
              <a:avLst/>
              <a:gdLst/>
              <a:ahLst/>
              <a:cxnLst/>
              <a:rect l="l" t="t" r="r" b="b"/>
              <a:pathLst>
                <a:path w="35459" h="48469" extrusionOk="0">
                  <a:moveTo>
                    <a:pt x="22716" y="1"/>
                  </a:moveTo>
                  <a:cubicBezTo>
                    <a:pt x="22549" y="1"/>
                    <a:pt x="22383" y="34"/>
                    <a:pt x="22183" y="34"/>
                  </a:cubicBezTo>
                  <a:cubicBezTo>
                    <a:pt x="16679" y="401"/>
                    <a:pt x="13610" y="2369"/>
                    <a:pt x="7605" y="3803"/>
                  </a:cubicBezTo>
                  <a:cubicBezTo>
                    <a:pt x="6682" y="4012"/>
                    <a:pt x="5724" y="4121"/>
                    <a:pt x="4758" y="4121"/>
                  </a:cubicBezTo>
                  <a:cubicBezTo>
                    <a:pt x="3561" y="4121"/>
                    <a:pt x="2349" y="3954"/>
                    <a:pt x="1168" y="3603"/>
                  </a:cubicBezTo>
                  <a:cubicBezTo>
                    <a:pt x="634" y="5905"/>
                    <a:pt x="0" y="10608"/>
                    <a:pt x="1067" y="18214"/>
                  </a:cubicBezTo>
                  <a:cubicBezTo>
                    <a:pt x="2702" y="29755"/>
                    <a:pt x="5537" y="35826"/>
                    <a:pt x="5537" y="40029"/>
                  </a:cubicBezTo>
                  <a:cubicBezTo>
                    <a:pt x="5537" y="44199"/>
                    <a:pt x="3302" y="48469"/>
                    <a:pt x="3302" y="48469"/>
                  </a:cubicBezTo>
                  <a:cubicBezTo>
                    <a:pt x="3302" y="48469"/>
                    <a:pt x="8273" y="47335"/>
                    <a:pt x="13476" y="47034"/>
                  </a:cubicBezTo>
                  <a:cubicBezTo>
                    <a:pt x="14224" y="46992"/>
                    <a:pt x="15024" y="46973"/>
                    <a:pt x="15846" y="46973"/>
                  </a:cubicBezTo>
                  <a:cubicBezTo>
                    <a:pt x="20775" y="46973"/>
                    <a:pt x="26486" y="47635"/>
                    <a:pt x="26486" y="47635"/>
                  </a:cubicBezTo>
                  <a:lnTo>
                    <a:pt x="28821" y="46534"/>
                  </a:lnTo>
                  <a:cubicBezTo>
                    <a:pt x="28821" y="46534"/>
                    <a:pt x="29554" y="38028"/>
                    <a:pt x="31089" y="33391"/>
                  </a:cubicBezTo>
                  <a:cubicBezTo>
                    <a:pt x="32623" y="28755"/>
                    <a:pt x="35092" y="26286"/>
                    <a:pt x="35292" y="23584"/>
                  </a:cubicBezTo>
                  <a:cubicBezTo>
                    <a:pt x="35459" y="20882"/>
                    <a:pt x="33891" y="18414"/>
                    <a:pt x="32423" y="15579"/>
                  </a:cubicBezTo>
                  <a:cubicBezTo>
                    <a:pt x="30922" y="12777"/>
                    <a:pt x="29788" y="9708"/>
                    <a:pt x="29788" y="9708"/>
                  </a:cubicBezTo>
                  <a:cubicBezTo>
                    <a:pt x="29788" y="9708"/>
                    <a:pt x="29955" y="5671"/>
                    <a:pt x="28721" y="3770"/>
                  </a:cubicBezTo>
                  <a:cubicBezTo>
                    <a:pt x="27753" y="2236"/>
                    <a:pt x="25385" y="801"/>
                    <a:pt x="227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58" name="Google Shape;2858;p39"/>
            <p:cNvSpPr/>
            <p:nvPr/>
          </p:nvSpPr>
          <p:spPr>
            <a:xfrm>
              <a:off x="3285700" y="3521275"/>
              <a:ext cx="28375" cy="136150"/>
            </a:xfrm>
            <a:custGeom>
              <a:avLst/>
              <a:gdLst/>
              <a:ahLst/>
              <a:cxnLst/>
              <a:rect l="l" t="t" r="r" b="b"/>
              <a:pathLst>
                <a:path w="1135" h="5446" extrusionOk="0">
                  <a:moveTo>
                    <a:pt x="866" y="0"/>
                  </a:moveTo>
                  <a:cubicBezTo>
                    <a:pt x="758" y="0"/>
                    <a:pt x="662" y="65"/>
                    <a:pt x="634" y="176"/>
                  </a:cubicBezTo>
                  <a:cubicBezTo>
                    <a:pt x="634" y="276"/>
                    <a:pt x="0" y="3044"/>
                    <a:pt x="267" y="5246"/>
                  </a:cubicBezTo>
                  <a:cubicBezTo>
                    <a:pt x="267" y="5346"/>
                    <a:pt x="367" y="5446"/>
                    <a:pt x="501" y="5446"/>
                  </a:cubicBezTo>
                  <a:cubicBezTo>
                    <a:pt x="634" y="5446"/>
                    <a:pt x="734" y="5313"/>
                    <a:pt x="734" y="5179"/>
                  </a:cubicBezTo>
                  <a:cubicBezTo>
                    <a:pt x="501" y="3078"/>
                    <a:pt x="1101" y="309"/>
                    <a:pt x="1101" y="276"/>
                  </a:cubicBezTo>
                  <a:cubicBezTo>
                    <a:pt x="1134" y="142"/>
                    <a:pt x="1068" y="9"/>
                    <a:pt x="934" y="9"/>
                  </a:cubicBezTo>
                  <a:cubicBezTo>
                    <a:pt x="911" y="3"/>
                    <a:pt x="888" y="0"/>
                    <a:pt x="866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59" name="Google Shape;2859;p39"/>
            <p:cNvSpPr/>
            <p:nvPr/>
          </p:nvSpPr>
          <p:spPr>
            <a:xfrm>
              <a:off x="3253175" y="4251350"/>
              <a:ext cx="103425" cy="37375"/>
            </a:xfrm>
            <a:custGeom>
              <a:avLst/>
              <a:gdLst/>
              <a:ahLst/>
              <a:cxnLst/>
              <a:rect l="l" t="t" r="r" b="b"/>
              <a:pathLst>
                <a:path w="4137" h="1495" extrusionOk="0">
                  <a:moveTo>
                    <a:pt x="276" y="0"/>
                  </a:moveTo>
                  <a:cubicBezTo>
                    <a:pt x="187" y="0"/>
                    <a:pt x="91" y="62"/>
                    <a:pt x="67" y="160"/>
                  </a:cubicBezTo>
                  <a:cubicBezTo>
                    <a:pt x="0" y="260"/>
                    <a:pt x="67" y="427"/>
                    <a:pt x="200" y="460"/>
                  </a:cubicBezTo>
                  <a:cubicBezTo>
                    <a:pt x="1701" y="1094"/>
                    <a:pt x="3736" y="1494"/>
                    <a:pt x="3836" y="1494"/>
                  </a:cubicBezTo>
                  <a:lnTo>
                    <a:pt x="3870" y="1494"/>
                  </a:lnTo>
                  <a:cubicBezTo>
                    <a:pt x="3970" y="1494"/>
                    <a:pt x="4070" y="1428"/>
                    <a:pt x="4103" y="1328"/>
                  </a:cubicBezTo>
                  <a:cubicBezTo>
                    <a:pt x="4137" y="1194"/>
                    <a:pt x="4036" y="1061"/>
                    <a:pt x="3903" y="1027"/>
                  </a:cubicBezTo>
                  <a:cubicBezTo>
                    <a:pt x="3903" y="1027"/>
                    <a:pt x="1835" y="627"/>
                    <a:pt x="367" y="27"/>
                  </a:cubicBezTo>
                  <a:cubicBezTo>
                    <a:pt x="340" y="9"/>
                    <a:pt x="309" y="0"/>
                    <a:pt x="276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60" name="Google Shape;2860;p39"/>
            <p:cNvSpPr/>
            <p:nvPr/>
          </p:nvSpPr>
          <p:spPr>
            <a:xfrm>
              <a:off x="3302375" y="4235475"/>
              <a:ext cx="44225" cy="18225"/>
            </a:xfrm>
            <a:custGeom>
              <a:avLst/>
              <a:gdLst/>
              <a:ahLst/>
              <a:cxnLst/>
              <a:rect l="l" t="t" r="r" b="b"/>
              <a:pathLst>
                <a:path w="1769" h="729" extrusionOk="0">
                  <a:moveTo>
                    <a:pt x="290" y="1"/>
                  </a:moveTo>
                  <a:cubicBezTo>
                    <a:pt x="198" y="1"/>
                    <a:pt x="115" y="56"/>
                    <a:pt x="67" y="128"/>
                  </a:cubicBezTo>
                  <a:cubicBezTo>
                    <a:pt x="0" y="261"/>
                    <a:pt x="67" y="395"/>
                    <a:pt x="167" y="461"/>
                  </a:cubicBezTo>
                  <a:cubicBezTo>
                    <a:pt x="200" y="461"/>
                    <a:pt x="667" y="728"/>
                    <a:pt x="1535" y="728"/>
                  </a:cubicBezTo>
                  <a:cubicBezTo>
                    <a:pt x="1635" y="728"/>
                    <a:pt x="1768" y="595"/>
                    <a:pt x="1768" y="461"/>
                  </a:cubicBezTo>
                  <a:cubicBezTo>
                    <a:pt x="1768" y="361"/>
                    <a:pt x="1668" y="228"/>
                    <a:pt x="1535" y="228"/>
                  </a:cubicBezTo>
                  <a:cubicBezTo>
                    <a:pt x="801" y="228"/>
                    <a:pt x="401" y="28"/>
                    <a:pt x="401" y="28"/>
                  </a:cubicBezTo>
                  <a:cubicBezTo>
                    <a:pt x="363" y="9"/>
                    <a:pt x="326" y="1"/>
                    <a:pt x="290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61" name="Google Shape;2861;p39"/>
            <p:cNvSpPr/>
            <p:nvPr/>
          </p:nvSpPr>
          <p:spPr>
            <a:xfrm>
              <a:off x="2997150" y="4308675"/>
              <a:ext cx="84250" cy="80125"/>
            </a:xfrm>
            <a:custGeom>
              <a:avLst/>
              <a:gdLst/>
              <a:ahLst/>
              <a:cxnLst/>
              <a:rect l="l" t="t" r="r" b="b"/>
              <a:pathLst>
                <a:path w="3370" h="3205" extrusionOk="0">
                  <a:moveTo>
                    <a:pt x="3093" y="1"/>
                  </a:moveTo>
                  <a:cubicBezTo>
                    <a:pt x="3049" y="1"/>
                    <a:pt x="3005" y="12"/>
                    <a:pt x="2969" y="35"/>
                  </a:cubicBezTo>
                  <a:cubicBezTo>
                    <a:pt x="1702" y="903"/>
                    <a:pt x="134" y="2737"/>
                    <a:pt x="101" y="2837"/>
                  </a:cubicBezTo>
                  <a:cubicBezTo>
                    <a:pt x="1" y="2937"/>
                    <a:pt x="1" y="3071"/>
                    <a:pt x="101" y="3171"/>
                  </a:cubicBezTo>
                  <a:cubicBezTo>
                    <a:pt x="167" y="3204"/>
                    <a:pt x="201" y="3204"/>
                    <a:pt x="267" y="3204"/>
                  </a:cubicBezTo>
                  <a:cubicBezTo>
                    <a:pt x="334" y="3204"/>
                    <a:pt x="401" y="3171"/>
                    <a:pt x="434" y="3138"/>
                  </a:cubicBezTo>
                  <a:cubicBezTo>
                    <a:pt x="468" y="3104"/>
                    <a:pt x="2002" y="1269"/>
                    <a:pt x="3236" y="436"/>
                  </a:cubicBezTo>
                  <a:cubicBezTo>
                    <a:pt x="3336" y="369"/>
                    <a:pt x="3370" y="202"/>
                    <a:pt x="3303" y="102"/>
                  </a:cubicBezTo>
                  <a:cubicBezTo>
                    <a:pt x="3260" y="37"/>
                    <a:pt x="3175" y="1"/>
                    <a:pt x="3093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62" name="Google Shape;2862;p39"/>
            <p:cNvSpPr/>
            <p:nvPr/>
          </p:nvSpPr>
          <p:spPr>
            <a:xfrm>
              <a:off x="3118075" y="3358525"/>
              <a:ext cx="114275" cy="72925"/>
            </a:xfrm>
            <a:custGeom>
              <a:avLst/>
              <a:gdLst/>
              <a:ahLst/>
              <a:cxnLst/>
              <a:rect l="l" t="t" r="r" b="b"/>
              <a:pathLst>
                <a:path w="4571" h="2917" extrusionOk="0">
                  <a:moveTo>
                    <a:pt x="4321" y="1"/>
                  </a:moveTo>
                  <a:cubicBezTo>
                    <a:pt x="4257" y="1"/>
                    <a:pt x="4192" y="26"/>
                    <a:pt x="4137" y="81"/>
                  </a:cubicBezTo>
                  <a:cubicBezTo>
                    <a:pt x="3169" y="1115"/>
                    <a:pt x="201" y="2449"/>
                    <a:pt x="201" y="2482"/>
                  </a:cubicBezTo>
                  <a:cubicBezTo>
                    <a:pt x="67" y="2516"/>
                    <a:pt x="0" y="2683"/>
                    <a:pt x="67" y="2783"/>
                  </a:cubicBezTo>
                  <a:cubicBezTo>
                    <a:pt x="100" y="2883"/>
                    <a:pt x="201" y="2916"/>
                    <a:pt x="301" y="2916"/>
                  </a:cubicBezTo>
                  <a:lnTo>
                    <a:pt x="367" y="2916"/>
                  </a:lnTo>
                  <a:cubicBezTo>
                    <a:pt x="501" y="2849"/>
                    <a:pt x="3436" y="1515"/>
                    <a:pt x="4504" y="381"/>
                  </a:cubicBezTo>
                  <a:cubicBezTo>
                    <a:pt x="4570" y="314"/>
                    <a:pt x="4570" y="147"/>
                    <a:pt x="4470" y="47"/>
                  </a:cubicBezTo>
                  <a:cubicBezTo>
                    <a:pt x="4425" y="17"/>
                    <a:pt x="4374" y="1"/>
                    <a:pt x="4321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63" name="Google Shape;2863;p39"/>
            <p:cNvSpPr/>
            <p:nvPr/>
          </p:nvSpPr>
          <p:spPr>
            <a:xfrm>
              <a:off x="3299025" y="3439075"/>
              <a:ext cx="312750" cy="698700"/>
            </a:xfrm>
            <a:custGeom>
              <a:avLst/>
              <a:gdLst/>
              <a:ahLst/>
              <a:cxnLst/>
              <a:rect l="l" t="t" r="r" b="b"/>
              <a:pathLst>
                <a:path w="12510" h="27948" extrusionOk="0">
                  <a:moveTo>
                    <a:pt x="8524" y="23730"/>
                  </a:moveTo>
                  <a:cubicBezTo>
                    <a:pt x="10006" y="23730"/>
                    <a:pt x="11226" y="23936"/>
                    <a:pt x="11676" y="24012"/>
                  </a:cubicBezTo>
                  <a:cubicBezTo>
                    <a:pt x="11709" y="24579"/>
                    <a:pt x="11743" y="25079"/>
                    <a:pt x="11776" y="25379"/>
                  </a:cubicBezTo>
                  <a:cubicBezTo>
                    <a:pt x="11314" y="25247"/>
                    <a:pt x="10404" y="25043"/>
                    <a:pt x="9112" y="25043"/>
                  </a:cubicBezTo>
                  <a:cubicBezTo>
                    <a:pt x="8442" y="25043"/>
                    <a:pt x="7671" y="25098"/>
                    <a:pt x="6806" y="25246"/>
                  </a:cubicBezTo>
                  <a:cubicBezTo>
                    <a:pt x="4404" y="25646"/>
                    <a:pt x="3003" y="26513"/>
                    <a:pt x="2369" y="27014"/>
                  </a:cubicBezTo>
                  <a:cubicBezTo>
                    <a:pt x="2369" y="26713"/>
                    <a:pt x="2336" y="26313"/>
                    <a:pt x="2269" y="25779"/>
                  </a:cubicBezTo>
                  <a:cubicBezTo>
                    <a:pt x="2736" y="25446"/>
                    <a:pt x="4638" y="24112"/>
                    <a:pt x="6973" y="23811"/>
                  </a:cubicBezTo>
                  <a:cubicBezTo>
                    <a:pt x="7506" y="23753"/>
                    <a:pt x="8030" y="23730"/>
                    <a:pt x="8524" y="23730"/>
                  </a:cubicBezTo>
                  <a:close/>
                  <a:moveTo>
                    <a:pt x="3475" y="1"/>
                  </a:moveTo>
                  <a:cubicBezTo>
                    <a:pt x="3387" y="1"/>
                    <a:pt x="3294" y="56"/>
                    <a:pt x="3270" y="128"/>
                  </a:cubicBezTo>
                  <a:cubicBezTo>
                    <a:pt x="3237" y="194"/>
                    <a:pt x="1" y="7099"/>
                    <a:pt x="735" y="14138"/>
                  </a:cubicBezTo>
                  <a:cubicBezTo>
                    <a:pt x="1469" y="21143"/>
                    <a:pt x="1936" y="27481"/>
                    <a:pt x="1936" y="27547"/>
                  </a:cubicBezTo>
                  <a:cubicBezTo>
                    <a:pt x="1936" y="27614"/>
                    <a:pt x="2002" y="27714"/>
                    <a:pt x="2069" y="27748"/>
                  </a:cubicBezTo>
                  <a:cubicBezTo>
                    <a:pt x="2469" y="27881"/>
                    <a:pt x="2803" y="27948"/>
                    <a:pt x="2803" y="27948"/>
                  </a:cubicBezTo>
                  <a:lnTo>
                    <a:pt x="2870" y="27247"/>
                  </a:lnTo>
                  <a:cubicBezTo>
                    <a:pt x="3503" y="26780"/>
                    <a:pt x="4804" y="26046"/>
                    <a:pt x="6872" y="25713"/>
                  </a:cubicBezTo>
                  <a:cubicBezTo>
                    <a:pt x="7710" y="25573"/>
                    <a:pt x="8447" y="25520"/>
                    <a:pt x="9083" y="25520"/>
                  </a:cubicBezTo>
                  <a:cubicBezTo>
                    <a:pt x="9814" y="25520"/>
                    <a:pt x="10411" y="25590"/>
                    <a:pt x="10875" y="25679"/>
                  </a:cubicBezTo>
                  <a:lnTo>
                    <a:pt x="10909" y="26313"/>
                  </a:lnTo>
                  <a:cubicBezTo>
                    <a:pt x="10913" y="26315"/>
                    <a:pt x="10919" y="26315"/>
                    <a:pt x="10927" y="26315"/>
                  </a:cubicBezTo>
                  <a:cubicBezTo>
                    <a:pt x="11105" y="26315"/>
                    <a:pt x="12146" y="25978"/>
                    <a:pt x="12210" y="25946"/>
                  </a:cubicBezTo>
                  <a:cubicBezTo>
                    <a:pt x="12276" y="25880"/>
                    <a:pt x="12310" y="25813"/>
                    <a:pt x="12310" y="25713"/>
                  </a:cubicBezTo>
                  <a:cubicBezTo>
                    <a:pt x="12276" y="25679"/>
                    <a:pt x="11943" y="22677"/>
                    <a:pt x="12009" y="20642"/>
                  </a:cubicBezTo>
                  <a:cubicBezTo>
                    <a:pt x="12043" y="19809"/>
                    <a:pt x="12110" y="18174"/>
                    <a:pt x="12210" y="16473"/>
                  </a:cubicBezTo>
                  <a:cubicBezTo>
                    <a:pt x="12343" y="14004"/>
                    <a:pt x="12510" y="11236"/>
                    <a:pt x="12510" y="10035"/>
                  </a:cubicBezTo>
                  <a:lnTo>
                    <a:pt x="12510" y="6299"/>
                  </a:lnTo>
                  <a:cubicBezTo>
                    <a:pt x="12510" y="6165"/>
                    <a:pt x="12410" y="6065"/>
                    <a:pt x="12276" y="6065"/>
                  </a:cubicBezTo>
                  <a:cubicBezTo>
                    <a:pt x="12143" y="6065"/>
                    <a:pt x="12043" y="6165"/>
                    <a:pt x="12043" y="6299"/>
                  </a:cubicBezTo>
                  <a:lnTo>
                    <a:pt x="12043" y="10035"/>
                  </a:lnTo>
                  <a:cubicBezTo>
                    <a:pt x="12043" y="11202"/>
                    <a:pt x="11876" y="14004"/>
                    <a:pt x="11743" y="16439"/>
                  </a:cubicBezTo>
                  <a:cubicBezTo>
                    <a:pt x="11643" y="18174"/>
                    <a:pt x="11542" y="19775"/>
                    <a:pt x="11542" y="20642"/>
                  </a:cubicBezTo>
                  <a:cubicBezTo>
                    <a:pt x="11509" y="21543"/>
                    <a:pt x="11542" y="22611"/>
                    <a:pt x="11609" y="23545"/>
                  </a:cubicBezTo>
                  <a:cubicBezTo>
                    <a:pt x="11081" y="23425"/>
                    <a:pt x="9949" y="23253"/>
                    <a:pt x="8585" y="23253"/>
                  </a:cubicBezTo>
                  <a:cubicBezTo>
                    <a:pt x="8053" y="23253"/>
                    <a:pt x="7486" y="23279"/>
                    <a:pt x="6906" y="23344"/>
                  </a:cubicBezTo>
                  <a:cubicBezTo>
                    <a:pt x="4738" y="23611"/>
                    <a:pt x="2970" y="24712"/>
                    <a:pt x="2236" y="25246"/>
                  </a:cubicBezTo>
                  <a:cubicBezTo>
                    <a:pt x="2036" y="22777"/>
                    <a:pt x="1669" y="18574"/>
                    <a:pt x="1202" y="14104"/>
                  </a:cubicBezTo>
                  <a:cubicBezTo>
                    <a:pt x="468" y="7166"/>
                    <a:pt x="3670" y="395"/>
                    <a:pt x="3704" y="328"/>
                  </a:cubicBezTo>
                  <a:cubicBezTo>
                    <a:pt x="3737" y="228"/>
                    <a:pt x="3704" y="61"/>
                    <a:pt x="3570" y="28"/>
                  </a:cubicBezTo>
                  <a:cubicBezTo>
                    <a:pt x="3542" y="9"/>
                    <a:pt x="3509" y="1"/>
                    <a:pt x="3475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64" name="Google Shape;2864;p39"/>
            <p:cNvSpPr/>
            <p:nvPr/>
          </p:nvSpPr>
          <p:spPr>
            <a:xfrm>
              <a:off x="3363250" y="4073075"/>
              <a:ext cx="459525" cy="1228025"/>
            </a:xfrm>
            <a:custGeom>
              <a:avLst/>
              <a:gdLst/>
              <a:ahLst/>
              <a:cxnLst/>
              <a:rect l="l" t="t" r="r" b="b"/>
              <a:pathLst>
                <a:path w="18381" h="49121" extrusionOk="0">
                  <a:moveTo>
                    <a:pt x="6280" y="1"/>
                  </a:moveTo>
                  <a:cubicBezTo>
                    <a:pt x="5682" y="1"/>
                    <a:pt x="4993" y="30"/>
                    <a:pt x="4270" y="119"/>
                  </a:cubicBezTo>
                  <a:cubicBezTo>
                    <a:pt x="2135" y="386"/>
                    <a:pt x="334" y="1620"/>
                    <a:pt x="334" y="1620"/>
                  </a:cubicBezTo>
                  <a:cubicBezTo>
                    <a:pt x="0" y="5290"/>
                    <a:pt x="201" y="7758"/>
                    <a:pt x="1301" y="10527"/>
                  </a:cubicBezTo>
                  <a:cubicBezTo>
                    <a:pt x="2369" y="13295"/>
                    <a:pt x="11075" y="30741"/>
                    <a:pt x="11709" y="31942"/>
                  </a:cubicBezTo>
                  <a:cubicBezTo>
                    <a:pt x="12343" y="33110"/>
                    <a:pt x="12042" y="34511"/>
                    <a:pt x="12543" y="36379"/>
                  </a:cubicBezTo>
                  <a:cubicBezTo>
                    <a:pt x="13043" y="38247"/>
                    <a:pt x="15111" y="41549"/>
                    <a:pt x="15111" y="42049"/>
                  </a:cubicBezTo>
                  <a:cubicBezTo>
                    <a:pt x="15111" y="42550"/>
                    <a:pt x="15745" y="44684"/>
                    <a:pt x="13810" y="46052"/>
                  </a:cubicBezTo>
                  <a:cubicBezTo>
                    <a:pt x="11909" y="47453"/>
                    <a:pt x="12443" y="49121"/>
                    <a:pt x="12976" y="49121"/>
                  </a:cubicBezTo>
                  <a:cubicBezTo>
                    <a:pt x="13543" y="49121"/>
                    <a:pt x="16212" y="47487"/>
                    <a:pt x="17279" y="46286"/>
                  </a:cubicBezTo>
                  <a:cubicBezTo>
                    <a:pt x="18380" y="45118"/>
                    <a:pt x="18213" y="40982"/>
                    <a:pt x="18180" y="39581"/>
                  </a:cubicBezTo>
                  <a:cubicBezTo>
                    <a:pt x="18113" y="38213"/>
                    <a:pt x="15945" y="33310"/>
                    <a:pt x="14944" y="28373"/>
                  </a:cubicBezTo>
                  <a:cubicBezTo>
                    <a:pt x="13977" y="23436"/>
                    <a:pt x="10475" y="11127"/>
                    <a:pt x="9474" y="8192"/>
                  </a:cubicBezTo>
                  <a:cubicBezTo>
                    <a:pt x="8506" y="5223"/>
                    <a:pt x="8306" y="119"/>
                    <a:pt x="8306" y="119"/>
                  </a:cubicBezTo>
                  <a:cubicBezTo>
                    <a:pt x="8306" y="119"/>
                    <a:pt x="7476" y="1"/>
                    <a:pt x="6280" y="1"/>
                  </a:cubicBezTo>
                  <a:close/>
                </a:path>
              </a:pathLst>
            </a:custGeom>
            <a:solidFill>
              <a:srgbClr val="F0BC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65" name="Google Shape;2865;p39"/>
            <p:cNvSpPr/>
            <p:nvPr/>
          </p:nvSpPr>
          <p:spPr>
            <a:xfrm>
              <a:off x="3741850" y="5175825"/>
              <a:ext cx="30875" cy="13550"/>
            </a:xfrm>
            <a:custGeom>
              <a:avLst/>
              <a:gdLst/>
              <a:ahLst/>
              <a:cxnLst/>
              <a:rect l="l" t="t" r="r" b="b"/>
              <a:pathLst>
                <a:path w="1235" h="542" extrusionOk="0">
                  <a:moveTo>
                    <a:pt x="624" y="0"/>
                  </a:moveTo>
                  <a:cubicBezTo>
                    <a:pt x="375" y="0"/>
                    <a:pt x="190" y="74"/>
                    <a:pt x="167" y="74"/>
                  </a:cubicBezTo>
                  <a:cubicBezTo>
                    <a:pt x="67" y="107"/>
                    <a:pt x="1" y="241"/>
                    <a:pt x="34" y="374"/>
                  </a:cubicBezTo>
                  <a:cubicBezTo>
                    <a:pt x="85" y="476"/>
                    <a:pt x="175" y="520"/>
                    <a:pt x="259" y="520"/>
                  </a:cubicBezTo>
                  <a:cubicBezTo>
                    <a:pt x="285" y="520"/>
                    <a:pt x="310" y="516"/>
                    <a:pt x="334" y="508"/>
                  </a:cubicBezTo>
                  <a:cubicBezTo>
                    <a:pt x="356" y="508"/>
                    <a:pt x="468" y="478"/>
                    <a:pt x="628" y="478"/>
                  </a:cubicBezTo>
                  <a:cubicBezTo>
                    <a:pt x="708" y="478"/>
                    <a:pt x="801" y="486"/>
                    <a:pt x="901" y="508"/>
                  </a:cubicBezTo>
                  <a:cubicBezTo>
                    <a:pt x="901" y="541"/>
                    <a:pt x="935" y="541"/>
                    <a:pt x="968" y="541"/>
                  </a:cubicBezTo>
                  <a:cubicBezTo>
                    <a:pt x="1068" y="541"/>
                    <a:pt x="1168" y="474"/>
                    <a:pt x="1201" y="374"/>
                  </a:cubicBezTo>
                  <a:cubicBezTo>
                    <a:pt x="1235" y="241"/>
                    <a:pt x="1168" y="107"/>
                    <a:pt x="1035" y="74"/>
                  </a:cubicBezTo>
                  <a:cubicBezTo>
                    <a:pt x="890" y="19"/>
                    <a:pt x="749" y="0"/>
                    <a:pt x="624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66" name="Google Shape;2866;p39"/>
            <p:cNvSpPr/>
            <p:nvPr/>
          </p:nvSpPr>
          <p:spPr>
            <a:xfrm>
              <a:off x="3741850" y="5071100"/>
              <a:ext cx="46725" cy="42375"/>
            </a:xfrm>
            <a:custGeom>
              <a:avLst/>
              <a:gdLst/>
              <a:ahLst/>
              <a:cxnLst/>
              <a:rect l="l" t="t" r="r" b="b"/>
              <a:pathLst>
                <a:path w="1869" h="1695" extrusionOk="0">
                  <a:moveTo>
                    <a:pt x="1640" y="1"/>
                  </a:moveTo>
                  <a:cubicBezTo>
                    <a:pt x="1606" y="1"/>
                    <a:pt x="1571" y="9"/>
                    <a:pt x="1535" y="27"/>
                  </a:cubicBezTo>
                  <a:cubicBezTo>
                    <a:pt x="701" y="327"/>
                    <a:pt x="101" y="1294"/>
                    <a:pt x="67" y="1328"/>
                  </a:cubicBezTo>
                  <a:cubicBezTo>
                    <a:pt x="1" y="1461"/>
                    <a:pt x="34" y="1595"/>
                    <a:pt x="134" y="1661"/>
                  </a:cubicBezTo>
                  <a:cubicBezTo>
                    <a:pt x="167" y="1695"/>
                    <a:pt x="234" y="1695"/>
                    <a:pt x="267" y="1695"/>
                  </a:cubicBezTo>
                  <a:cubicBezTo>
                    <a:pt x="334" y="1695"/>
                    <a:pt x="434" y="1661"/>
                    <a:pt x="468" y="1595"/>
                  </a:cubicBezTo>
                  <a:cubicBezTo>
                    <a:pt x="468" y="1561"/>
                    <a:pt x="1001" y="727"/>
                    <a:pt x="1702" y="460"/>
                  </a:cubicBezTo>
                  <a:cubicBezTo>
                    <a:pt x="1835" y="427"/>
                    <a:pt x="1869" y="294"/>
                    <a:pt x="1835" y="160"/>
                  </a:cubicBezTo>
                  <a:cubicBezTo>
                    <a:pt x="1811" y="63"/>
                    <a:pt x="1733" y="1"/>
                    <a:pt x="1640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</p:grpSp>
      <p:sp>
        <p:nvSpPr>
          <p:cNvPr id="2867" name="Google Shape;2867;p39"/>
          <p:cNvSpPr txBox="1"/>
          <p:nvPr/>
        </p:nvSpPr>
        <p:spPr>
          <a:xfrm flipH="1">
            <a:off x="3492081" y="1654460"/>
            <a:ext cx="3702677" cy="7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" sz="2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More People are Staying In.</a:t>
            </a:r>
            <a:endParaRPr sz="20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69" name="Google Shape;2869;p39"/>
          <p:cNvSpPr txBox="1"/>
          <p:nvPr/>
        </p:nvSpPr>
        <p:spPr>
          <a:xfrm flipH="1">
            <a:off x="3488118" y="2675991"/>
            <a:ext cx="3264107" cy="7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" sz="2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Bang for their buck.</a:t>
            </a:r>
            <a:endParaRPr sz="20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70" name="Google Shape;2870;p39"/>
          <p:cNvSpPr txBox="1"/>
          <p:nvPr/>
        </p:nvSpPr>
        <p:spPr>
          <a:xfrm flipH="1">
            <a:off x="3486208" y="3860798"/>
            <a:ext cx="3708550" cy="7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" sz="2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Healthy options. </a:t>
            </a:r>
            <a:endParaRPr sz="20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72" name="Google Shape;2872;p39"/>
          <p:cNvSpPr/>
          <p:nvPr/>
        </p:nvSpPr>
        <p:spPr>
          <a:xfrm>
            <a:off x="1187592" y="1585844"/>
            <a:ext cx="1852398" cy="736106"/>
          </a:xfrm>
          <a:prstGeom prst="roundRect">
            <a:avLst>
              <a:gd name="adj" fmla="val 2428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Delivery &gt; Dine</a:t>
            </a:r>
            <a:endParaRPr sz="24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73" name="Google Shape;2873;p39"/>
          <p:cNvSpPr/>
          <p:nvPr/>
        </p:nvSpPr>
        <p:spPr>
          <a:xfrm>
            <a:off x="1191893" y="2765750"/>
            <a:ext cx="1848682" cy="734629"/>
          </a:xfrm>
          <a:prstGeom prst="roundRect">
            <a:avLst>
              <a:gd name="adj" fmla="val 20184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CA" sz="24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Cost-Conscious</a:t>
            </a:r>
            <a:endParaRPr sz="24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74" name="Google Shape;2874;p39"/>
          <p:cNvSpPr/>
          <p:nvPr/>
        </p:nvSpPr>
        <p:spPr>
          <a:xfrm>
            <a:off x="1182538" y="3886846"/>
            <a:ext cx="1848682" cy="734629"/>
          </a:xfrm>
          <a:prstGeom prst="roundRect">
            <a:avLst>
              <a:gd name="adj" fmla="val 28393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Health Aware</a:t>
            </a:r>
            <a:endParaRPr sz="24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75" name="Google Shape;2875;p39"/>
          <p:cNvSpPr/>
          <p:nvPr/>
        </p:nvSpPr>
        <p:spPr>
          <a:xfrm>
            <a:off x="1221997" y="4912190"/>
            <a:ext cx="1848682" cy="734629"/>
          </a:xfrm>
          <a:prstGeom prst="roundRect">
            <a:avLst>
              <a:gd name="adj" fmla="val 22236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CA" sz="2200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Mobile Inclined</a:t>
            </a:r>
            <a:endParaRPr sz="2200" b="1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8" name="Google Shape;2870;p39">
            <a:extLst>
              <a:ext uri="{FF2B5EF4-FFF2-40B4-BE49-F238E27FC236}">
                <a16:creationId xmlns:a16="http://schemas.microsoft.com/office/drawing/2014/main" id="{25E64BD3-3181-154A-9104-B13CCD672BB7}"/>
              </a:ext>
            </a:extLst>
          </p:cNvPr>
          <p:cNvSpPr txBox="1"/>
          <p:nvPr/>
        </p:nvSpPr>
        <p:spPr>
          <a:xfrm flipH="1">
            <a:off x="3486207" y="4872940"/>
            <a:ext cx="3881434" cy="7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" sz="2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Ordering on the go.</a:t>
            </a:r>
            <a:endParaRPr sz="20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7" name="Title 3">
            <a:extLst>
              <a:ext uri="{FF2B5EF4-FFF2-40B4-BE49-F238E27FC236}">
                <a16:creationId xmlns:a16="http://schemas.microsoft.com/office/drawing/2014/main" id="{FA5A71D8-BBC8-3F4D-BF9B-E684248C6355}"/>
              </a:ext>
            </a:extLst>
          </p:cNvPr>
          <p:cNvSpPr txBox="1">
            <a:spLocks/>
          </p:cNvSpPr>
          <p:nvPr/>
        </p:nvSpPr>
        <p:spPr>
          <a:xfrm>
            <a:off x="2220686" y="238944"/>
            <a:ext cx="7393823" cy="43570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3467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Current </a:t>
            </a:r>
            <a:r>
              <a:rPr lang="en-CA" sz="3200" kern="0" dirty="0">
                <a:solidFill>
                  <a:srgbClr val="7CAA3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FOS</a:t>
            </a:r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Business Landscape</a:t>
            </a:r>
            <a:endParaRPr lang="en-CA" sz="3200" kern="0" dirty="0">
              <a:solidFill>
                <a:srgbClr val="7CAA3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958639AD-99E3-CD4D-B70F-9F6A0AE1DEC0}"/>
              </a:ext>
            </a:extLst>
          </p:cNvPr>
          <p:cNvCxnSpPr>
            <a:cxnSpLocks/>
          </p:cNvCxnSpPr>
          <p:nvPr/>
        </p:nvCxnSpPr>
        <p:spPr>
          <a:xfrm flipH="1">
            <a:off x="945264" y="806661"/>
            <a:ext cx="1028430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8376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/>
          <p:nvPr/>
        </p:nvSpPr>
        <p:spPr>
          <a:xfrm>
            <a:off x="277363" y="3077449"/>
            <a:ext cx="45719" cy="87976"/>
          </a:xfrm>
          <a:custGeom>
            <a:avLst/>
            <a:gdLst/>
            <a:ahLst/>
            <a:cxnLst/>
            <a:rect l="l" t="t" r="r" b="b"/>
            <a:pathLst>
              <a:path w="13" h="25" extrusionOk="0">
                <a:moveTo>
                  <a:pt x="0" y="1"/>
                </a:moveTo>
                <a:lnTo>
                  <a:pt x="0" y="25"/>
                </a:lnTo>
                <a:cubicBezTo>
                  <a:pt x="0" y="25"/>
                  <a:pt x="12" y="25"/>
                  <a:pt x="0" y="1"/>
                </a:cubicBezTo>
                <a:close/>
              </a:path>
            </a:pathLst>
          </a:custGeom>
          <a:solidFill>
            <a:srgbClr val="FFDA6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22" name="Google Shape;122;p17"/>
          <p:cNvGrpSpPr/>
          <p:nvPr/>
        </p:nvGrpSpPr>
        <p:grpSpPr>
          <a:xfrm>
            <a:off x="1913191" y="1526496"/>
            <a:ext cx="8857755" cy="948088"/>
            <a:chOff x="1467298" y="1388250"/>
            <a:chExt cx="6217129" cy="741400"/>
          </a:xfrm>
        </p:grpSpPr>
        <p:grpSp>
          <p:nvGrpSpPr>
            <p:cNvPr id="123" name="Google Shape;123;p17"/>
            <p:cNvGrpSpPr/>
            <p:nvPr/>
          </p:nvGrpSpPr>
          <p:grpSpPr>
            <a:xfrm>
              <a:off x="1467298" y="1388250"/>
              <a:ext cx="6217129" cy="741400"/>
              <a:chOff x="1467298" y="1388250"/>
              <a:chExt cx="6217129" cy="741400"/>
            </a:xfrm>
          </p:grpSpPr>
          <p:grpSp>
            <p:nvGrpSpPr>
              <p:cNvPr id="124" name="Google Shape;124;p17"/>
              <p:cNvGrpSpPr/>
              <p:nvPr/>
            </p:nvGrpSpPr>
            <p:grpSpPr>
              <a:xfrm>
                <a:off x="1467298" y="1388250"/>
                <a:ext cx="6217129" cy="741400"/>
                <a:chOff x="1467298" y="1388250"/>
                <a:chExt cx="6217129" cy="741400"/>
              </a:xfrm>
            </p:grpSpPr>
            <p:grpSp>
              <p:nvGrpSpPr>
                <p:cNvPr id="125" name="Google Shape;125;p17"/>
                <p:cNvGrpSpPr/>
                <p:nvPr/>
              </p:nvGrpSpPr>
              <p:grpSpPr>
                <a:xfrm>
                  <a:off x="1576131" y="1388481"/>
                  <a:ext cx="6108296" cy="741169"/>
                  <a:chOff x="1576131" y="1388481"/>
                  <a:chExt cx="6108296" cy="741169"/>
                </a:xfrm>
              </p:grpSpPr>
              <p:sp>
                <p:nvSpPr>
                  <p:cNvPr id="126" name="Google Shape;126;p17"/>
                  <p:cNvSpPr/>
                  <p:nvPr/>
                </p:nvSpPr>
                <p:spPr>
                  <a:xfrm>
                    <a:off x="2597740" y="1423821"/>
                    <a:ext cx="5078981" cy="7057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8357" h="17717" extrusionOk="0">
                        <a:moveTo>
                          <a:pt x="0" y="0"/>
                        </a:moveTo>
                        <a:lnTo>
                          <a:pt x="0" y="17717"/>
                        </a:lnTo>
                        <a:lnTo>
                          <a:pt x="83082" y="17717"/>
                        </a:lnTo>
                        <a:lnTo>
                          <a:pt x="88356" y="8894"/>
                        </a:lnTo>
                        <a:lnTo>
                          <a:pt x="83082" y="0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defTabSz="1219170">
                      <a:buClr>
                        <a:srgbClr val="000000"/>
                      </a:buClr>
                    </a:pPr>
                    <a:endParaRPr sz="1867" kern="0" dirty="0">
                      <a:solidFill>
                        <a:srgbClr val="000000"/>
                      </a:solidFill>
                      <a:latin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127" name="Google Shape;127;p17"/>
                  <p:cNvGrpSpPr/>
                  <p:nvPr/>
                </p:nvGrpSpPr>
                <p:grpSpPr>
                  <a:xfrm>
                    <a:off x="1576131" y="1388600"/>
                    <a:ext cx="1085657" cy="741050"/>
                    <a:chOff x="1943550" y="1388600"/>
                    <a:chExt cx="227701" cy="741050"/>
                  </a:xfrm>
                </p:grpSpPr>
                <p:sp>
                  <p:nvSpPr>
                    <p:cNvPr id="128" name="Google Shape;128;p17"/>
                    <p:cNvSpPr/>
                    <p:nvPr/>
                  </p:nvSpPr>
                  <p:spPr>
                    <a:xfrm>
                      <a:off x="1943551" y="1424350"/>
                      <a:ext cx="227700" cy="7053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defTabSz="1219170">
                        <a:buClr>
                          <a:srgbClr val="000000"/>
                        </a:buClr>
                      </a:pPr>
                      <a:endParaRPr sz="1867" kern="0">
                        <a:solidFill>
                          <a:srgbClr val="00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9" name="Google Shape;129;p17"/>
                    <p:cNvSpPr/>
                    <p:nvPr/>
                  </p:nvSpPr>
                  <p:spPr>
                    <a:xfrm>
                      <a:off x="1943550" y="1388600"/>
                      <a:ext cx="227700" cy="704700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defTabSz="1219170">
                        <a:buClr>
                          <a:srgbClr val="000000"/>
                        </a:buClr>
                      </a:pPr>
                      <a:endParaRPr sz="1867" kern="0">
                        <a:solidFill>
                          <a:srgbClr val="00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130" name="Google Shape;130;p17"/>
                  <p:cNvSpPr/>
                  <p:nvPr/>
                </p:nvSpPr>
                <p:spPr>
                  <a:xfrm>
                    <a:off x="2605446" y="1388481"/>
                    <a:ext cx="5078981" cy="7052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8357" h="17705" extrusionOk="0">
                        <a:moveTo>
                          <a:pt x="0" y="0"/>
                        </a:moveTo>
                        <a:lnTo>
                          <a:pt x="0" y="17705"/>
                        </a:lnTo>
                        <a:lnTo>
                          <a:pt x="83082" y="17705"/>
                        </a:lnTo>
                        <a:lnTo>
                          <a:pt x="88356" y="8859"/>
                        </a:lnTo>
                        <a:lnTo>
                          <a:pt x="83082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defTabSz="1219170">
                      <a:buClr>
                        <a:srgbClr val="000000"/>
                      </a:buClr>
                    </a:pPr>
                    <a:endParaRPr sz="1867" kern="0" dirty="0">
                      <a:solidFill>
                        <a:srgbClr val="000000"/>
                      </a:solidFill>
                      <a:latin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131" name="Google Shape;131;p17"/>
                <p:cNvSpPr/>
                <p:nvPr/>
              </p:nvSpPr>
              <p:spPr>
                <a:xfrm>
                  <a:off x="1616673" y="1539060"/>
                  <a:ext cx="102011" cy="1020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61" h="2561" extrusionOk="0">
                      <a:moveTo>
                        <a:pt x="1275" y="1"/>
                      </a:moveTo>
                      <a:cubicBezTo>
                        <a:pt x="572" y="1"/>
                        <a:pt x="1" y="572"/>
                        <a:pt x="1" y="1275"/>
                      </a:cubicBezTo>
                      <a:cubicBezTo>
                        <a:pt x="1" y="1989"/>
                        <a:pt x="572" y="2560"/>
                        <a:pt x="1275" y="2560"/>
                      </a:cubicBezTo>
                      <a:cubicBezTo>
                        <a:pt x="1989" y="2560"/>
                        <a:pt x="2561" y="1989"/>
                        <a:pt x="2561" y="1275"/>
                      </a:cubicBezTo>
                      <a:cubicBezTo>
                        <a:pt x="2561" y="572"/>
                        <a:pt x="1989" y="1"/>
                        <a:pt x="1275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2" name="Google Shape;132;p17"/>
                <p:cNvSpPr/>
                <p:nvPr/>
              </p:nvSpPr>
              <p:spPr>
                <a:xfrm>
                  <a:off x="1467298" y="1546190"/>
                  <a:ext cx="227683" cy="830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6" h="2084" extrusionOk="0">
                      <a:moveTo>
                        <a:pt x="1024" y="0"/>
                      </a:moveTo>
                      <a:cubicBezTo>
                        <a:pt x="453" y="0"/>
                        <a:pt x="0" y="465"/>
                        <a:pt x="0" y="1024"/>
                      </a:cubicBezTo>
                      <a:lnTo>
                        <a:pt x="0" y="1060"/>
                      </a:lnTo>
                      <a:cubicBezTo>
                        <a:pt x="0" y="1619"/>
                        <a:pt x="453" y="2084"/>
                        <a:pt x="1024" y="2084"/>
                      </a:cubicBezTo>
                      <a:lnTo>
                        <a:pt x="4691" y="2084"/>
                      </a:lnTo>
                      <a:cubicBezTo>
                        <a:pt x="5251" y="2084"/>
                        <a:pt x="5715" y="1619"/>
                        <a:pt x="5715" y="1060"/>
                      </a:cubicBezTo>
                      <a:lnTo>
                        <a:pt x="5715" y="1024"/>
                      </a:lnTo>
                      <a:cubicBezTo>
                        <a:pt x="5715" y="465"/>
                        <a:pt x="5251" y="0"/>
                        <a:pt x="469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3" name="Google Shape;133;p17"/>
                <p:cNvSpPr/>
                <p:nvPr/>
              </p:nvSpPr>
              <p:spPr>
                <a:xfrm>
                  <a:off x="1616673" y="1844026"/>
                  <a:ext cx="102011" cy="1024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61" h="2573" extrusionOk="0">
                      <a:moveTo>
                        <a:pt x="1275" y="0"/>
                      </a:moveTo>
                      <a:cubicBezTo>
                        <a:pt x="572" y="0"/>
                        <a:pt x="1" y="584"/>
                        <a:pt x="1" y="1286"/>
                      </a:cubicBezTo>
                      <a:cubicBezTo>
                        <a:pt x="1" y="1989"/>
                        <a:pt x="572" y="2572"/>
                        <a:pt x="1275" y="2572"/>
                      </a:cubicBezTo>
                      <a:cubicBezTo>
                        <a:pt x="1989" y="2572"/>
                        <a:pt x="2561" y="1989"/>
                        <a:pt x="2561" y="1286"/>
                      </a:cubicBezTo>
                      <a:cubicBezTo>
                        <a:pt x="2561" y="584"/>
                        <a:pt x="1989" y="0"/>
                        <a:pt x="1275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" name="Google Shape;134;p17"/>
                <p:cNvSpPr/>
                <p:nvPr/>
              </p:nvSpPr>
              <p:spPr>
                <a:xfrm>
                  <a:off x="1467298" y="1851595"/>
                  <a:ext cx="227683" cy="830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6" h="2085" extrusionOk="0">
                      <a:moveTo>
                        <a:pt x="1036" y="1"/>
                      </a:moveTo>
                      <a:cubicBezTo>
                        <a:pt x="453" y="1"/>
                        <a:pt x="0" y="477"/>
                        <a:pt x="0" y="1037"/>
                      </a:cubicBezTo>
                      <a:cubicBezTo>
                        <a:pt x="0" y="1620"/>
                        <a:pt x="477" y="2084"/>
                        <a:pt x="1036" y="2084"/>
                      </a:cubicBezTo>
                      <a:lnTo>
                        <a:pt x="4668" y="2084"/>
                      </a:lnTo>
                      <a:cubicBezTo>
                        <a:pt x="5251" y="2084"/>
                        <a:pt x="5715" y="1620"/>
                        <a:pt x="5715" y="1037"/>
                      </a:cubicBezTo>
                      <a:cubicBezTo>
                        <a:pt x="5715" y="453"/>
                        <a:pt x="5239" y="1"/>
                        <a:pt x="4668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" name="Google Shape;135;p17"/>
                <p:cNvSpPr/>
                <p:nvPr/>
              </p:nvSpPr>
              <p:spPr>
                <a:xfrm>
                  <a:off x="7209243" y="1388250"/>
                  <a:ext cx="399044" cy="7052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2" h="17705" extrusionOk="0">
                      <a:moveTo>
                        <a:pt x="0" y="0"/>
                      </a:moveTo>
                      <a:lnTo>
                        <a:pt x="5275" y="8859"/>
                      </a:lnTo>
                      <a:lnTo>
                        <a:pt x="0" y="17705"/>
                      </a:lnTo>
                      <a:lnTo>
                        <a:pt x="1667" y="17705"/>
                      </a:lnTo>
                      <a:lnTo>
                        <a:pt x="6942" y="8859"/>
                      </a:lnTo>
                      <a:lnTo>
                        <a:pt x="166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36" name="Google Shape;136;p17"/>
              <p:cNvGrpSpPr/>
              <p:nvPr/>
            </p:nvGrpSpPr>
            <p:grpSpPr>
              <a:xfrm>
                <a:off x="6690188" y="1540025"/>
                <a:ext cx="402190" cy="401671"/>
                <a:chOff x="5053900" y="2021500"/>
                <a:chExt cx="483750" cy="483125"/>
              </a:xfrm>
            </p:grpSpPr>
            <p:sp>
              <p:nvSpPr>
                <p:cNvPr id="137" name="Google Shape;137;p17"/>
                <p:cNvSpPr/>
                <p:nvPr/>
              </p:nvSpPr>
              <p:spPr>
                <a:xfrm>
                  <a:off x="5281354" y="2078100"/>
                  <a:ext cx="127375" cy="12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95" h="5094" extrusionOk="0">
                      <a:moveTo>
                        <a:pt x="565" y="0"/>
                      </a:moveTo>
                      <a:cubicBezTo>
                        <a:pt x="251" y="0"/>
                        <a:pt x="1" y="254"/>
                        <a:pt x="1" y="568"/>
                      </a:cubicBezTo>
                      <a:cubicBezTo>
                        <a:pt x="1" y="879"/>
                        <a:pt x="251" y="1132"/>
                        <a:pt x="565" y="1132"/>
                      </a:cubicBezTo>
                      <a:cubicBezTo>
                        <a:pt x="2440" y="1135"/>
                        <a:pt x="3959" y="2654"/>
                        <a:pt x="3962" y="4529"/>
                      </a:cubicBezTo>
                      <a:cubicBezTo>
                        <a:pt x="3962" y="4843"/>
                        <a:pt x="4216" y="5094"/>
                        <a:pt x="4530" y="5094"/>
                      </a:cubicBezTo>
                      <a:cubicBezTo>
                        <a:pt x="4841" y="5094"/>
                        <a:pt x="5094" y="4843"/>
                        <a:pt x="5094" y="4529"/>
                      </a:cubicBezTo>
                      <a:cubicBezTo>
                        <a:pt x="5091" y="2029"/>
                        <a:pt x="3065" y="3"/>
                        <a:pt x="565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435D74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" name="Google Shape;138;p17"/>
                <p:cNvSpPr/>
                <p:nvPr/>
              </p:nvSpPr>
              <p:spPr>
                <a:xfrm>
                  <a:off x="5118000" y="2021500"/>
                  <a:ext cx="368700" cy="48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48" h="19325" extrusionOk="0">
                      <a:moveTo>
                        <a:pt x="7088" y="1135"/>
                      </a:moveTo>
                      <a:cubicBezTo>
                        <a:pt x="8391" y="1135"/>
                        <a:pt x="9651" y="1571"/>
                        <a:pt x="10668" y="2397"/>
                      </a:cubicBezTo>
                      <a:cubicBezTo>
                        <a:pt x="13159" y="4417"/>
                        <a:pt x="13473" y="8104"/>
                        <a:pt x="11360" y="10516"/>
                      </a:cubicBezTo>
                      <a:cubicBezTo>
                        <a:pt x="10572" y="11419"/>
                        <a:pt x="10085" y="12503"/>
                        <a:pt x="9962" y="13626"/>
                      </a:cubicBezTo>
                      <a:lnTo>
                        <a:pt x="4237" y="13626"/>
                      </a:lnTo>
                      <a:cubicBezTo>
                        <a:pt x="4107" y="12482"/>
                        <a:pt x="3630" y="11407"/>
                        <a:pt x="2866" y="10550"/>
                      </a:cubicBezTo>
                      <a:cubicBezTo>
                        <a:pt x="1658" y="9191"/>
                        <a:pt x="1184" y="7367"/>
                        <a:pt x="1571" y="5549"/>
                      </a:cubicBezTo>
                      <a:cubicBezTo>
                        <a:pt x="2020" y="3427"/>
                        <a:pt x="3748" y="1706"/>
                        <a:pt x="5873" y="1262"/>
                      </a:cubicBezTo>
                      <a:cubicBezTo>
                        <a:pt x="6278" y="1177"/>
                        <a:pt x="6685" y="1135"/>
                        <a:pt x="7088" y="1135"/>
                      </a:cubicBezTo>
                      <a:close/>
                      <a:moveTo>
                        <a:pt x="9931" y="14759"/>
                      </a:moveTo>
                      <a:lnTo>
                        <a:pt x="9931" y="15323"/>
                      </a:lnTo>
                      <a:cubicBezTo>
                        <a:pt x="9931" y="15637"/>
                        <a:pt x="9678" y="15891"/>
                        <a:pt x="9364" y="15891"/>
                      </a:cubicBezTo>
                      <a:lnTo>
                        <a:pt x="4835" y="15891"/>
                      </a:lnTo>
                      <a:cubicBezTo>
                        <a:pt x="4521" y="15891"/>
                        <a:pt x="4270" y="15637"/>
                        <a:pt x="4270" y="15323"/>
                      </a:cubicBezTo>
                      <a:lnTo>
                        <a:pt x="4270" y="14759"/>
                      </a:lnTo>
                      <a:close/>
                      <a:moveTo>
                        <a:pt x="8699" y="17023"/>
                      </a:moveTo>
                      <a:cubicBezTo>
                        <a:pt x="8464" y="17694"/>
                        <a:pt x="7827" y="18192"/>
                        <a:pt x="7099" y="18192"/>
                      </a:cubicBezTo>
                      <a:cubicBezTo>
                        <a:pt x="6371" y="18192"/>
                        <a:pt x="5734" y="17694"/>
                        <a:pt x="5499" y="17023"/>
                      </a:cubicBezTo>
                      <a:close/>
                      <a:moveTo>
                        <a:pt x="7087" y="0"/>
                      </a:moveTo>
                      <a:cubicBezTo>
                        <a:pt x="6607" y="0"/>
                        <a:pt x="6123" y="50"/>
                        <a:pt x="5641" y="151"/>
                      </a:cubicBezTo>
                      <a:cubicBezTo>
                        <a:pt x="3053" y="712"/>
                        <a:pt x="1027" y="2729"/>
                        <a:pt x="462" y="5314"/>
                      </a:cubicBezTo>
                      <a:cubicBezTo>
                        <a:pt x="0" y="7488"/>
                        <a:pt x="568" y="9671"/>
                        <a:pt x="2020" y="11301"/>
                      </a:cubicBezTo>
                      <a:cubicBezTo>
                        <a:pt x="2730" y="12099"/>
                        <a:pt x="3135" y="13149"/>
                        <a:pt x="3135" y="14191"/>
                      </a:cubicBezTo>
                      <a:lnTo>
                        <a:pt x="3135" y="15323"/>
                      </a:lnTo>
                      <a:cubicBezTo>
                        <a:pt x="3138" y="16060"/>
                        <a:pt x="3612" y="16709"/>
                        <a:pt x="4309" y="16939"/>
                      </a:cubicBezTo>
                      <a:cubicBezTo>
                        <a:pt x="4409" y="17518"/>
                        <a:pt x="4681" y="18053"/>
                        <a:pt x="5094" y="18473"/>
                      </a:cubicBezTo>
                      <a:cubicBezTo>
                        <a:pt x="5642" y="19040"/>
                        <a:pt x="6371" y="19324"/>
                        <a:pt x="7099" y="19324"/>
                      </a:cubicBezTo>
                      <a:cubicBezTo>
                        <a:pt x="7828" y="19324"/>
                        <a:pt x="8556" y="19040"/>
                        <a:pt x="9104" y="18473"/>
                      </a:cubicBezTo>
                      <a:cubicBezTo>
                        <a:pt x="9518" y="18053"/>
                        <a:pt x="9790" y="17518"/>
                        <a:pt x="9889" y="16939"/>
                      </a:cubicBezTo>
                      <a:cubicBezTo>
                        <a:pt x="10587" y="16709"/>
                        <a:pt x="11061" y="16060"/>
                        <a:pt x="11064" y="15323"/>
                      </a:cubicBezTo>
                      <a:lnTo>
                        <a:pt x="11064" y="14191"/>
                      </a:lnTo>
                      <a:cubicBezTo>
                        <a:pt x="11064" y="13149"/>
                        <a:pt x="11471" y="12108"/>
                        <a:pt x="12211" y="11262"/>
                      </a:cubicBezTo>
                      <a:cubicBezTo>
                        <a:pt x="14747" y="8366"/>
                        <a:pt x="14370" y="3943"/>
                        <a:pt x="11381" y="1518"/>
                      </a:cubicBezTo>
                      <a:cubicBezTo>
                        <a:pt x="10159" y="525"/>
                        <a:pt x="8647" y="0"/>
                        <a:pt x="7087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 dirty="0">
                    <a:solidFill>
                      <a:srgbClr val="435D74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" name="Google Shape;139;p17"/>
                <p:cNvSpPr/>
                <p:nvPr/>
              </p:nvSpPr>
              <p:spPr>
                <a:xfrm>
                  <a:off x="5053900" y="2191325"/>
                  <a:ext cx="56650" cy="2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6" h="1133" extrusionOk="0">
                      <a:moveTo>
                        <a:pt x="569" y="0"/>
                      </a:moveTo>
                      <a:cubicBezTo>
                        <a:pt x="255" y="0"/>
                        <a:pt x="1" y="254"/>
                        <a:pt x="1" y="568"/>
                      </a:cubicBezTo>
                      <a:cubicBezTo>
                        <a:pt x="1" y="879"/>
                        <a:pt x="255" y="1133"/>
                        <a:pt x="569" y="1133"/>
                      </a:cubicBezTo>
                      <a:lnTo>
                        <a:pt x="1701" y="1133"/>
                      </a:lnTo>
                      <a:cubicBezTo>
                        <a:pt x="2012" y="1133"/>
                        <a:pt x="2266" y="879"/>
                        <a:pt x="2266" y="568"/>
                      </a:cubicBezTo>
                      <a:cubicBezTo>
                        <a:pt x="2266" y="254"/>
                        <a:pt x="2012" y="0"/>
                        <a:pt x="170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435D74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" name="Google Shape;140;p17"/>
                <p:cNvSpPr/>
                <p:nvPr/>
              </p:nvSpPr>
              <p:spPr>
                <a:xfrm>
                  <a:off x="5056850" y="2096550"/>
                  <a:ext cx="50750" cy="48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30" h="1921" extrusionOk="0">
                      <a:moveTo>
                        <a:pt x="622" y="0"/>
                      </a:moveTo>
                      <a:cubicBezTo>
                        <a:pt x="476" y="0"/>
                        <a:pt x="331" y="56"/>
                        <a:pt x="221" y="168"/>
                      </a:cubicBezTo>
                      <a:cubicBezTo>
                        <a:pt x="4" y="385"/>
                        <a:pt x="1" y="739"/>
                        <a:pt x="215" y="962"/>
                      </a:cubicBezTo>
                      <a:lnTo>
                        <a:pt x="1015" y="1762"/>
                      </a:lnTo>
                      <a:cubicBezTo>
                        <a:pt x="1125" y="1868"/>
                        <a:pt x="1267" y="1921"/>
                        <a:pt x="1409" y="1921"/>
                      </a:cubicBezTo>
                      <a:cubicBezTo>
                        <a:pt x="1554" y="1921"/>
                        <a:pt x="1699" y="1865"/>
                        <a:pt x="1809" y="1753"/>
                      </a:cubicBezTo>
                      <a:cubicBezTo>
                        <a:pt x="2027" y="1536"/>
                        <a:pt x="2030" y="1183"/>
                        <a:pt x="1815" y="962"/>
                      </a:cubicBezTo>
                      <a:lnTo>
                        <a:pt x="1015" y="159"/>
                      </a:lnTo>
                      <a:cubicBezTo>
                        <a:pt x="905" y="53"/>
                        <a:pt x="763" y="0"/>
                        <a:pt x="622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435D74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" name="Google Shape;141;p17"/>
                <p:cNvSpPr/>
                <p:nvPr/>
              </p:nvSpPr>
              <p:spPr>
                <a:xfrm>
                  <a:off x="5056400" y="2266400"/>
                  <a:ext cx="51200" cy="4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1934" extrusionOk="0">
                      <a:moveTo>
                        <a:pt x="1427" y="0"/>
                      </a:moveTo>
                      <a:cubicBezTo>
                        <a:pt x="1285" y="0"/>
                        <a:pt x="1143" y="53"/>
                        <a:pt x="1033" y="159"/>
                      </a:cubicBezTo>
                      <a:lnTo>
                        <a:pt x="233" y="962"/>
                      </a:lnTo>
                      <a:cubicBezTo>
                        <a:pt x="4" y="1179"/>
                        <a:pt x="1" y="1545"/>
                        <a:pt x="227" y="1768"/>
                      </a:cubicBezTo>
                      <a:cubicBezTo>
                        <a:pt x="338" y="1879"/>
                        <a:pt x="482" y="1934"/>
                        <a:pt x="627" y="1934"/>
                      </a:cubicBezTo>
                      <a:cubicBezTo>
                        <a:pt x="774" y="1934"/>
                        <a:pt x="922" y="1876"/>
                        <a:pt x="1033" y="1762"/>
                      </a:cubicBezTo>
                      <a:lnTo>
                        <a:pt x="1833" y="962"/>
                      </a:lnTo>
                      <a:cubicBezTo>
                        <a:pt x="2048" y="738"/>
                        <a:pt x="2045" y="385"/>
                        <a:pt x="1827" y="168"/>
                      </a:cubicBezTo>
                      <a:cubicBezTo>
                        <a:pt x="1717" y="56"/>
                        <a:pt x="1572" y="0"/>
                        <a:pt x="1427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435D74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" name="Google Shape;142;p17"/>
                <p:cNvSpPr/>
                <p:nvPr/>
              </p:nvSpPr>
              <p:spPr>
                <a:xfrm>
                  <a:off x="5480400" y="2191325"/>
                  <a:ext cx="56650" cy="2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6" h="1133" extrusionOk="0">
                      <a:moveTo>
                        <a:pt x="568" y="0"/>
                      </a:moveTo>
                      <a:cubicBezTo>
                        <a:pt x="254" y="0"/>
                        <a:pt x="1" y="254"/>
                        <a:pt x="1" y="568"/>
                      </a:cubicBezTo>
                      <a:cubicBezTo>
                        <a:pt x="1" y="879"/>
                        <a:pt x="254" y="1133"/>
                        <a:pt x="568" y="1133"/>
                      </a:cubicBezTo>
                      <a:lnTo>
                        <a:pt x="1701" y="1133"/>
                      </a:lnTo>
                      <a:cubicBezTo>
                        <a:pt x="2012" y="1133"/>
                        <a:pt x="2265" y="879"/>
                        <a:pt x="2265" y="568"/>
                      </a:cubicBezTo>
                      <a:cubicBezTo>
                        <a:pt x="2265" y="254"/>
                        <a:pt x="2012" y="0"/>
                        <a:pt x="170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435D74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" name="Google Shape;143;p17"/>
                <p:cNvSpPr/>
                <p:nvPr/>
              </p:nvSpPr>
              <p:spPr>
                <a:xfrm>
                  <a:off x="5479800" y="2096550"/>
                  <a:ext cx="54300" cy="48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2" h="1929" extrusionOk="0">
                      <a:moveTo>
                        <a:pt x="1550" y="0"/>
                      </a:moveTo>
                      <a:cubicBezTo>
                        <a:pt x="1409" y="0"/>
                        <a:pt x="1267" y="53"/>
                        <a:pt x="1157" y="159"/>
                      </a:cubicBezTo>
                      <a:lnTo>
                        <a:pt x="357" y="962"/>
                      </a:lnTo>
                      <a:cubicBezTo>
                        <a:pt x="1" y="1318"/>
                        <a:pt x="251" y="1928"/>
                        <a:pt x="756" y="1928"/>
                      </a:cubicBezTo>
                      <a:cubicBezTo>
                        <a:pt x="907" y="1928"/>
                        <a:pt x="1051" y="1868"/>
                        <a:pt x="1157" y="1762"/>
                      </a:cubicBezTo>
                      <a:lnTo>
                        <a:pt x="1957" y="959"/>
                      </a:lnTo>
                      <a:cubicBezTo>
                        <a:pt x="2172" y="739"/>
                        <a:pt x="2169" y="385"/>
                        <a:pt x="1951" y="168"/>
                      </a:cubicBezTo>
                      <a:cubicBezTo>
                        <a:pt x="1841" y="56"/>
                        <a:pt x="1696" y="0"/>
                        <a:pt x="155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435D74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4" name="Google Shape;144;p17"/>
                <p:cNvSpPr/>
                <p:nvPr/>
              </p:nvSpPr>
              <p:spPr>
                <a:xfrm>
                  <a:off x="5483350" y="2266400"/>
                  <a:ext cx="54300" cy="48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2" h="1929" extrusionOk="0">
                      <a:moveTo>
                        <a:pt x="622" y="0"/>
                      </a:moveTo>
                      <a:cubicBezTo>
                        <a:pt x="476" y="0"/>
                        <a:pt x="331" y="56"/>
                        <a:pt x="221" y="168"/>
                      </a:cubicBezTo>
                      <a:cubicBezTo>
                        <a:pt x="4" y="385"/>
                        <a:pt x="1" y="738"/>
                        <a:pt x="215" y="962"/>
                      </a:cubicBezTo>
                      <a:lnTo>
                        <a:pt x="1015" y="1762"/>
                      </a:lnTo>
                      <a:cubicBezTo>
                        <a:pt x="1121" y="1868"/>
                        <a:pt x="1266" y="1928"/>
                        <a:pt x="1417" y="1928"/>
                      </a:cubicBezTo>
                      <a:cubicBezTo>
                        <a:pt x="1921" y="1928"/>
                        <a:pt x="2172" y="1318"/>
                        <a:pt x="1815" y="962"/>
                      </a:cubicBezTo>
                      <a:lnTo>
                        <a:pt x="1015" y="159"/>
                      </a:lnTo>
                      <a:cubicBezTo>
                        <a:pt x="905" y="53"/>
                        <a:pt x="763" y="0"/>
                        <a:pt x="622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435D74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45" name="Google Shape;145;p17"/>
            <p:cNvGrpSpPr/>
            <p:nvPr/>
          </p:nvGrpSpPr>
          <p:grpSpPr>
            <a:xfrm>
              <a:off x="2108613" y="1442600"/>
              <a:ext cx="4102386" cy="597000"/>
              <a:chOff x="2108613" y="1442600"/>
              <a:chExt cx="4102386" cy="597000"/>
            </a:xfrm>
          </p:grpSpPr>
          <p:sp>
            <p:nvSpPr>
              <p:cNvPr id="146" name="Google Shape;146;p17"/>
              <p:cNvSpPr txBox="1"/>
              <p:nvPr/>
            </p:nvSpPr>
            <p:spPr>
              <a:xfrm>
                <a:off x="2108613" y="1645100"/>
                <a:ext cx="1085652" cy="19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r>
                  <a:rPr lang="en" sz="1867" b="1" kern="0" dirty="0">
                    <a:solidFill>
                      <a:srgbClr val="000000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Acquisition</a:t>
                </a:r>
                <a:endParaRPr sz="1867" b="1" kern="0" dirty="0">
                  <a:solidFill>
                    <a:srgbClr val="000000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147" name="Google Shape;147;p17"/>
              <p:cNvSpPr txBox="1"/>
              <p:nvPr/>
            </p:nvSpPr>
            <p:spPr>
              <a:xfrm>
                <a:off x="3476438" y="1442600"/>
                <a:ext cx="2734561" cy="59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121900" rIns="0" bIns="121900" anchor="ctr" anchorCtr="0">
                <a:noAutofit/>
              </a:bodyPr>
              <a:lstStyle/>
              <a:p>
                <a:pPr>
                  <a:lnSpc>
                    <a:spcPct val="115000"/>
                  </a:lnSpc>
                </a:pPr>
                <a:r>
                  <a:rPr lang="en-CA" sz="2000" dirty="0">
                    <a:solidFill>
                      <a:srgbClr val="000000"/>
                    </a:solidFill>
                    <a:latin typeface="Roboto"/>
                    <a:ea typeface="Roboto"/>
                    <a:cs typeface="Roboto"/>
                    <a:sym typeface="Roboto"/>
                  </a:rPr>
                  <a:t>Getting users to come to the app.</a:t>
                </a:r>
              </a:p>
            </p:txBody>
          </p:sp>
        </p:grpSp>
      </p:grpSp>
      <p:grpSp>
        <p:nvGrpSpPr>
          <p:cNvPr id="148" name="Google Shape;148;p17"/>
          <p:cNvGrpSpPr/>
          <p:nvPr/>
        </p:nvGrpSpPr>
        <p:grpSpPr>
          <a:xfrm>
            <a:off x="1913191" y="2479598"/>
            <a:ext cx="8871851" cy="935259"/>
            <a:chOff x="1467298" y="2200125"/>
            <a:chExt cx="6209425" cy="741050"/>
          </a:xfrm>
        </p:grpSpPr>
        <p:grpSp>
          <p:nvGrpSpPr>
            <p:cNvPr id="149" name="Google Shape;149;p17"/>
            <p:cNvGrpSpPr/>
            <p:nvPr/>
          </p:nvGrpSpPr>
          <p:grpSpPr>
            <a:xfrm>
              <a:off x="1467298" y="2200125"/>
              <a:ext cx="6209425" cy="741050"/>
              <a:chOff x="1467298" y="2200125"/>
              <a:chExt cx="6209425" cy="741050"/>
            </a:xfrm>
          </p:grpSpPr>
          <p:grpSp>
            <p:nvGrpSpPr>
              <p:cNvPr id="150" name="Google Shape;150;p17"/>
              <p:cNvGrpSpPr/>
              <p:nvPr/>
            </p:nvGrpSpPr>
            <p:grpSpPr>
              <a:xfrm>
                <a:off x="1467298" y="2200125"/>
                <a:ext cx="6209425" cy="741050"/>
                <a:chOff x="1467298" y="2200125"/>
                <a:chExt cx="6209425" cy="741050"/>
              </a:xfrm>
            </p:grpSpPr>
            <p:grpSp>
              <p:nvGrpSpPr>
                <p:cNvPr id="151" name="Google Shape;151;p17"/>
                <p:cNvGrpSpPr/>
                <p:nvPr/>
              </p:nvGrpSpPr>
              <p:grpSpPr>
                <a:xfrm>
                  <a:off x="1576131" y="2200125"/>
                  <a:ext cx="6100591" cy="741050"/>
                  <a:chOff x="1576131" y="2200125"/>
                  <a:chExt cx="6100591" cy="741050"/>
                </a:xfrm>
              </p:grpSpPr>
              <p:grpSp>
                <p:nvGrpSpPr>
                  <p:cNvPr id="152" name="Google Shape;152;p17"/>
                  <p:cNvGrpSpPr/>
                  <p:nvPr/>
                </p:nvGrpSpPr>
                <p:grpSpPr>
                  <a:xfrm>
                    <a:off x="1576131" y="2200125"/>
                    <a:ext cx="1085657" cy="741050"/>
                    <a:chOff x="1943550" y="1388600"/>
                    <a:chExt cx="227701" cy="741050"/>
                  </a:xfrm>
                </p:grpSpPr>
                <p:sp>
                  <p:nvSpPr>
                    <p:cNvPr id="153" name="Google Shape;153;p17"/>
                    <p:cNvSpPr/>
                    <p:nvPr/>
                  </p:nvSpPr>
                  <p:spPr>
                    <a:xfrm>
                      <a:off x="1943551" y="1424350"/>
                      <a:ext cx="227700" cy="7053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defTabSz="1219170">
                        <a:buClr>
                          <a:srgbClr val="000000"/>
                        </a:buClr>
                      </a:pPr>
                      <a:endParaRPr sz="1867" kern="0">
                        <a:solidFill>
                          <a:srgbClr val="00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4" name="Google Shape;154;p17"/>
                    <p:cNvSpPr/>
                    <p:nvPr/>
                  </p:nvSpPr>
                  <p:spPr>
                    <a:xfrm>
                      <a:off x="1943550" y="1388600"/>
                      <a:ext cx="227700" cy="704700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>
                      <a:noFill/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defTabSz="1219170">
                        <a:buClr>
                          <a:srgbClr val="000000"/>
                        </a:buClr>
                      </a:pPr>
                      <a:endParaRPr sz="1867" kern="0">
                        <a:solidFill>
                          <a:srgbClr val="00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155" name="Google Shape;155;p17"/>
                  <p:cNvSpPr/>
                  <p:nvPr/>
                </p:nvSpPr>
                <p:spPr>
                  <a:xfrm>
                    <a:off x="2597741" y="2235751"/>
                    <a:ext cx="5078981" cy="7052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8357" h="17706" extrusionOk="0">
                        <a:moveTo>
                          <a:pt x="0" y="1"/>
                        </a:moveTo>
                        <a:lnTo>
                          <a:pt x="0" y="17705"/>
                        </a:lnTo>
                        <a:lnTo>
                          <a:pt x="83082" y="17705"/>
                        </a:lnTo>
                        <a:lnTo>
                          <a:pt x="88356" y="8895"/>
                        </a:lnTo>
                        <a:lnTo>
                          <a:pt x="83082" y="1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defTabSz="1219170">
                      <a:buClr>
                        <a:srgbClr val="000000"/>
                      </a:buClr>
                    </a:pPr>
                    <a:endParaRPr sz="1867" kern="0">
                      <a:solidFill>
                        <a:srgbClr val="000000"/>
                      </a:solidFill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56" name="Google Shape;156;p17"/>
                  <p:cNvSpPr/>
                  <p:nvPr/>
                </p:nvSpPr>
                <p:spPr>
                  <a:xfrm>
                    <a:off x="2597741" y="2200180"/>
                    <a:ext cx="5078981" cy="7052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8357" h="17706" extrusionOk="0">
                        <a:moveTo>
                          <a:pt x="0" y="1"/>
                        </a:moveTo>
                        <a:lnTo>
                          <a:pt x="0" y="17705"/>
                        </a:lnTo>
                        <a:lnTo>
                          <a:pt x="83082" y="17705"/>
                        </a:lnTo>
                        <a:lnTo>
                          <a:pt x="88356" y="8847"/>
                        </a:lnTo>
                        <a:lnTo>
                          <a:pt x="83082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defTabSz="1219170">
                      <a:buClr>
                        <a:srgbClr val="000000"/>
                      </a:buClr>
                    </a:pPr>
                    <a:endParaRPr sz="1867" kern="0">
                      <a:solidFill>
                        <a:srgbClr val="000000"/>
                      </a:solidFill>
                      <a:latin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157" name="Google Shape;157;p17"/>
                <p:cNvSpPr/>
                <p:nvPr/>
              </p:nvSpPr>
              <p:spPr>
                <a:xfrm>
                  <a:off x="1616673" y="2350551"/>
                  <a:ext cx="102011" cy="1019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61" h="2560" extrusionOk="0">
                      <a:moveTo>
                        <a:pt x="1275" y="0"/>
                      </a:moveTo>
                      <a:cubicBezTo>
                        <a:pt x="572" y="0"/>
                        <a:pt x="1" y="572"/>
                        <a:pt x="1" y="1274"/>
                      </a:cubicBezTo>
                      <a:cubicBezTo>
                        <a:pt x="1" y="1989"/>
                        <a:pt x="572" y="2560"/>
                        <a:pt x="1275" y="2560"/>
                      </a:cubicBezTo>
                      <a:cubicBezTo>
                        <a:pt x="1989" y="2560"/>
                        <a:pt x="2561" y="1989"/>
                        <a:pt x="2561" y="1274"/>
                      </a:cubicBezTo>
                      <a:cubicBezTo>
                        <a:pt x="2561" y="572"/>
                        <a:pt x="1989" y="0"/>
                        <a:pt x="1275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8" name="Google Shape;158;p17"/>
                <p:cNvSpPr/>
                <p:nvPr/>
              </p:nvSpPr>
              <p:spPr>
                <a:xfrm>
                  <a:off x="1467298" y="2358119"/>
                  <a:ext cx="227683" cy="825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6" h="2073" extrusionOk="0">
                      <a:moveTo>
                        <a:pt x="1024" y="1"/>
                      </a:moveTo>
                      <a:cubicBezTo>
                        <a:pt x="453" y="1"/>
                        <a:pt x="0" y="465"/>
                        <a:pt x="0" y="1037"/>
                      </a:cubicBezTo>
                      <a:lnTo>
                        <a:pt x="0" y="1048"/>
                      </a:lnTo>
                      <a:cubicBezTo>
                        <a:pt x="0" y="1608"/>
                        <a:pt x="453" y="2072"/>
                        <a:pt x="1024" y="2072"/>
                      </a:cubicBezTo>
                      <a:lnTo>
                        <a:pt x="4691" y="2072"/>
                      </a:lnTo>
                      <a:cubicBezTo>
                        <a:pt x="5251" y="2072"/>
                        <a:pt x="5715" y="1632"/>
                        <a:pt x="5715" y="1060"/>
                      </a:cubicBezTo>
                      <a:lnTo>
                        <a:pt x="5715" y="1037"/>
                      </a:lnTo>
                      <a:cubicBezTo>
                        <a:pt x="5715" y="465"/>
                        <a:pt x="5251" y="1"/>
                        <a:pt x="469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9" name="Google Shape;159;p17"/>
                <p:cNvSpPr/>
                <p:nvPr/>
              </p:nvSpPr>
              <p:spPr>
                <a:xfrm>
                  <a:off x="1616673" y="2655955"/>
                  <a:ext cx="102011" cy="1020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61" h="2561" extrusionOk="0">
                      <a:moveTo>
                        <a:pt x="1275" y="1"/>
                      </a:moveTo>
                      <a:cubicBezTo>
                        <a:pt x="572" y="1"/>
                        <a:pt x="1" y="572"/>
                        <a:pt x="1" y="1275"/>
                      </a:cubicBezTo>
                      <a:cubicBezTo>
                        <a:pt x="1" y="1989"/>
                        <a:pt x="572" y="2561"/>
                        <a:pt x="1275" y="2561"/>
                      </a:cubicBezTo>
                      <a:cubicBezTo>
                        <a:pt x="1989" y="2561"/>
                        <a:pt x="2561" y="1989"/>
                        <a:pt x="2561" y="1275"/>
                      </a:cubicBezTo>
                      <a:cubicBezTo>
                        <a:pt x="2561" y="572"/>
                        <a:pt x="1989" y="1"/>
                        <a:pt x="1275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0" name="Google Shape;160;p17"/>
                <p:cNvSpPr/>
                <p:nvPr/>
              </p:nvSpPr>
              <p:spPr>
                <a:xfrm>
                  <a:off x="1467298" y="2663563"/>
                  <a:ext cx="227683" cy="830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6" h="2084" extrusionOk="0">
                      <a:moveTo>
                        <a:pt x="1036" y="0"/>
                      </a:moveTo>
                      <a:cubicBezTo>
                        <a:pt x="453" y="0"/>
                        <a:pt x="0" y="477"/>
                        <a:pt x="0" y="1048"/>
                      </a:cubicBezTo>
                      <a:cubicBezTo>
                        <a:pt x="0" y="1620"/>
                        <a:pt x="477" y="2084"/>
                        <a:pt x="1036" y="2084"/>
                      </a:cubicBezTo>
                      <a:lnTo>
                        <a:pt x="4668" y="2084"/>
                      </a:lnTo>
                      <a:cubicBezTo>
                        <a:pt x="5251" y="2084"/>
                        <a:pt x="5715" y="1620"/>
                        <a:pt x="5715" y="1048"/>
                      </a:cubicBezTo>
                      <a:cubicBezTo>
                        <a:pt x="5715" y="465"/>
                        <a:pt x="5239" y="0"/>
                        <a:pt x="4668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1" name="Google Shape;161;p17"/>
                <p:cNvSpPr/>
                <p:nvPr/>
              </p:nvSpPr>
              <p:spPr>
                <a:xfrm>
                  <a:off x="7209243" y="2200180"/>
                  <a:ext cx="399044" cy="7052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2" h="17706" extrusionOk="0">
                      <a:moveTo>
                        <a:pt x="0" y="1"/>
                      </a:moveTo>
                      <a:lnTo>
                        <a:pt x="5275" y="8847"/>
                      </a:lnTo>
                      <a:lnTo>
                        <a:pt x="0" y="17705"/>
                      </a:lnTo>
                      <a:lnTo>
                        <a:pt x="1667" y="17705"/>
                      </a:lnTo>
                      <a:lnTo>
                        <a:pt x="6942" y="8847"/>
                      </a:lnTo>
                      <a:lnTo>
                        <a:pt x="1667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62" name="Google Shape;162;p17"/>
              <p:cNvGrpSpPr/>
              <p:nvPr/>
            </p:nvGrpSpPr>
            <p:grpSpPr>
              <a:xfrm>
                <a:off x="6683668" y="2355487"/>
                <a:ext cx="415243" cy="394188"/>
                <a:chOff x="6222125" y="2025975"/>
                <a:chExt cx="499450" cy="474125"/>
              </a:xfrm>
            </p:grpSpPr>
            <p:sp>
              <p:nvSpPr>
                <p:cNvPr id="163" name="Google Shape;163;p17"/>
                <p:cNvSpPr/>
                <p:nvPr/>
              </p:nvSpPr>
              <p:spPr>
                <a:xfrm>
                  <a:off x="6222125" y="2025975"/>
                  <a:ext cx="499450" cy="47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78" h="18965" extrusionOk="0">
                      <a:moveTo>
                        <a:pt x="10490" y="1134"/>
                      </a:moveTo>
                      <a:cubicBezTo>
                        <a:pt x="15095" y="1134"/>
                        <a:pt x="18839" y="4878"/>
                        <a:pt x="18839" y="9483"/>
                      </a:cubicBezTo>
                      <a:cubicBezTo>
                        <a:pt x="18839" y="14087"/>
                        <a:pt x="15095" y="17832"/>
                        <a:pt x="10490" y="17832"/>
                      </a:cubicBezTo>
                      <a:cubicBezTo>
                        <a:pt x="5886" y="17832"/>
                        <a:pt x="2142" y="14087"/>
                        <a:pt x="2142" y="9483"/>
                      </a:cubicBezTo>
                      <a:cubicBezTo>
                        <a:pt x="2142" y="4878"/>
                        <a:pt x="5886" y="1134"/>
                        <a:pt x="10490" y="1134"/>
                      </a:cubicBezTo>
                      <a:close/>
                      <a:moveTo>
                        <a:pt x="10488" y="0"/>
                      </a:moveTo>
                      <a:cubicBezTo>
                        <a:pt x="6717" y="0"/>
                        <a:pt x="3222" y="2259"/>
                        <a:pt x="1731" y="5853"/>
                      </a:cubicBezTo>
                      <a:cubicBezTo>
                        <a:pt x="1" y="10032"/>
                        <a:pt x="1462" y="14854"/>
                        <a:pt x="5222" y="17367"/>
                      </a:cubicBezTo>
                      <a:cubicBezTo>
                        <a:pt x="6828" y="18439"/>
                        <a:pt x="8663" y="18964"/>
                        <a:pt x="10487" y="18964"/>
                      </a:cubicBezTo>
                      <a:cubicBezTo>
                        <a:pt x="12934" y="18964"/>
                        <a:pt x="15362" y="18020"/>
                        <a:pt x="17194" y="16186"/>
                      </a:cubicBezTo>
                      <a:cubicBezTo>
                        <a:pt x="18978" y="14414"/>
                        <a:pt x="19978" y="11998"/>
                        <a:pt x="19972" y="9483"/>
                      </a:cubicBezTo>
                      <a:cubicBezTo>
                        <a:pt x="19972" y="4960"/>
                        <a:pt x="16777" y="1065"/>
                        <a:pt x="12341" y="183"/>
                      </a:cubicBezTo>
                      <a:cubicBezTo>
                        <a:pt x="11721" y="60"/>
                        <a:pt x="11101" y="0"/>
                        <a:pt x="10488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4" name="Google Shape;164;p17"/>
                <p:cNvSpPr/>
                <p:nvPr/>
              </p:nvSpPr>
              <p:spPr>
                <a:xfrm>
                  <a:off x="6309175" y="2087825"/>
                  <a:ext cx="350425" cy="35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17" h="14017" extrusionOk="0">
                      <a:moveTo>
                        <a:pt x="7008" y="1133"/>
                      </a:moveTo>
                      <a:cubicBezTo>
                        <a:pt x="10248" y="1133"/>
                        <a:pt x="12884" y="3769"/>
                        <a:pt x="12884" y="7009"/>
                      </a:cubicBezTo>
                      <a:cubicBezTo>
                        <a:pt x="12884" y="10249"/>
                        <a:pt x="10248" y="12885"/>
                        <a:pt x="7008" y="12885"/>
                      </a:cubicBezTo>
                      <a:cubicBezTo>
                        <a:pt x="3769" y="12885"/>
                        <a:pt x="1133" y="10249"/>
                        <a:pt x="1133" y="7009"/>
                      </a:cubicBezTo>
                      <a:cubicBezTo>
                        <a:pt x="1133" y="3769"/>
                        <a:pt x="3769" y="1133"/>
                        <a:pt x="7008" y="1133"/>
                      </a:cubicBezTo>
                      <a:close/>
                      <a:moveTo>
                        <a:pt x="7008" y="1"/>
                      </a:moveTo>
                      <a:cubicBezTo>
                        <a:pt x="3144" y="1"/>
                        <a:pt x="0" y="3144"/>
                        <a:pt x="0" y="7009"/>
                      </a:cubicBezTo>
                      <a:cubicBezTo>
                        <a:pt x="0" y="10874"/>
                        <a:pt x="3144" y="14017"/>
                        <a:pt x="7008" y="14017"/>
                      </a:cubicBezTo>
                      <a:cubicBezTo>
                        <a:pt x="10873" y="14017"/>
                        <a:pt x="14017" y="10874"/>
                        <a:pt x="14017" y="7009"/>
                      </a:cubicBezTo>
                      <a:cubicBezTo>
                        <a:pt x="14017" y="3144"/>
                        <a:pt x="10873" y="1"/>
                        <a:pt x="7008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5" name="Google Shape;165;p17"/>
                <p:cNvSpPr/>
                <p:nvPr/>
              </p:nvSpPr>
              <p:spPr>
                <a:xfrm>
                  <a:off x="6431600" y="2142250"/>
                  <a:ext cx="105575" cy="241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3" h="9663" extrusionOk="0">
                      <a:moveTo>
                        <a:pt x="2111" y="1"/>
                      </a:moveTo>
                      <a:cubicBezTo>
                        <a:pt x="1797" y="1"/>
                        <a:pt x="1547" y="254"/>
                        <a:pt x="1547" y="568"/>
                      </a:cubicBezTo>
                      <a:lnTo>
                        <a:pt x="1547" y="1504"/>
                      </a:lnTo>
                      <a:cubicBezTo>
                        <a:pt x="599" y="1785"/>
                        <a:pt x="1" y="2718"/>
                        <a:pt x="143" y="3697"/>
                      </a:cubicBezTo>
                      <a:cubicBezTo>
                        <a:pt x="285" y="4675"/>
                        <a:pt x="1124" y="5399"/>
                        <a:pt x="2111" y="5399"/>
                      </a:cubicBezTo>
                      <a:cubicBezTo>
                        <a:pt x="2872" y="5399"/>
                        <a:pt x="3256" y="6320"/>
                        <a:pt x="2715" y="6858"/>
                      </a:cubicBezTo>
                      <a:cubicBezTo>
                        <a:pt x="2542" y="7033"/>
                        <a:pt x="2328" y="7111"/>
                        <a:pt x="2118" y="7111"/>
                      </a:cubicBezTo>
                      <a:cubicBezTo>
                        <a:pt x="1679" y="7111"/>
                        <a:pt x="1257" y="6769"/>
                        <a:pt x="1257" y="6254"/>
                      </a:cubicBezTo>
                      <a:cubicBezTo>
                        <a:pt x="1257" y="5940"/>
                        <a:pt x="1003" y="5686"/>
                        <a:pt x="689" y="5686"/>
                      </a:cubicBezTo>
                      <a:cubicBezTo>
                        <a:pt x="378" y="5686"/>
                        <a:pt x="125" y="5940"/>
                        <a:pt x="125" y="6254"/>
                      </a:cubicBezTo>
                      <a:cubicBezTo>
                        <a:pt x="125" y="7133"/>
                        <a:pt x="701" y="7909"/>
                        <a:pt x="1547" y="8159"/>
                      </a:cubicBezTo>
                      <a:lnTo>
                        <a:pt x="1547" y="9098"/>
                      </a:lnTo>
                      <a:cubicBezTo>
                        <a:pt x="1547" y="9409"/>
                        <a:pt x="1797" y="9663"/>
                        <a:pt x="2111" y="9663"/>
                      </a:cubicBezTo>
                      <a:cubicBezTo>
                        <a:pt x="2425" y="9663"/>
                        <a:pt x="2679" y="9409"/>
                        <a:pt x="2679" y="9098"/>
                      </a:cubicBezTo>
                      <a:lnTo>
                        <a:pt x="2679" y="8159"/>
                      </a:lnTo>
                      <a:cubicBezTo>
                        <a:pt x="3624" y="7878"/>
                        <a:pt x="4222" y="6945"/>
                        <a:pt x="4080" y="5967"/>
                      </a:cubicBezTo>
                      <a:cubicBezTo>
                        <a:pt x="3939" y="4991"/>
                        <a:pt x="3102" y="4267"/>
                        <a:pt x="2118" y="4267"/>
                      </a:cubicBezTo>
                      <a:cubicBezTo>
                        <a:pt x="2116" y="4267"/>
                        <a:pt x="2114" y="4267"/>
                        <a:pt x="2111" y="4267"/>
                      </a:cubicBezTo>
                      <a:cubicBezTo>
                        <a:pt x="2106" y="4267"/>
                        <a:pt x="2100" y="4267"/>
                        <a:pt x="2095" y="4267"/>
                      </a:cubicBezTo>
                      <a:cubicBezTo>
                        <a:pt x="1622" y="4267"/>
                        <a:pt x="1239" y="3884"/>
                        <a:pt x="1239" y="3410"/>
                      </a:cubicBezTo>
                      <a:cubicBezTo>
                        <a:pt x="1239" y="2935"/>
                        <a:pt x="1622" y="2555"/>
                        <a:pt x="2095" y="2555"/>
                      </a:cubicBezTo>
                      <a:cubicBezTo>
                        <a:pt x="2100" y="2555"/>
                        <a:pt x="2106" y="2555"/>
                        <a:pt x="2111" y="2555"/>
                      </a:cubicBezTo>
                      <a:cubicBezTo>
                        <a:pt x="2582" y="2555"/>
                        <a:pt x="2966" y="2939"/>
                        <a:pt x="2966" y="3410"/>
                      </a:cubicBezTo>
                      <a:cubicBezTo>
                        <a:pt x="2966" y="3724"/>
                        <a:pt x="3220" y="3977"/>
                        <a:pt x="3534" y="3977"/>
                      </a:cubicBezTo>
                      <a:cubicBezTo>
                        <a:pt x="3845" y="3977"/>
                        <a:pt x="4098" y="3724"/>
                        <a:pt x="4098" y="3410"/>
                      </a:cubicBezTo>
                      <a:cubicBezTo>
                        <a:pt x="4098" y="2531"/>
                        <a:pt x="3522" y="1755"/>
                        <a:pt x="2679" y="1504"/>
                      </a:cubicBezTo>
                      <a:lnTo>
                        <a:pt x="2679" y="568"/>
                      </a:lnTo>
                      <a:cubicBezTo>
                        <a:pt x="2679" y="254"/>
                        <a:pt x="2425" y="1"/>
                        <a:pt x="211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66" name="Google Shape;166;p17"/>
            <p:cNvGrpSpPr/>
            <p:nvPr/>
          </p:nvGrpSpPr>
          <p:grpSpPr>
            <a:xfrm>
              <a:off x="2108613" y="2254320"/>
              <a:ext cx="4103569" cy="597000"/>
              <a:chOff x="2108613" y="2254320"/>
              <a:chExt cx="4103569" cy="597000"/>
            </a:xfrm>
          </p:grpSpPr>
          <p:sp>
            <p:nvSpPr>
              <p:cNvPr id="167" name="Google Shape;167;p17"/>
              <p:cNvSpPr txBox="1"/>
              <p:nvPr/>
            </p:nvSpPr>
            <p:spPr>
              <a:xfrm>
                <a:off x="2108613" y="2456817"/>
                <a:ext cx="976200" cy="19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r>
                  <a:rPr lang="en" sz="1867" b="1" kern="0" dirty="0">
                    <a:solidFill>
                      <a:srgbClr val="000000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Activation</a:t>
                </a:r>
                <a:endParaRPr sz="1867" b="1" kern="0" dirty="0">
                  <a:solidFill>
                    <a:srgbClr val="000000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168" name="Google Shape;168;p17"/>
              <p:cNvSpPr txBox="1"/>
              <p:nvPr/>
            </p:nvSpPr>
            <p:spPr>
              <a:xfrm>
                <a:off x="3476438" y="2254320"/>
                <a:ext cx="2735744" cy="59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121900" rIns="0" bIns="121900" anchor="ctr" anchorCtr="0">
                <a:noAutofit/>
              </a:bodyPr>
              <a:lstStyle/>
              <a:p>
                <a:pPr>
                  <a:lnSpc>
                    <a:spcPct val="115000"/>
                  </a:lnSpc>
                </a:pPr>
                <a:r>
                  <a:rPr lang="en-CA" sz="2000" dirty="0">
                    <a:solidFill>
                      <a:srgbClr val="000000"/>
                    </a:solidFill>
                    <a:latin typeface="Roboto"/>
                    <a:ea typeface="Roboto"/>
                    <a:cs typeface="Roboto"/>
                    <a:sym typeface="Roboto"/>
                  </a:rPr>
                  <a:t>Getting users engaged in the app. </a:t>
                </a:r>
              </a:p>
            </p:txBody>
          </p:sp>
        </p:grpSp>
      </p:grpSp>
      <p:grpSp>
        <p:nvGrpSpPr>
          <p:cNvPr id="169" name="Google Shape;169;p17"/>
          <p:cNvGrpSpPr/>
          <p:nvPr/>
        </p:nvGrpSpPr>
        <p:grpSpPr>
          <a:xfrm>
            <a:off x="1913191" y="3457609"/>
            <a:ext cx="8846776" cy="1006856"/>
            <a:chOff x="1467298" y="3011671"/>
            <a:chExt cx="6209424" cy="741167"/>
          </a:xfrm>
        </p:grpSpPr>
        <p:grpSp>
          <p:nvGrpSpPr>
            <p:cNvPr id="170" name="Google Shape;170;p17"/>
            <p:cNvGrpSpPr/>
            <p:nvPr/>
          </p:nvGrpSpPr>
          <p:grpSpPr>
            <a:xfrm>
              <a:off x="1467298" y="3011671"/>
              <a:ext cx="6209424" cy="741167"/>
              <a:chOff x="1467298" y="3011671"/>
              <a:chExt cx="6209424" cy="741167"/>
            </a:xfrm>
          </p:grpSpPr>
          <p:grpSp>
            <p:nvGrpSpPr>
              <p:cNvPr id="171" name="Google Shape;171;p17"/>
              <p:cNvGrpSpPr/>
              <p:nvPr/>
            </p:nvGrpSpPr>
            <p:grpSpPr>
              <a:xfrm>
                <a:off x="1467298" y="3011671"/>
                <a:ext cx="6209424" cy="741167"/>
                <a:chOff x="1467298" y="3011671"/>
                <a:chExt cx="6209424" cy="741167"/>
              </a:xfrm>
            </p:grpSpPr>
            <p:grpSp>
              <p:nvGrpSpPr>
                <p:cNvPr id="172" name="Google Shape;172;p17"/>
                <p:cNvGrpSpPr/>
                <p:nvPr/>
              </p:nvGrpSpPr>
              <p:grpSpPr>
                <a:xfrm>
                  <a:off x="1576131" y="3011671"/>
                  <a:ext cx="6100591" cy="741167"/>
                  <a:chOff x="1576131" y="3011671"/>
                  <a:chExt cx="6100591" cy="741167"/>
                </a:xfrm>
              </p:grpSpPr>
              <p:grpSp>
                <p:nvGrpSpPr>
                  <p:cNvPr id="173" name="Google Shape;173;p17"/>
                  <p:cNvGrpSpPr/>
                  <p:nvPr/>
                </p:nvGrpSpPr>
                <p:grpSpPr>
                  <a:xfrm>
                    <a:off x="1576131" y="3011788"/>
                    <a:ext cx="1085657" cy="741050"/>
                    <a:chOff x="1943550" y="1388600"/>
                    <a:chExt cx="227701" cy="741050"/>
                  </a:xfrm>
                </p:grpSpPr>
                <p:sp>
                  <p:nvSpPr>
                    <p:cNvPr id="174" name="Google Shape;174;p17"/>
                    <p:cNvSpPr/>
                    <p:nvPr/>
                  </p:nvSpPr>
                  <p:spPr>
                    <a:xfrm>
                      <a:off x="1943551" y="1424350"/>
                      <a:ext cx="227700" cy="7053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defTabSz="1219170">
                        <a:buClr>
                          <a:srgbClr val="000000"/>
                        </a:buClr>
                      </a:pPr>
                      <a:endParaRPr sz="1867" kern="0">
                        <a:solidFill>
                          <a:srgbClr val="00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5" name="Google Shape;175;p17"/>
                    <p:cNvSpPr/>
                    <p:nvPr/>
                  </p:nvSpPr>
                  <p:spPr>
                    <a:xfrm>
                      <a:off x="1943550" y="1388600"/>
                      <a:ext cx="227700" cy="704700"/>
                    </a:xfrm>
                    <a:prstGeom prst="rect">
                      <a:avLst/>
                    </a:pr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defTabSz="1219170">
                        <a:buClr>
                          <a:srgbClr val="000000"/>
                        </a:buClr>
                      </a:pPr>
                      <a:endParaRPr sz="1867" kern="0">
                        <a:solidFill>
                          <a:srgbClr val="00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176" name="Google Shape;176;p17"/>
                  <p:cNvSpPr/>
                  <p:nvPr/>
                </p:nvSpPr>
                <p:spPr>
                  <a:xfrm>
                    <a:off x="2597741" y="3047720"/>
                    <a:ext cx="5078981" cy="7047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8357" h="17693" extrusionOk="0">
                        <a:moveTo>
                          <a:pt x="0" y="0"/>
                        </a:moveTo>
                        <a:lnTo>
                          <a:pt x="0" y="17693"/>
                        </a:lnTo>
                        <a:lnTo>
                          <a:pt x="83082" y="17693"/>
                        </a:lnTo>
                        <a:lnTo>
                          <a:pt x="88356" y="8882"/>
                        </a:lnTo>
                        <a:lnTo>
                          <a:pt x="83082" y="0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defTabSz="1219170">
                      <a:buClr>
                        <a:srgbClr val="000000"/>
                      </a:buClr>
                    </a:pPr>
                    <a:endParaRPr sz="1867" kern="0">
                      <a:solidFill>
                        <a:srgbClr val="000000"/>
                      </a:solidFill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77" name="Google Shape;177;p17"/>
                  <p:cNvSpPr/>
                  <p:nvPr/>
                </p:nvSpPr>
                <p:spPr>
                  <a:xfrm>
                    <a:off x="2597741" y="3011671"/>
                    <a:ext cx="5078981" cy="7052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8357" h="17705" extrusionOk="0">
                        <a:moveTo>
                          <a:pt x="0" y="0"/>
                        </a:moveTo>
                        <a:lnTo>
                          <a:pt x="0" y="17705"/>
                        </a:lnTo>
                        <a:lnTo>
                          <a:pt x="83082" y="17705"/>
                        </a:lnTo>
                        <a:lnTo>
                          <a:pt x="88356" y="8847"/>
                        </a:lnTo>
                        <a:lnTo>
                          <a:pt x="83082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defTabSz="1219170">
                      <a:buClr>
                        <a:srgbClr val="000000"/>
                      </a:buClr>
                    </a:pPr>
                    <a:endParaRPr sz="1867" kern="0" dirty="0">
                      <a:solidFill>
                        <a:srgbClr val="000000"/>
                      </a:solidFill>
                      <a:latin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178" name="Google Shape;178;p17"/>
                <p:cNvSpPr/>
                <p:nvPr/>
              </p:nvSpPr>
              <p:spPr>
                <a:xfrm>
                  <a:off x="7209243" y="3011671"/>
                  <a:ext cx="399044" cy="7052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2" h="17705" extrusionOk="0">
                      <a:moveTo>
                        <a:pt x="0" y="0"/>
                      </a:moveTo>
                      <a:lnTo>
                        <a:pt x="5275" y="8847"/>
                      </a:lnTo>
                      <a:lnTo>
                        <a:pt x="0" y="17705"/>
                      </a:lnTo>
                      <a:lnTo>
                        <a:pt x="1667" y="17705"/>
                      </a:lnTo>
                      <a:lnTo>
                        <a:pt x="6942" y="8847"/>
                      </a:lnTo>
                      <a:lnTo>
                        <a:pt x="166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9" name="Google Shape;179;p17"/>
                <p:cNvSpPr/>
                <p:nvPr/>
              </p:nvSpPr>
              <p:spPr>
                <a:xfrm>
                  <a:off x="1616673" y="3162001"/>
                  <a:ext cx="102011" cy="1020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61" h="2561" extrusionOk="0">
                      <a:moveTo>
                        <a:pt x="1275" y="1"/>
                      </a:moveTo>
                      <a:cubicBezTo>
                        <a:pt x="572" y="1"/>
                        <a:pt x="1" y="572"/>
                        <a:pt x="1" y="1287"/>
                      </a:cubicBezTo>
                      <a:cubicBezTo>
                        <a:pt x="1" y="1989"/>
                        <a:pt x="572" y="2561"/>
                        <a:pt x="1275" y="2561"/>
                      </a:cubicBezTo>
                      <a:cubicBezTo>
                        <a:pt x="1989" y="2561"/>
                        <a:pt x="2561" y="1989"/>
                        <a:pt x="2561" y="1287"/>
                      </a:cubicBezTo>
                      <a:cubicBezTo>
                        <a:pt x="2561" y="572"/>
                        <a:pt x="1989" y="1"/>
                        <a:pt x="1275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0" name="Google Shape;180;p17"/>
                <p:cNvSpPr/>
                <p:nvPr/>
              </p:nvSpPr>
              <p:spPr>
                <a:xfrm>
                  <a:off x="1467298" y="3170087"/>
                  <a:ext cx="227683" cy="830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6" h="2084" extrusionOk="0">
                      <a:moveTo>
                        <a:pt x="1024" y="0"/>
                      </a:moveTo>
                      <a:cubicBezTo>
                        <a:pt x="453" y="0"/>
                        <a:pt x="0" y="453"/>
                        <a:pt x="0" y="1024"/>
                      </a:cubicBezTo>
                      <a:lnTo>
                        <a:pt x="0" y="1048"/>
                      </a:lnTo>
                      <a:cubicBezTo>
                        <a:pt x="0" y="1619"/>
                        <a:pt x="453" y="2084"/>
                        <a:pt x="1024" y="2084"/>
                      </a:cubicBezTo>
                      <a:lnTo>
                        <a:pt x="4691" y="2084"/>
                      </a:lnTo>
                      <a:cubicBezTo>
                        <a:pt x="5251" y="2084"/>
                        <a:pt x="5715" y="1619"/>
                        <a:pt x="5715" y="1048"/>
                      </a:cubicBezTo>
                      <a:lnTo>
                        <a:pt x="5715" y="1024"/>
                      </a:lnTo>
                      <a:cubicBezTo>
                        <a:pt x="5715" y="453"/>
                        <a:pt x="5251" y="0"/>
                        <a:pt x="469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1" name="Google Shape;181;p17"/>
                <p:cNvSpPr/>
                <p:nvPr/>
              </p:nvSpPr>
              <p:spPr>
                <a:xfrm>
                  <a:off x="1616673" y="3467923"/>
                  <a:ext cx="102011" cy="1020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61" h="2561" extrusionOk="0">
                      <a:moveTo>
                        <a:pt x="1275" y="0"/>
                      </a:moveTo>
                      <a:cubicBezTo>
                        <a:pt x="572" y="0"/>
                        <a:pt x="1" y="572"/>
                        <a:pt x="1" y="1286"/>
                      </a:cubicBezTo>
                      <a:cubicBezTo>
                        <a:pt x="1" y="1989"/>
                        <a:pt x="572" y="2560"/>
                        <a:pt x="1275" y="2560"/>
                      </a:cubicBezTo>
                      <a:cubicBezTo>
                        <a:pt x="1989" y="2560"/>
                        <a:pt x="2561" y="1989"/>
                        <a:pt x="2561" y="1286"/>
                      </a:cubicBezTo>
                      <a:cubicBezTo>
                        <a:pt x="2561" y="572"/>
                        <a:pt x="1989" y="0"/>
                        <a:pt x="1275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2" name="Google Shape;182;p17"/>
                <p:cNvSpPr/>
                <p:nvPr/>
              </p:nvSpPr>
              <p:spPr>
                <a:xfrm>
                  <a:off x="1467298" y="3475014"/>
                  <a:ext cx="227683" cy="830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6" h="2085" extrusionOk="0">
                      <a:moveTo>
                        <a:pt x="1036" y="1"/>
                      </a:moveTo>
                      <a:cubicBezTo>
                        <a:pt x="453" y="1"/>
                        <a:pt x="0" y="477"/>
                        <a:pt x="0" y="1049"/>
                      </a:cubicBezTo>
                      <a:cubicBezTo>
                        <a:pt x="0" y="1632"/>
                        <a:pt x="477" y="2084"/>
                        <a:pt x="1036" y="2084"/>
                      </a:cubicBezTo>
                      <a:lnTo>
                        <a:pt x="4668" y="2084"/>
                      </a:lnTo>
                      <a:cubicBezTo>
                        <a:pt x="5251" y="2084"/>
                        <a:pt x="5715" y="1632"/>
                        <a:pt x="5715" y="1049"/>
                      </a:cubicBezTo>
                      <a:cubicBezTo>
                        <a:pt x="5715" y="465"/>
                        <a:pt x="5239" y="1"/>
                        <a:pt x="4668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83" name="Google Shape;183;p17"/>
              <p:cNvGrpSpPr/>
              <p:nvPr/>
            </p:nvGrpSpPr>
            <p:grpSpPr>
              <a:xfrm>
                <a:off x="6688461" y="3163651"/>
                <a:ext cx="405638" cy="401733"/>
                <a:chOff x="3860250" y="1427024"/>
                <a:chExt cx="487898" cy="483201"/>
              </a:xfrm>
            </p:grpSpPr>
            <p:sp>
              <p:nvSpPr>
                <p:cNvPr id="184" name="Google Shape;184;p17"/>
                <p:cNvSpPr/>
                <p:nvPr/>
              </p:nvSpPr>
              <p:spPr>
                <a:xfrm>
                  <a:off x="3875798" y="1427024"/>
                  <a:ext cx="472350" cy="46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94" h="18746" extrusionOk="0">
                      <a:moveTo>
                        <a:pt x="15874" y="1821"/>
                      </a:moveTo>
                      <a:lnTo>
                        <a:pt x="6498" y="9403"/>
                      </a:lnTo>
                      <a:lnTo>
                        <a:pt x="1918" y="5629"/>
                      </a:lnTo>
                      <a:lnTo>
                        <a:pt x="15874" y="1821"/>
                      </a:lnTo>
                      <a:close/>
                      <a:moveTo>
                        <a:pt x="14524" y="4370"/>
                      </a:moveTo>
                      <a:lnTo>
                        <a:pt x="8425" y="11912"/>
                      </a:lnTo>
                      <a:lnTo>
                        <a:pt x="6257" y="12634"/>
                      </a:lnTo>
                      <a:lnTo>
                        <a:pt x="6981" y="10469"/>
                      </a:lnTo>
                      <a:lnTo>
                        <a:pt x="14524" y="4370"/>
                      </a:lnTo>
                      <a:close/>
                      <a:moveTo>
                        <a:pt x="17072" y="3020"/>
                      </a:moveTo>
                      <a:lnTo>
                        <a:pt x="13265" y="16976"/>
                      </a:lnTo>
                      <a:lnTo>
                        <a:pt x="9491" y="12392"/>
                      </a:lnTo>
                      <a:lnTo>
                        <a:pt x="17072" y="3020"/>
                      </a:lnTo>
                      <a:close/>
                      <a:moveTo>
                        <a:pt x="18298" y="0"/>
                      </a:moveTo>
                      <a:cubicBezTo>
                        <a:pt x="18286" y="0"/>
                        <a:pt x="18274" y="0"/>
                        <a:pt x="18262" y="3"/>
                      </a:cubicBezTo>
                      <a:lnTo>
                        <a:pt x="18253" y="3"/>
                      </a:lnTo>
                      <a:cubicBezTo>
                        <a:pt x="18238" y="6"/>
                        <a:pt x="18223" y="6"/>
                        <a:pt x="18211" y="12"/>
                      </a:cubicBezTo>
                      <a:lnTo>
                        <a:pt x="18193" y="15"/>
                      </a:lnTo>
                      <a:lnTo>
                        <a:pt x="18178" y="18"/>
                      </a:lnTo>
                      <a:lnTo>
                        <a:pt x="562" y="4822"/>
                      </a:lnTo>
                      <a:cubicBezTo>
                        <a:pt x="121" y="4943"/>
                        <a:pt x="0" y="5511"/>
                        <a:pt x="351" y="5804"/>
                      </a:cubicBezTo>
                      <a:lnTo>
                        <a:pt x="5834" y="10321"/>
                      </a:lnTo>
                      <a:lnTo>
                        <a:pt x="4826" y="13349"/>
                      </a:lnTo>
                      <a:cubicBezTo>
                        <a:pt x="4696" y="13732"/>
                        <a:pt x="4991" y="14098"/>
                        <a:pt x="5359" y="14098"/>
                      </a:cubicBezTo>
                      <a:cubicBezTo>
                        <a:pt x="5418" y="14098"/>
                        <a:pt x="5479" y="14089"/>
                        <a:pt x="5541" y="14068"/>
                      </a:cubicBezTo>
                      <a:lnTo>
                        <a:pt x="8570" y="13060"/>
                      </a:lnTo>
                      <a:lnTo>
                        <a:pt x="13087" y="18540"/>
                      </a:lnTo>
                      <a:cubicBezTo>
                        <a:pt x="13195" y="18670"/>
                        <a:pt x="13355" y="18745"/>
                        <a:pt x="13525" y="18745"/>
                      </a:cubicBezTo>
                      <a:cubicBezTo>
                        <a:pt x="13564" y="18745"/>
                        <a:pt x="13603" y="18742"/>
                        <a:pt x="13642" y="18733"/>
                      </a:cubicBezTo>
                      <a:cubicBezTo>
                        <a:pt x="13848" y="18691"/>
                        <a:pt x="14014" y="18534"/>
                        <a:pt x="14071" y="18328"/>
                      </a:cubicBezTo>
                      <a:lnTo>
                        <a:pt x="18875" y="716"/>
                      </a:lnTo>
                      <a:cubicBezTo>
                        <a:pt x="18875" y="710"/>
                        <a:pt x="18875" y="704"/>
                        <a:pt x="18878" y="698"/>
                      </a:cubicBezTo>
                      <a:lnTo>
                        <a:pt x="18881" y="683"/>
                      </a:lnTo>
                      <a:cubicBezTo>
                        <a:pt x="18884" y="668"/>
                        <a:pt x="18887" y="653"/>
                        <a:pt x="18890" y="637"/>
                      </a:cubicBezTo>
                      <a:cubicBezTo>
                        <a:pt x="18890" y="637"/>
                        <a:pt x="18890" y="634"/>
                        <a:pt x="18890" y="631"/>
                      </a:cubicBezTo>
                      <a:cubicBezTo>
                        <a:pt x="18890" y="619"/>
                        <a:pt x="18890" y="604"/>
                        <a:pt x="18893" y="592"/>
                      </a:cubicBezTo>
                      <a:lnTo>
                        <a:pt x="18893" y="580"/>
                      </a:lnTo>
                      <a:cubicBezTo>
                        <a:pt x="18893" y="568"/>
                        <a:pt x="18893" y="553"/>
                        <a:pt x="18893" y="541"/>
                      </a:cubicBezTo>
                      <a:cubicBezTo>
                        <a:pt x="18893" y="538"/>
                        <a:pt x="18893" y="535"/>
                        <a:pt x="18893" y="532"/>
                      </a:cubicBezTo>
                      <a:cubicBezTo>
                        <a:pt x="18893" y="517"/>
                        <a:pt x="18890" y="502"/>
                        <a:pt x="18890" y="487"/>
                      </a:cubicBezTo>
                      <a:cubicBezTo>
                        <a:pt x="18890" y="483"/>
                        <a:pt x="18890" y="480"/>
                        <a:pt x="18887" y="477"/>
                      </a:cubicBezTo>
                      <a:cubicBezTo>
                        <a:pt x="18887" y="465"/>
                        <a:pt x="18884" y="453"/>
                        <a:pt x="18881" y="441"/>
                      </a:cubicBezTo>
                      <a:lnTo>
                        <a:pt x="18878" y="429"/>
                      </a:lnTo>
                      <a:cubicBezTo>
                        <a:pt x="18875" y="417"/>
                        <a:pt x="18872" y="402"/>
                        <a:pt x="18866" y="390"/>
                      </a:cubicBezTo>
                      <a:cubicBezTo>
                        <a:pt x="18866" y="387"/>
                        <a:pt x="18866" y="384"/>
                        <a:pt x="18863" y="381"/>
                      </a:cubicBezTo>
                      <a:cubicBezTo>
                        <a:pt x="18860" y="369"/>
                        <a:pt x="18854" y="354"/>
                        <a:pt x="18848" y="345"/>
                      </a:cubicBezTo>
                      <a:cubicBezTo>
                        <a:pt x="18848" y="339"/>
                        <a:pt x="18845" y="333"/>
                        <a:pt x="18842" y="329"/>
                      </a:cubicBezTo>
                      <a:cubicBezTo>
                        <a:pt x="18839" y="323"/>
                        <a:pt x="18833" y="308"/>
                        <a:pt x="18830" y="299"/>
                      </a:cubicBezTo>
                      <a:cubicBezTo>
                        <a:pt x="18824" y="290"/>
                        <a:pt x="18824" y="290"/>
                        <a:pt x="18821" y="287"/>
                      </a:cubicBezTo>
                      <a:cubicBezTo>
                        <a:pt x="18815" y="275"/>
                        <a:pt x="18806" y="263"/>
                        <a:pt x="18797" y="248"/>
                      </a:cubicBezTo>
                      <a:lnTo>
                        <a:pt x="18790" y="239"/>
                      </a:lnTo>
                      <a:cubicBezTo>
                        <a:pt x="18784" y="230"/>
                        <a:pt x="18775" y="221"/>
                        <a:pt x="18769" y="212"/>
                      </a:cubicBezTo>
                      <a:cubicBezTo>
                        <a:pt x="18760" y="203"/>
                        <a:pt x="18763" y="203"/>
                        <a:pt x="18760" y="200"/>
                      </a:cubicBezTo>
                      <a:cubicBezTo>
                        <a:pt x="18751" y="188"/>
                        <a:pt x="18739" y="176"/>
                        <a:pt x="18727" y="163"/>
                      </a:cubicBezTo>
                      <a:cubicBezTo>
                        <a:pt x="18718" y="154"/>
                        <a:pt x="18706" y="142"/>
                        <a:pt x="18694" y="133"/>
                      </a:cubicBezTo>
                      <a:lnTo>
                        <a:pt x="18682" y="124"/>
                      </a:lnTo>
                      <a:cubicBezTo>
                        <a:pt x="18673" y="115"/>
                        <a:pt x="18664" y="109"/>
                        <a:pt x="18655" y="103"/>
                      </a:cubicBezTo>
                      <a:lnTo>
                        <a:pt x="18643" y="94"/>
                      </a:lnTo>
                      <a:cubicBezTo>
                        <a:pt x="18630" y="88"/>
                        <a:pt x="18618" y="79"/>
                        <a:pt x="18606" y="73"/>
                      </a:cubicBezTo>
                      <a:lnTo>
                        <a:pt x="18591" y="64"/>
                      </a:lnTo>
                      <a:lnTo>
                        <a:pt x="18564" y="52"/>
                      </a:lnTo>
                      <a:lnTo>
                        <a:pt x="18549" y="43"/>
                      </a:lnTo>
                      <a:cubicBezTo>
                        <a:pt x="18537" y="40"/>
                        <a:pt x="18522" y="34"/>
                        <a:pt x="18510" y="28"/>
                      </a:cubicBezTo>
                      <a:lnTo>
                        <a:pt x="18501" y="28"/>
                      </a:lnTo>
                      <a:cubicBezTo>
                        <a:pt x="18489" y="22"/>
                        <a:pt x="18476" y="18"/>
                        <a:pt x="18464" y="15"/>
                      </a:cubicBezTo>
                      <a:lnTo>
                        <a:pt x="18449" y="12"/>
                      </a:lnTo>
                      <a:lnTo>
                        <a:pt x="18416" y="6"/>
                      </a:lnTo>
                      <a:lnTo>
                        <a:pt x="18404" y="3"/>
                      </a:lnTo>
                      <a:cubicBezTo>
                        <a:pt x="18389" y="3"/>
                        <a:pt x="18374" y="0"/>
                        <a:pt x="1835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 dirty="0">
                    <a:solidFill>
                      <a:srgbClr val="435D74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5" name="Google Shape;185;p17"/>
                <p:cNvSpPr/>
                <p:nvPr/>
              </p:nvSpPr>
              <p:spPr>
                <a:xfrm>
                  <a:off x="3860250" y="1861675"/>
                  <a:ext cx="54675" cy="4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7" h="1942" extrusionOk="0">
                      <a:moveTo>
                        <a:pt x="1563" y="1"/>
                      </a:moveTo>
                      <a:cubicBezTo>
                        <a:pt x="1416" y="1"/>
                        <a:pt x="1268" y="58"/>
                        <a:pt x="1157" y="172"/>
                      </a:cubicBezTo>
                      <a:lnTo>
                        <a:pt x="357" y="976"/>
                      </a:lnTo>
                      <a:cubicBezTo>
                        <a:pt x="0" y="1332"/>
                        <a:pt x="254" y="1942"/>
                        <a:pt x="758" y="1942"/>
                      </a:cubicBezTo>
                      <a:cubicBezTo>
                        <a:pt x="906" y="1942"/>
                        <a:pt x="1051" y="1882"/>
                        <a:pt x="1157" y="1776"/>
                      </a:cubicBezTo>
                      <a:lnTo>
                        <a:pt x="1957" y="973"/>
                      </a:lnTo>
                      <a:cubicBezTo>
                        <a:pt x="2184" y="755"/>
                        <a:pt x="2187" y="390"/>
                        <a:pt x="1963" y="166"/>
                      </a:cubicBezTo>
                      <a:cubicBezTo>
                        <a:pt x="1853" y="56"/>
                        <a:pt x="1708" y="1"/>
                        <a:pt x="1563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435D74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6" name="Google Shape;186;p17"/>
                <p:cNvSpPr/>
                <p:nvPr/>
              </p:nvSpPr>
              <p:spPr>
                <a:xfrm>
                  <a:off x="3923425" y="1801775"/>
                  <a:ext cx="51350" cy="4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54" h="1942" extrusionOk="0">
                      <a:moveTo>
                        <a:pt x="1430" y="0"/>
                      </a:moveTo>
                      <a:cubicBezTo>
                        <a:pt x="1286" y="0"/>
                        <a:pt x="1141" y="56"/>
                        <a:pt x="1030" y="168"/>
                      </a:cubicBezTo>
                      <a:lnTo>
                        <a:pt x="230" y="968"/>
                      </a:lnTo>
                      <a:cubicBezTo>
                        <a:pt x="4" y="1189"/>
                        <a:pt x="1" y="1551"/>
                        <a:pt x="224" y="1774"/>
                      </a:cubicBezTo>
                      <a:cubicBezTo>
                        <a:pt x="334" y="1886"/>
                        <a:pt x="478" y="1941"/>
                        <a:pt x="623" y="1941"/>
                      </a:cubicBezTo>
                      <a:cubicBezTo>
                        <a:pt x="771" y="1941"/>
                        <a:pt x="919" y="1883"/>
                        <a:pt x="1030" y="1768"/>
                      </a:cubicBezTo>
                      <a:lnTo>
                        <a:pt x="1831" y="968"/>
                      </a:lnTo>
                      <a:cubicBezTo>
                        <a:pt x="2054" y="745"/>
                        <a:pt x="2051" y="388"/>
                        <a:pt x="1831" y="168"/>
                      </a:cubicBezTo>
                      <a:cubicBezTo>
                        <a:pt x="1720" y="56"/>
                        <a:pt x="1575" y="0"/>
                        <a:pt x="143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435D74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87" name="Google Shape;187;p17"/>
            <p:cNvGrpSpPr/>
            <p:nvPr/>
          </p:nvGrpSpPr>
          <p:grpSpPr>
            <a:xfrm>
              <a:off x="2108613" y="3065795"/>
              <a:ext cx="4102386" cy="597000"/>
              <a:chOff x="2108613" y="3065795"/>
              <a:chExt cx="4102386" cy="597000"/>
            </a:xfrm>
          </p:grpSpPr>
          <p:sp>
            <p:nvSpPr>
              <p:cNvPr id="188" name="Google Shape;188;p17"/>
              <p:cNvSpPr txBox="1"/>
              <p:nvPr/>
            </p:nvSpPr>
            <p:spPr>
              <a:xfrm>
                <a:off x="2108613" y="3268288"/>
                <a:ext cx="976200" cy="19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r>
                  <a:rPr lang="en" sz="1867" b="1" kern="0" dirty="0">
                    <a:solidFill>
                      <a:srgbClr val="000000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Retention</a:t>
                </a:r>
                <a:endParaRPr sz="1867" b="1" kern="0" dirty="0">
                  <a:solidFill>
                    <a:srgbClr val="000000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189" name="Google Shape;189;p17"/>
              <p:cNvSpPr txBox="1"/>
              <p:nvPr/>
            </p:nvSpPr>
            <p:spPr>
              <a:xfrm>
                <a:off x="3476438" y="3065795"/>
                <a:ext cx="2734561" cy="59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121900" rIns="0" bIns="121900" anchor="ctr" anchorCtr="0">
                <a:noAutofit/>
              </a:bodyPr>
              <a:lstStyle/>
              <a:p>
                <a:pPr>
                  <a:lnSpc>
                    <a:spcPct val="115000"/>
                  </a:lnSpc>
                </a:pPr>
                <a:r>
                  <a:rPr lang="en-CA" sz="2000" dirty="0">
                    <a:solidFill>
                      <a:srgbClr val="000000"/>
                    </a:solidFill>
                    <a:latin typeface="Roboto"/>
                    <a:ea typeface="Roboto"/>
                    <a:cs typeface="Roboto"/>
                    <a:sym typeface="Roboto"/>
                  </a:rPr>
                  <a:t>Getting users to return to the app. </a:t>
                </a:r>
              </a:p>
            </p:txBody>
          </p:sp>
        </p:grpSp>
      </p:grpSp>
      <p:sp>
        <p:nvSpPr>
          <p:cNvPr id="95" name="Title 3">
            <a:extLst>
              <a:ext uri="{FF2B5EF4-FFF2-40B4-BE49-F238E27FC236}">
                <a16:creationId xmlns:a16="http://schemas.microsoft.com/office/drawing/2014/main" id="{F90FFB18-BEE9-C94B-B21E-C80F9F5A1A04}"/>
              </a:ext>
            </a:extLst>
          </p:cNvPr>
          <p:cNvSpPr txBox="1">
            <a:spLocks/>
          </p:cNvSpPr>
          <p:nvPr/>
        </p:nvSpPr>
        <p:spPr>
          <a:xfrm>
            <a:off x="2220686" y="238944"/>
            <a:ext cx="7393823" cy="43570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3467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Business </a:t>
            </a:r>
            <a:r>
              <a:rPr lang="en-CA" sz="3200" kern="0" dirty="0">
                <a:solidFill>
                  <a:srgbClr val="7CAA3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Objectives</a:t>
            </a: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D8292444-77C4-D94B-AF38-12767E9F852F}"/>
              </a:ext>
            </a:extLst>
          </p:cNvPr>
          <p:cNvCxnSpPr>
            <a:cxnSpLocks/>
          </p:cNvCxnSpPr>
          <p:nvPr/>
        </p:nvCxnSpPr>
        <p:spPr>
          <a:xfrm flipH="1">
            <a:off x="945264" y="806661"/>
            <a:ext cx="1028430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Google Shape;588;p81">
            <a:extLst>
              <a:ext uri="{FF2B5EF4-FFF2-40B4-BE49-F238E27FC236}">
                <a16:creationId xmlns:a16="http://schemas.microsoft.com/office/drawing/2014/main" id="{9DEB8BE3-9D12-4748-B3D3-8915307B749F}"/>
              </a:ext>
            </a:extLst>
          </p:cNvPr>
          <p:cNvSpPr txBox="1"/>
          <p:nvPr/>
        </p:nvSpPr>
        <p:spPr>
          <a:xfrm flipH="1">
            <a:off x="3142647" y="1120822"/>
            <a:ext cx="5549900" cy="3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708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2267" u="sng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Vidaloka"/>
                <a:sym typeface="Vidaloka"/>
              </a:rPr>
              <a:t>Mobile App Customer Purchase Funnel</a:t>
            </a:r>
            <a:endParaRPr sz="2267" u="sng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Vidaloka"/>
              <a:sym typeface="Vidaloka"/>
            </a:endParaRPr>
          </a:p>
        </p:txBody>
      </p:sp>
      <p:grpSp>
        <p:nvGrpSpPr>
          <p:cNvPr id="75" name="Google Shape;169;p17">
            <a:extLst>
              <a:ext uri="{FF2B5EF4-FFF2-40B4-BE49-F238E27FC236}">
                <a16:creationId xmlns:a16="http://schemas.microsoft.com/office/drawing/2014/main" id="{0FF69A63-8117-4F43-B0AF-D9CBB6FB2C2A}"/>
              </a:ext>
            </a:extLst>
          </p:cNvPr>
          <p:cNvGrpSpPr/>
          <p:nvPr/>
        </p:nvGrpSpPr>
        <p:grpSpPr>
          <a:xfrm>
            <a:off x="1913191" y="4520793"/>
            <a:ext cx="8846776" cy="826978"/>
            <a:chOff x="1467298" y="3011671"/>
            <a:chExt cx="6209424" cy="741167"/>
          </a:xfrm>
        </p:grpSpPr>
        <p:grpSp>
          <p:nvGrpSpPr>
            <p:cNvPr id="80" name="Google Shape;171;p17">
              <a:extLst>
                <a:ext uri="{FF2B5EF4-FFF2-40B4-BE49-F238E27FC236}">
                  <a16:creationId xmlns:a16="http://schemas.microsoft.com/office/drawing/2014/main" id="{53ED51F0-3298-934A-BC16-F8AF6311B661}"/>
                </a:ext>
              </a:extLst>
            </p:cNvPr>
            <p:cNvGrpSpPr/>
            <p:nvPr/>
          </p:nvGrpSpPr>
          <p:grpSpPr>
            <a:xfrm>
              <a:off x="1467298" y="3011671"/>
              <a:ext cx="6209424" cy="741167"/>
              <a:chOff x="1467298" y="3011671"/>
              <a:chExt cx="6209424" cy="741167"/>
            </a:xfrm>
          </p:grpSpPr>
          <p:grpSp>
            <p:nvGrpSpPr>
              <p:cNvPr id="85" name="Google Shape;172;p17">
                <a:extLst>
                  <a:ext uri="{FF2B5EF4-FFF2-40B4-BE49-F238E27FC236}">
                    <a16:creationId xmlns:a16="http://schemas.microsoft.com/office/drawing/2014/main" id="{71609F7C-1C1B-D84C-811B-7C7DCEF4A943}"/>
                  </a:ext>
                </a:extLst>
              </p:cNvPr>
              <p:cNvGrpSpPr/>
              <p:nvPr/>
            </p:nvGrpSpPr>
            <p:grpSpPr>
              <a:xfrm>
                <a:off x="1576131" y="3011671"/>
                <a:ext cx="6100591" cy="741167"/>
                <a:chOff x="1576131" y="3011671"/>
                <a:chExt cx="6100591" cy="741167"/>
              </a:xfrm>
            </p:grpSpPr>
            <p:grpSp>
              <p:nvGrpSpPr>
                <p:cNvPr id="91" name="Google Shape;173;p17">
                  <a:extLst>
                    <a:ext uri="{FF2B5EF4-FFF2-40B4-BE49-F238E27FC236}">
                      <a16:creationId xmlns:a16="http://schemas.microsoft.com/office/drawing/2014/main" id="{826CD871-6B7B-794B-8430-CF7608D91487}"/>
                    </a:ext>
                  </a:extLst>
                </p:cNvPr>
                <p:cNvGrpSpPr/>
                <p:nvPr/>
              </p:nvGrpSpPr>
              <p:grpSpPr>
                <a:xfrm>
                  <a:off x="1576131" y="3011788"/>
                  <a:ext cx="1085657" cy="741050"/>
                  <a:chOff x="1943550" y="1388600"/>
                  <a:chExt cx="227701" cy="741050"/>
                </a:xfrm>
              </p:grpSpPr>
              <p:sp>
                <p:nvSpPr>
                  <p:cNvPr id="94" name="Google Shape;174;p17">
                    <a:extLst>
                      <a:ext uri="{FF2B5EF4-FFF2-40B4-BE49-F238E27FC236}">
                        <a16:creationId xmlns:a16="http://schemas.microsoft.com/office/drawing/2014/main" id="{73A816C5-D72A-1D40-B39E-BE81982CE094}"/>
                      </a:ext>
                    </a:extLst>
                  </p:cNvPr>
                  <p:cNvSpPr/>
                  <p:nvPr/>
                </p:nvSpPr>
                <p:spPr>
                  <a:xfrm>
                    <a:off x="1943551" y="1424350"/>
                    <a:ext cx="227700" cy="7053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defTabSz="1219170">
                      <a:buClr>
                        <a:srgbClr val="000000"/>
                      </a:buClr>
                    </a:pPr>
                    <a:endParaRPr sz="1867" kern="0">
                      <a:solidFill>
                        <a:srgbClr val="000000"/>
                      </a:solidFill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7" name="Google Shape;175;p17">
                    <a:extLst>
                      <a:ext uri="{FF2B5EF4-FFF2-40B4-BE49-F238E27FC236}">
                        <a16:creationId xmlns:a16="http://schemas.microsoft.com/office/drawing/2014/main" id="{9F7F1767-34A5-CF4A-840B-C99107FC92E0}"/>
                      </a:ext>
                    </a:extLst>
                  </p:cNvPr>
                  <p:cNvSpPr/>
                  <p:nvPr/>
                </p:nvSpPr>
                <p:spPr>
                  <a:xfrm>
                    <a:off x="1943550" y="1388600"/>
                    <a:ext cx="227700" cy="704700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defTabSz="1219170">
                      <a:buClr>
                        <a:srgbClr val="000000"/>
                      </a:buClr>
                    </a:pPr>
                    <a:endParaRPr sz="1867" kern="0">
                      <a:solidFill>
                        <a:srgbClr val="000000"/>
                      </a:solidFill>
                      <a:latin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92" name="Google Shape;176;p17">
                  <a:extLst>
                    <a:ext uri="{FF2B5EF4-FFF2-40B4-BE49-F238E27FC236}">
                      <a16:creationId xmlns:a16="http://schemas.microsoft.com/office/drawing/2014/main" id="{50DFEF03-8EF4-D44B-A6CF-EC6F1C708445}"/>
                    </a:ext>
                  </a:extLst>
                </p:cNvPr>
                <p:cNvSpPr/>
                <p:nvPr/>
              </p:nvSpPr>
              <p:spPr>
                <a:xfrm>
                  <a:off x="2597741" y="3047720"/>
                  <a:ext cx="5078981" cy="7047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357" h="17693" extrusionOk="0">
                      <a:moveTo>
                        <a:pt x="0" y="0"/>
                      </a:moveTo>
                      <a:lnTo>
                        <a:pt x="0" y="17693"/>
                      </a:lnTo>
                      <a:lnTo>
                        <a:pt x="83082" y="17693"/>
                      </a:lnTo>
                      <a:lnTo>
                        <a:pt x="88356" y="8882"/>
                      </a:lnTo>
                      <a:lnTo>
                        <a:pt x="83082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" name="Google Shape;177;p17">
                  <a:extLst>
                    <a:ext uri="{FF2B5EF4-FFF2-40B4-BE49-F238E27FC236}">
                      <a16:creationId xmlns:a16="http://schemas.microsoft.com/office/drawing/2014/main" id="{73352E01-060D-B940-B917-FE509124CADE}"/>
                    </a:ext>
                  </a:extLst>
                </p:cNvPr>
                <p:cNvSpPr/>
                <p:nvPr/>
              </p:nvSpPr>
              <p:spPr>
                <a:xfrm>
                  <a:off x="2597741" y="3011671"/>
                  <a:ext cx="5078981" cy="7052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357" h="17705" extrusionOk="0">
                      <a:moveTo>
                        <a:pt x="0" y="0"/>
                      </a:moveTo>
                      <a:lnTo>
                        <a:pt x="0" y="17705"/>
                      </a:lnTo>
                      <a:lnTo>
                        <a:pt x="83082" y="17705"/>
                      </a:lnTo>
                      <a:lnTo>
                        <a:pt x="88356" y="8847"/>
                      </a:lnTo>
                      <a:lnTo>
                        <a:pt x="8308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 dirty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86" name="Google Shape;178;p17">
                <a:extLst>
                  <a:ext uri="{FF2B5EF4-FFF2-40B4-BE49-F238E27FC236}">
                    <a16:creationId xmlns:a16="http://schemas.microsoft.com/office/drawing/2014/main" id="{72A901CB-178F-A64B-ABB2-80749B0BFC05}"/>
                  </a:ext>
                </a:extLst>
              </p:cNvPr>
              <p:cNvSpPr/>
              <p:nvPr/>
            </p:nvSpPr>
            <p:spPr>
              <a:xfrm>
                <a:off x="7209243" y="3011671"/>
                <a:ext cx="399044" cy="705234"/>
              </a:xfrm>
              <a:custGeom>
                <a:avLst/>
                <a:gdLst/>
                <a:ahLst/>
                <a:cxnLst/>
                <a:rect l="l" t="t" r="r" b="b"/>
                <a:pathLst>
                  <a:path w="6942" h="17705" extrusionOk="0">
                    <a:moveTo>
                      <a:pt x="0" y="0"/>
                    </a:moveTo>
                    <a:lnTo>
                      <a:pt x="5275" y="8847"/>
                    </a:lnTo>
                    <a:lnTo>
                      <a:pt x="0" y="17705"/>
                    </a:lnTo>
                    <a:lnTo>
                      <a:pt x="1667" y="17705"/>
                    </a:lnTo>
                    <a:lnTo>
                      <a:pt x="6942" y="8847"/>
                    </a:lnTo>
                    <a:lnTo>
                      <a:pt x="166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7" name="Google Shape;179;p17">
                <a:extLst>
                  <a:ext uri="{FF2B5EF4-FFF2-40B4-BE49-F238E27FC236}">
                    <a16:creationId xmlns:a16="http://schemas.microsoft.com/office/drawing/2014/main" id="{C998E573-BAA5-3E4D-89C7-D34FAEBBC4C3}"/>
                  </a:ext>
                </a:extLst>
              </p:cNvPr>
              <p:cNvSpPr/>
              <p:nvPr/>
            </p:nvSpPr>
            <p:spPr>
              <a:xfrm>
                <a:off x="1616673" y="3162001"/>
                <a:ext cx="102011" cy="102011"/>
              </a:xfrm>
              <a:custGeom>
                <a:avLst/>
                <a:gdLst/>
                <a:ahLst/>
                <a:cxnLst/>
                <a:rect l="l" t="t" r="r" b="b"/>
                <a:pathLst>
                  <a:path w="2561" h="2561" extrusionOk="0">
                    <a:moveTo>
                      <a:pt x="1275" y="1"/>
                    </a:moveTo>
                    <a:cubicBezTo>
                      <a:pt x="572" y="1"/>
                      <a:pt x="1" y="572"/>
                      <a:pt x="1" y="1287"/>
                    </a:cubicBezTo>
                    <a:cubicBezTo>
                      <a:pt x="1" y="1989"/>
                      <a:pt x="572" y="2561"/>
                      <a:pt x="1275" y="2561"/>
                    </a:cubicBezTo>
                    <a:cubicBezTo>
                      <a:pt x="1989" y="2561"/>
                      <a:pt x="2561" y="1989"/>
                      <a:pt x="2561" y="1287"/>
                    </a:cubicBezTo>
                    <a:cubicBezTo>
                      <a:pt x="2561" y="572"/>
                      <a:pt x="1989" y="1"/>
                      <a:pt x="127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180;p17">
                <a:extLst>
                  <a:ext uri="{FF2B5EF4-FFF2-40B4-BE49-F238E27FC236}">
                    <a16:creationId xmlns:a16="http://schemas.microsoft.com/office/drawing/2014/main" id="{E2611119-D09A-3C48-85D2-1F4D2743E7DD}"/>
                  </a:ext>
                </a:extLst>
              </p:cNvPr>
              <p:cNvSpPr/>
              <p:nvPr/>
            </p:nvSpPr>
            <p:spPr>
              <a:xfrm>
                <a:off x="1467298" y="3170087"/>
                <a:ext cx="227683" cy="83011"/>
              </a:xfrm>
              <a:custGeom>
                <a:avLst/>
                <a:gdLst/>
                <a:ahLst/>
                <a:cxnLst/>
                <a:rect l="l" t="t" r="r" b="b"/>
                <a:pathLst>
                  <a:path w="5716" h="2084" extrusionOk="0">
                    <a:moveTo>
                      <a:pt x="1024" y="0"/>
                    </a:moveTo>
                    <a:cubicBezTo>
                      <a:pt x="453" y="0"/>
                      <a:pt x="0" y="453"/>
                      <a:pt x="0" y="1024"/>
                    </a:cubicBezTo>
                    <a:lnTo>
                      <a:pt x="0" y="1048"/>
                    </a:lnTo>
                    <a:cubicBezTo>
                      <a:pt x="0" y="1619"/>
                      <a:pt x="453" y="2084"/>
                      <a:pt x="1024" y="2084"/>
                    </a:cubicBezTo>
                    <a:lnTo>
                      <a:pt x="4691" y="2084"/>
                    </a:lnTo>
                    <a:cubicBezTo>
                      <a:pt x="5251" y="2084"/>
                      <a:pt x="5715" y="1619"/>
                      <a:pt x="5715" y="1048"/>
                    </a:cubicBezTo>
                    <a:lnTo>
                      <a:pt x="5715" y="1024"/>
                    </a:lnTo>
                    <a:cubicBezTo>
                      <a:pt x="5715" y="453"/>
                      <a:pt x="5251" y="0"/>
                      <a:pt x="469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9" name="Google Shape;181;p17">
                <a:extLst>
                  <a:ext uri="{FF2B5EF4-FFF2-40B4-BE49-F238E27FC236}">
                    <a16:creationId xmlns:a16="http://schemas.microsoft.com/office/drawing/2014/main" id="{6A1157BE-1C45-1A42-B83E-74AF6B9E9F17}"/>
                  </a:ext>
                </a:extLst>
              </p:cNvPr>
              <p:cNvSpPr/>
              <p:nvPr/>
            </p:nvSpPr>
            <p:spPr>
              <a:xfrm>
                <a:off x="1616673" y="3467923"/>
                <a:ext cx="102011" cy="102011"/>
              </a:xfrm>
              <a:custGeom>
                <a:avLst/>
                <a:gdLst/>
                <a:ahLst/>
                <a:cxnLst/>
                <a:rect l="l" t="t" r="r" b="b"/>
                <a:pathLst>
                  <a:path w="2561" h="2561" extrusionOk="0">
                    <a:moveTo>
                      <a:pt x="1275" y="0"/>
                    </a:moveTo>
                    <a:cubicBezTo>
                      <a:pt x="572" y="0"/>
                      <a:pt x="1" y="572"/>
                      <a:pt x="1" y="1286"/>
                    </a:cubicBezTo>
                    <a:cubicBezTo>
                      <a:pt x="1" y="1989"/>
                      <a:pt x="572" y="2560"/>
                      <a:pt x="1275" y="2560"/>
                    </a:cubicBezTo>
                    <a:cubicBezTo>
                      <a:pt x="1989" y="2560"/>
                      <a:pt x="2561" y="1989"/>
                      <a:pt x="2561" y="1286"/>
                    </a:cubicBezTo>
                    <a:cubicBezTo>
                      <a:pt x="2561" y="572"/>
                      <a:pt x="1989" y="0"/>
                      <a:pt x="127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0" name="Google Shape;182;p17">
                <a:extLst>
                  <a:ext uri="{FF2B5EF4-FFF2-40B4-BE49-F238E27FC236}">
                    <a16:creationId xmlns:a16="http://schemas.microsoft.com/office/drawing/2014/main" id="{37488A73-8912-8641-BCF3-90D2EF8D05D0}"/>
                  </a:ext>
                </a:extLst>
              </p:cNvPr>
              <p:cNvSpPr/>
              <p:nvPr/>
            </p:nvSpPr>
            <p:spPr>
              <a:xfrm>
                <a:off x="1467298" y="3475014"/>
                <a:ext cx="227683" cy="83051"/>
              </a:xfrm>
              <a:custGeom>
                <a:avLst/>
                <a:gdLst/>
                <a:ahLst/>
                <a:cxnLst/>
                <a:rect l="l" t="t" r="r" b="b"/>
                <a:pathLst>
                  <a:path w="5716" h="2085" extrusionOk="0">
                    <a:moveTo>
                      <a:pt x="1036" y="1"/>
                    </a:moveTo>
                    <a:cubicBezTo>
                      <a:pt x="453" y="1"/>
                      <a:pt x="0" y="477"/>
                      <a:pt x="0" y="1049"/>
                    </a:cubicBezTo>
                    <a:cubicBezTo>
                      <a:pt x="0" y="1632"/>
                      <a:pt x="477" y="2084"/>
                      <a:pt x="1036" y="2084"/>
                    </a:cubicBezTo>
                    <a:lnTo>
                      <a:pt x="4668" y="2084"/>
                    </a:lnTo>
                    <a:cubicBezTo>
                      <a:pt x="5251" y="2084"/>
                      <a:pt x="5715" y="1632"/>
                      <a:pt x="5715" y="1049"/>
                    </a:cubicBezTo>
                    <a:cubicBezTo>
                      <a:pt x="5715" y="465"/>
                      <a:pt x="5239" y="1"/>
                      <a:pt x="466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8" name="Google Shape;188;p17">
              <a:extLst>
                <a:ext uri="{FF2B5EF4-FFF2-40B4-BE49-F238E27FC236}">
                  <a16:creationId xmlns:a16="http://schemas.microsoft.com/office/drawing/2014/main" id="{A619D2E8-1D21-FC44-A3C4-ABAF71BD46ED}"/>
                </a:ext>
              </a:extLst>
            </p:cNvPr>
            <p:cNvSpPr txBox="1"/>
            <p:nvPr/>
          </p:nvSpPr>
          <p:spPr>
            <a:xfrm>
              <a:off x="4083910" y="3275922"/>
              <a:ext cx="976200" cy="19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en" sz="1867" b="1" kern="0" dirty="0">
                  <a:solidFill>
                    <a:srgbClr val="000000"/>
                  </a:solidFill>
                  <a:latin typeface="Fira Sans"/>
                  <a:ea typeface="Fira Sans"/>
                  <a:cs typeface="Fira Sans"/>
                  <a:sym typeface="Fira Sans"/>
                </a:rPr>
                <a:t>Referral </a:t>
              </a:r>
              <a:endParaRPr sz="1867" b="1" kern="0" dirty="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98" name="Google Shape;169;p17">
            <a:extLst>
              <a:ext uri="{FF2B5EF4-FFF2-40B4-BE49-F238E27FC236}">
                <a16:creationId xmlns:a16="http://schemas.microsoft.com/office/drawing/2014/main" id="{CAF6AD4C-1E46-5342-978D-1763D50CB2DB}"/>
              </a:ext>
            </a:extLst>
          </p:cNvPr>
          <p:cNvGrpSpPr/>
          <p:nvPr/>
        </p:nvGrpSpPr>
        <p:grpSpPr>
          <a:xfrm>
            <a:off x="1921658" y="5387458"/>
            <a:ext cx="8863384" cy="786283"/>
            <a:chOff x="1467298" y="3011671"/>
            <a:chExt cx="6209424" cy="741167"/>
          </a:xfrm>
        </p:grpSpPr>
        <p:grpSp>
          <p:nvGrpSpPr>
            <p:cNvPr id="103" name="Google Shape;171;p17">
              <a:extLst>
                <a:ext uri="{FF2B5EF4-FFF2-40B4-BE49-F238E27FC236}">
                  <a16:creationId xmlns:a16="http://schemas.microsoft.com/office/drawing/2014/main" id="{6A83C39E-86CB-2045-92BC-1ADF18EDA827}"/>
                </a:ext>
              </a:extLst>
            </p:cNvPr>
            <p:cNvGrpSpPr/>
            <p:nvPr/>
          </p:nvGrpSpPr>
          <p:grpSpPr>
            <a:xfrm>
              <a:off x="1467298" y="3011671"/>
              <a:ext cx="6209424" cy="741167"/>
              <a:chOff x="1467298" y="3011671"/>
              <a:chExt cx="6209424" cy="741167"/>
            </a:xfrm>
          </p:grpSpPr>
          <p:grpSp>
            <p:nvGrpSpPr>
              <p:cNvPr id="108" name="Google Shape;172;p17">
                <a:extLst>
                  <a:ext uri="{FF2B5EF4-FFF2-40B4-BE49-F238E27FC236}">
                    <a16:creationId xmlns:a16="http://schemas.microsoft.com/office/drawing/2014/main" id="{376595A6-99C1-B345-A517-4EF85EED6FA0}"/>
                  </a:ext>
                </a:extLst>
              </p:cNvPr>
              <p:cNvGrpSpPr/>
              <p:nvPr/>
            </p:nvGrpSpPr>
            <p:grpSpPr>
              <a:xfrm>
                <a:off x="1576134" y="3011671"/>
                <a:ext cx="6100588" cy="741167"/>
                <a:chOff x="1576134" y="3011671"/>
                <a:chExt cx="6100588" cy="741167"/>
              </a:xfrm>
            </p:grpSpPr>
            <p:grpSp>
              <p:nvGrpSpPr>
                <p:cNvPr id="114" name="Google Shape;173;p17">
                  <a:extLst>
                    <a:ext uri="{FF2B5EF4-FFF2-40B4-BE49-F238E27FC236}">
                      <a16:creationId xmlns:a16="http://schemas.microsoft.com/office/drawing/2014/main" id="{7180CA29-F6D2-2242-B381-BCE7F9474ACE}"/>
                    </a:ext>
                  </a:extLst>
                </p:cNvPr>
                <p:cNvGrpSpPr/>
                <p:nvPr/>
              </p:nvGrpSpPr>
              <p:grpSpPr>
                <a:xfrm>
                  <a:off x="1576134" y="3011788"/>
                  <a:ext cx="1085652" cy="741050"/>
                  <a:chOff x="1943551" y="1388600"/>
                  <a:chExt cx="227700" cy="741050"/>
                </a:xfrm>
              </p:grpSpPr>
              <p:sp>
                <p:nvSpPr>
                  <p:cNvPr id="117" name="Google Shape;174;p17">
                    <a:extLst>
                      <a:ext uri="{FF2B5EF4-FFF2-40B4-BE49-F238E27FC236}">
                        <a16:creationId xmlns:a16="http://schemas.microsoft.com/office/drawing/2014/main" id="{F70B184F-7D3C-5947-A87A-F13C633EB719}"/>
                      </a:ext>
                    </a:extLst>
                  </p:cNvPr>
                  <p:cNvSpPr/>
                  <p:nvPr/>
                </p:nvSpPr>
                <p:spPr>
                  <a:xfrm>
                    <a:off x="1943551" y="1424350"/>
                    <a:ext cx="227700" cy="7053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defTabSz="1219170">
                      <a:buClr>
                        <a:srgbClr val="000000"/>
                      </a:buClr>
                    </a:pPr>
                    <a:endParaRPr sz="1867" kern="0">
                      <a:solidFill>
                        <a:srgbClr val="000000"/>
                      </a:solidFill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18" name="Google Shape;175;p17">
                    <a:extLst>
                      <a:ext uri="{FF2B5EF4-FFF2-40B4-BE49-F238E27FC236}">
                        <a16:creationId xmlns:a16="http://schemas.microsoft.com/office/drawing/2014/main" id="{92BD80D6-9AEC-AB43-B6D1-E3358463C9E3}"/>
                      </a:ext>
                    </a:extLst>
                  </p:cNvPr>
                  <p:cNvSpPr/>
                  <p:nvPr/>
                </p:nvSpPr>
                <p:spPr>
                  <a:xfrm>
                    <a:off x="1943551" y="1388600"/>
                    <a:ext cx="227700" cy="704701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defTabSz="1219170">
                      <a:buClr>
                        <a:srgbClr val="000000"/>
                      </a:buClr>
                    </a:pPr>
                    <a:endParaRPr sz="1867" kern="0">
                      <a:solidFill>
                        <a:srgbClr val="000000"/>
                      </a:solidFill>
                      <a:latin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115" name="Google Shape;176;p17">
                  <a:extLst>
                    <a:ext uri="{FF2B5EF4-FFF2-40B4-BE49-F238E27FC236}">
                      <a16:creationId xmlns:a16="http://schemas.microsoft.com/office/drawing/2014/main" id="{414371B1-3E5A-8342-830F-D90B998EE74C}"/>
                    </a:ext>
                  </a:extLst>
                </p:cNvPr>
                <p:cNvSpPr/>
                <p:nvPr/>
              </p:nvSpPr>
              <p:spPr>
                <a:xfrm>
                  <a:off x="2597741" y="3047720"/>
                  <a:ext cx="5078981" cy="7047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357" h="17693" extrusionOk="0">
                      <a:moveTo>
                        <a:pt x="0" y="0"/>
                      </a:moveTo>
                      <a:lnTo>
                        <a:pt x="0" y="17693"/>
                      </a:lnTo>
                      <a:lnTo>
                        <a:pt x="83082" y="17693"/>
                      </a:lnTo>
                      <a:lnTo>
                        <a:pt x="88356" y="8882"/>
                      </a:lnTo>
                      <a:lnTo>
                        <a:pt x="83082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6" name="Google Shape;177;p17">
                  <a:extLst>
                    <a:ext uri="{FF2B5EF4-FFF2-40B4-BE49-F238E27FC236}">
                      <a16:creationId xmlns:a16="http://schemas.microsoft.com/office/drawing/2014/main" id="{B6536496-BCBF-4A4A-81E1-B53802A32DC5}"/>
                    </a:ext>
                  </a:extLst>
                </p:cNvPr>
                <p:cNvSpPr/>
                <p:nvPr/>
              </p:nvSpPr>
              <p:spPr>
                <a:xfrm>
                  <a:off x="2597741" y="3011671"/>
                  <a:ext cx="5078981" cy="7052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357" h="17705" extrusionOk="0">
                      <a:moveTo>
                        <a:pt x="0" y="0"/>
                      </a:moveTo>
                      <a:lnTo>
                        <a:pt x="0" y="17705"/>
                      </a:lnTo>
                      <a:lnTo>
                        <a:pt x="83082" y="17705"/>
                      </a:lnTo>
                      <a:lnTo>
                        <a:pt x="88356" y="8847"/>
                      </a:lnTo>
                      <a:lnTo>
                        <a:pt x="83082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 dirty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09" name="Google Shape;178;p17">
                <a:extLst>
                  <a:ext uri="{FF2B5EF4-FFF2-40B4-BE49-F238E27FC236}">
                    <a16:creationId xmlns:a16="http://schemas.microsoft.com/office/drawing/2014/main" id="{7826F375-99FC-444E-A1F2-7769C49159CE}"/>
                  </a:ext>
                </a:extLst>
              </p:cNvPr>
              <p:cNvSpPr/>
              <p:nvPr/>
            </p:nvSpPr>
            <p:spPr>
              <a:xfrm>
                <a:off x="7209243" y="3011671"/>
                <a:ext cx="399044" cy="705234"/>
              </a:xfrm>
              <a:custGeom>
                <a:avLst/>
                <a:gdLst/>
                <a:ahLst/>
                <a:cxnLst/>
                <a:rect l="l" t="t" r="r" b="b"/>
                <a:pathLst>
                  <a:path w="6942" h="17705" extrusionOk="0">
                    <a:moveTo>
                      <a:pt x="0" y="0"/>
                    </a:moveTo>
                    <a:lnTo>
                      <a:pt x="5275" y="8847"/>
                    </a:lnTo>
                    <a:lnTo>
                      <a:pt x="0" y="17705"/>
                    </a:lnTo>
                    <a:lnTo>
                      <a:pt x="1667" y="17705"/>
                    </a:lnTo>
                    <a:lnTo>
                      <a:pt x="6942" y="8847"/>
                    </a:lnTo>
                    <a:lnTo>
                      <a:pt x="166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0" name="Google Shape;179;p17">
                <a:extLst>
                  <a:ext uri="{FF2B5EF4-FFF2-40B4-BE49-F238E27FC236}">
                    <a16:creationId xmlns:a16="http://schemas.microsoft.com/office/drawing/2014/main" id="{CCA263F2-5834-DD41-B972-1F0586E89B4E}"/>
                  </a:ext>
                </a:extLst>
              </p:cNvPr>
              <p:cNvSpPr/>
              <p:nvPr/>
            </p:nvSpPr>
            <p:spPr>
              <a:xfrm>
                <a:off x="1616673" y="3162001"/>
                <a:ext cx="102011" cy="102011"/>
              </a:xfrm>
              <a:custGeom>
                <a:avLst/>
                <a:gdLst/>
                <a:ahLst/>
                <a:cxnLst/>
                <a:rect l="l" t="t" r="r" b="b"/>
                <a:pathLst>
                  <a:path w="2561" h="2561" extrusionOk="0">
                    <a:moveTo>
                      <a:pt x="1275" y="1"/>
                    </a:moveTo>
                    <a:cubicBezTo>
                      <a:pt x="572" y="1"/>
                      <a:pt x="1" y="572"/>
                      <a:pt x="1" y="1287"/>
                    </a:cubicBezTo>
                    <a:cubicBezTo>
                      <a:pt x="1" y="1989"/>
                      <a:pt x="572" y="2561"/>
                      <a:pt x="1275" y="2561"/>
                    </a:cubicBezTo>
                    <a:cubicBezTo>
                      <a:pt x="1989" y="2561"/>
                      <a:pt x="2561" y="1989"/>
                      <a:pt x="2561" y="1287"/>
                    </a:cubicBezTo>
                    <a:cubicBezTo>
                      <a:pt x="2561" y="572"/>
                      <a:pt x="1989" y="1"/>
                      <a:pt x="127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1" name="Google Shape;180;p17">
                <a:extLst>
                  <a:ext uri="{FF2B5EF4-FFF2-40B4-BE49-F238E27FC236}">
                    <a16:creationId xmlns:a16="http://schemas.microsoft.com/office/drawing/2014/main" id="{9963C351-8A96-8E4A-AA18-869F2B04B2A4}"/>
                  </a:ext>
                </a:extLst>
              </p:cNvPr>
              <p:cNvSpPr/>
              <p:nvPr/>
            </p:nvSpPr>
            <p:spPr>
              <a:xfrm>
                <a:off x="1467298" y="3170087"/>
                <a:ext cx="227683" cy="83011"/>
              </a:xfrm>
              <a:custGeom>
                <a:avLst/>
                <a:gdLst/>
                <a:ahLst/>
                <a:cxnLst/>
                <a:rect l="l" t="t" r="r" b="b"/>
                <a:pathLst>
                  <a:path w="5716" h="2084" extrusionOk="0">
                    <a:moveTo>
                      <a:pt x="1024" y="0"/>
                    </a:moveTo>
                    <a:cubicBezTo>
                      <a:pt x="453" y="0"/>
                      <a:pt x="0" y="453"/>
                      <a:pt x="0" y="1024"/>
                    </a:cubicBezTo>
                    <a:lnTo>
                      <a:pt x="0" y="1048"/>
                    </a:lnTo>
                    <a:cubicBezTo>
                      <a:pt x="0" y="1619"/>
                      <a:pt x="453" y="2084"/>
                      <a:pt x="1024" y="2084"/>
                    </a:cubicBezTo>
                    <a:lnTo>
                      <a:pt x="4691" y="2084"/>
                    </a:lnTo>
                    <a:cubicBezTo>
                      <a:pt x="5251" y="2084"/>
                      <a:pt x="5715" y="1619"/>
                      <a:pt x="5715" y="1048"/>
                    </a:cubicBezTo>
                    <a:lnTo>
                      <a:pt x="5715" y="1024"/>
                    </a:lnTo>
                    <a:cubicBezTo>
                      <a:pt x="5715" y="453"/>
                      <a:pt x="5251" y="0"/>
                      <a:pt x="469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2" name="Google Shape;181;p17">
                <a:extLst>
                  <a:ext uri="{FF2B5EF4-FFF2-40B4-BE49-F238E27FC236}">
                    <a16:creationId xmlns:a16="http://schemas.microsoft.com/office/drawing/2014/main" id="{6ACCE47F-61A5-1A42-8509-F1F1B8F8D97D}"/>
                  </a:ext>
                </a:extLst>
              </p:cNvPr>
              <p:cNvSpPr/>
              <p:nvPr/>
            </p:nvSpPr>
            <p:spPr>
              <a:xfrm>
                <a:off x="1616673" y="3467923"/>
                <a:ext cx="102011" cy="102011"/>
              </a:xfrm>
              <a:custGeom>
                <a:avLst/>
                <a:gdLst/>
                <a:ahLst/>
                <a:cxnLst/>
                <a:rect l="l" t="t" r="r" b="b"/>
                <a:pathLst>
                  <a:path w="2561" h="2561" extrusionOk="0">
                    <a:moveTo>
                      <a:pt x="1275" y="0"/>
                    </a:moveTo>
                    <a:cubicBezTo>
                      <a:pt x="572" y="0"/>
                      <a:pt x="1" y="572"/>
                      <a:pt x="1" y="1286"/>
                    </a:cubicBezTo>
                    <a:cubicBezTo>
                      <a:pt x="1" y="1989"/>
                      <a:pt x="572" y="2560"/>
                      <a:pt x="1275" y="2560"/>
                    </a:cubicBezTo>
                    <a:cubicBezTo>
                      <a:pt x="1989" y="2560"/>
                      <a:pt x="2561" y="1989"/>
                      <a:pt x="2561" y="1286"/>
                    </a:cubicBezTo>
                    <a:cubicBezTo>
                      <a:pt x="2561" y="572"/>
                      <a:pt x="1989" y="0"/>
                      <a:pt x="127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182;p17">
                <a:extLst>
                  <a:ext uri="{FF2B5EF4-FFF2-40B4-BE49-F238E27FC236}">
                    <a16:creationId xmlns:a16="http://schemas.microsoft.com/office/drawing/2014/main" id="{ACD9278C-891A-5042-8F39-B20F037B72A8}"/>
                  </a:ext>
                </a:extLst>
              </p:cNvPr>
              <p:cNvSpPr/>
              <p:nvPr/>
            </p:nvSpPr>
            <p:spPr>
              <a:xfrm>
                <a:off x="1467298" y="3475014"/>
                <a:ext cx="227683" cy="83051"/>
              </a:xfrm>
              <a:custGeom>
                <a:avLst/>
                <a:gdLst/>
                <a:ahLst/>
                <a:cxnLst/>
                <a:rect l="l" t="t" r="r" b="b"/>
                <a:pathLst>
                  <a:path w="5716" h="2085" extrusionOk="0">
                    <a:moveTo>
                      <a:pt x="1036" y="1"/>
                    </a:moveTo>
                    <a:cubicBezTo>
                      <a:pt x="453" y="1"/>
                      <a:pt x="0" y="477"/>
                      <a:pt x="0" y="1049"/>
                    </a:cubicBezTo>
                    <a:cubicBezTo>
                      <a:pt x="0" y="1632"/>
                      <a:pt x="477" y="2084"/>
                      <a:pt x="1036" y="2084"/>
                    </a:cubicBezTo>
                    <a:lnTo>
                      <a:pt x="4668" y="2084"/>
                    </a:lnTo>
                    <a:cubicBezTo>
                      <a:pt x="5251" y="2084"/>
                      <a:pt x="5715" y="1632"/>
                      <a:pt x="5715" y="1049"/>
                    </a:cubicBezTo>
                    <a:cubicBezTo>
                      <a:pt x="5715" y="465"/>
                      <a:pt x="5239" y="1"/>
                      <a:pt x="466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1" name="Google Shape;188;p17">
              <a:extLst>
                <a:ext uri="{FF2B5EF4-FFF2-40B4-BE49-F238E27FC236}">
                  <a16:creationId xmlns:a16="http://schemas.microsoft.com/office/drawing/2014/main" id="{34533BBB-E524-7740-9F79-4938116C719A}"/>
                </a:ext>
              </a:extLst>
            </p:cNvPr>
            <p:cNvSpPr txBox="1"/>
            <p:nvPr/>
          </p:nvSpPr>
          <p:spPr>
            <a:xfrm>
              <a:off x="4117034" y="3264013"/>
              <a:ext cx="1085652" cy="2658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en" sz="1867" b="1" kern="0" dirty="0">
                  <a:solidFill>
                    <a:srgbClr val="000000"/>
                  </a:solidFill>
                  <a:latin typeface="Fira Sans"/>
                  <a:ea typeface="Fira Sans"/>
                  <a:cs typeface="Fira Sans"/>
                  <a:sym typeface="Fira Sans"/>
                </a:rPr>
                <a:t>Revenue </a:t>
              </a:r>
              <a:endParaRPr sz="1867" b="1" kern="0" dirty="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8" name="Google Shape;2188;p58"/>
          <p:cNvGrpSpPr/>
          <p:nvPr/>
        </p:nvGrpSpPr>
        <p:grpSpPr>
          <a:xfrm>
            <a:off x="1513956" y="1314600"/>
            <a:ext cx="1885833" cy="3378000"/>
            <a:chOff x="1973488" y="658800"/>
            <a:chExt cx="1414375" cy="2533500"/>
          </a:xfrm>
        </p:grpSpPr>
        <p:sp>
          <p:nvSpPr>
            <p:cNvPr id="2189" name="Google Shape;2189;p58"/>
            <p:cNvSpPr/>
            <p:nvPr/>
          </p:nvSpPr>
          <p:spPr>
            <a:xfrm>
              <a:off x="2665638" y="658800"/>
              <a:ext cx="24225" cy="934025"/>
            </a:xfrm>
            <a:custGeom>
              <a:avLst/>
              <a:gdLst/>
              <a:ahLst/>
              <a:cxnLst/>
              <a:rect l="l" t="t" r="r" b="b"/>
              <a:pathLst>
                <a:path w="969" h="37361" extrusionOk="0">
                  <a:moveTo>
                    <a:pt x="968" y="20882"/>
                  </a:moveTo>
                  <a:cubicBezTo>
                    <a:pt x="968" y="25452"/>
                    <a:pt x="968" y="29988"/>
                    <a:pt x="968" y="34558"/>
                  </a:cubicBezTo>
                  <a:cubicBezTo>
                    <a:pt x="968" y="35159"/>
                    <a:pt x="935" y="35759"/>
                    <a:pt x="868" y="36359"/>
                  </a:cubicBezTo>
                  <a:cubicBezTo>
                    <a:pt x="835" y="36626"/>
                    <a:pt x="735" y="36927"/>
                    <a:pt x="668" y="37193"/>
                  </a:cubicBezTo>
                  <a:cubicBezTo>
                    <a:pt x="635" y="37293"/>
                    <a:pt x="568" y="37360"/>
                    <a:pt x="468" y="37327"/>
                  </a:cubicBezTo>
                  <a:cubicBezTo>
                    <a:pt x="401" y="37327"/>
                    <a:pt x="301" y="37260"/>
                    <a:pt x="301" y="37193"/>
                  </a:cubicBezTo>
                  <a:cubicBezTo>
                    <a:pt x="201" y="36893"/>
                    <a:pt x="101" y="36626"/>
                    <a:pt x="101" y="36293"/>
                  </a:cubicBezTo>
                  <a:cubicBezTo>
                    <a:pt x="34" y="35559"/>
                    <a:pt x="1" y="34825"/>
                    <a:pt x="1" y="34058"/>
                  </a:cubicBezTo>
                  <a:cubicBezTo>
                    <a:pt x="1" y="28587"/>
                    <a:pt x="1" y="19981"/>
                    <a:pt x="34" y="14511"/>
                  </a:cubicBezTo>
                  <a:cubicBezTo>
                    <a:pt x="34" y="10875"/>
                    <a:pt x="68" y="4337"/>
                    <a:pt x="101" y="701"/>
                  </a:cubicBezTo>
                  <a:cubicBezTo>
                    <a:pt x="101" y="367"/>
                    <a:pt x="134" y="1068"/>
                    <a:pt x="134" y="701"/>
                  </a:cubicBezTo>
                  <a:cubicBezTo>
                    <a:pt x="134" y="567"/>
                    <a:pt x="168" y="834"/>
                    <a:pt x="168" y="701"/>
                  </a:cubicBezTo>
                  <a:cubicBezTo>
                    <a:pt x="201" y="500"/>
                    <a:pt x="334" y="701"/>
                    <a:pt x="468" y="701"/>
                  </a:cubicBezTo>
                  <a:cubicBezTo>
                    <a:pt x="601" y="701"/>
                    <a:pt x="735" y="500"/>
                    <a:pt x="768" y="701"/>
                  </a:cubicBezTo>
                  <a:cubicBezTo>
                    <a:pt x="768" y="834"/>
                    <a:pt x="801" y="567"/>
                    <a:pt x="801" y="701"/>
                  </a:cubicBezTo>
                  <a:cubicBezTo>
                    <a:pt x="801" y="1401"/>
                    <a:pt x="868" y="0"/>
                    <a:pt x="868" y="701"/>
                  </a:cubicBezTo>
                  <a:cubicBezTo>
                    <a:pt x="902" y="5104"/>
                    <a:pt x="902" y="16512"/>
                    <a:pt x="935" y="20882"/>
                  </a:cubicBezTo>
                  <a:cubicBezTo>
                    <a:pt x="935" y="20882"/>
                    <a:pt x="968" y="20882"/>
                    <a:pt x="968" y="2088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90" name="Google Shape;2190;p58"/>
            <p:cNvSpPr/>
            <p:nvPr/>
          </p:nvSpPr>
          <p:spPr>
            <a:xfrm>
              <a:off x="2588938" y="3007150"/>
              <a:ext cx="30875" cy="185150"/>
            </a:xfrm>
            <a:custGeom>
              <a:avLst/>
              <a:gdLst/>
              <a:ahLst/>
              <a:cxnLst/>
              <a:rect l="l" t="t" r="r" b="b"/>
              <a:pathLst>
                <a:path w="1235" h="7406" extrusionOk="0">
                  <a:moveTo>
                    <a:pt x="33" y="5437"/>
                  </a:moveTo>
                  <a:lnTo>
                    <a:pt x="33" y="4570"/>
                  </a:lnTo>
                  <a:cubicBezTo>
                    <a:pt x="33" y="4136"/>
                    <a:pt x="67" y="3736"/>
                    <a:pt x="200" y="3336"/>
                  </a:cubicBezTo>
                  <a:cubicBezTo>
                    <a:pt x="434" y="2602"/>
                    <a:pt x="467" y="1868"/>
                    <a:pt x="567" y="1134"/>
                  </a:cubicBezTo>
                  <a:cubicBezTo>
                    <a:pt x="600" y="867"/>
                    <a:pt x="634" y="634"/>
                    <a:pt x="667" y="367"/>
                  </a:cubicBezTo>
                  <a:cubicBezTo>
                    <a:pt x="667" y="300"/>
                    <a:pt x="667" y="234"/>
                    <a:pt x="701" y="167"/>
                  </a:cubicBezTo>
                  <a:cubicBezTo>
                    <a:pt x="734" y="67"/>
                    <a:pt x="867" y="0"/>
                    <a:pt x="967" y="33"/>
                  </a:cubicBezTo>
                  <a:cubicBezTo>
                    <a:pt x="1034" y="67"/>
                    <a:pt x="1134" y="133"/>
                    <a:pt x="1168" y="200"/>
                  </a:cubicBezTo>
                  <a:cubicBezTo>
                    <a:pt x="1201" y="300"/>
                    <a:pt x="1168" y="400"/>
                    <a:pt x="1168" y="534"/>
                  </a:cubicBezTo>
                  <a:cubicBezTo>
                    <a:pt x="1101" y="1101"/>
                    <a:pt x="1034" y="1668"/>
                    <a:pt x="967" y="2268"/>
                  </a:cubicBezTo>
                  <a:cubicBezTo>
                    <a:pt x="934" y="2435"/>
                    <a:pt x="934" y="2669"/>
                    <a:pt x="967" y="2835"/>
                  </a:cubicBezTo>
                  <a:cubicBezTo>
                    <a:pt x="1234" y="4003"/>
                    <a:pt x="1201" y="5204"/>
                    <a:pt x="1201" y="6371"/>
                  </a:cubicBezTo>
                  <a:cubicBezTo>
                    <a:pt x="1201" y="6538"/>
                    <a:pt x="1168" y="6705"/>
                    <a:pt x="1134" y="6872"/>
                  </a:cubicBezTo>
                  <a:cubicBezTo>
                    <a:pt x="1067" y="7172"/>
                    <a:pt x="801" y="7405"/>
                    <a:pt x="500" y="7372"/>
                  </a:cubicBezTo>
                  <a:cubicBezTo>
                    <a:pt x="200" y="7339"/>
                    <a:pt x="0" y="7038"/>
                    <a:pt x="0" y="6738"/>
                  </a:cubicBezTo>
                  <a:cubicBezTo>
                    <a:pt x="33" y="6305"/>
                    <a:pt x="0" y="5871"/>
                    <a:pt x="0" y="54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91" name="Google Shape;2191;p58"/>
            <p:cNvSpPr/>
            <p:nvPr/>
          </p:nvSpPr>
          <p:spPr>
            <a:xfrm>
              <a:off x="2855788" y="3003800"/>
              <a:ext cx="65075" cy="137625"/>
            </a:xfrm>
            <a:custGeom>
              <a:avLst/>
              <a:gdLst/>
              <a:ahLst/>
              <a:cxnLst/>
              <a:rect l="l" t="t" r="r" b="b"/>
              <a:pathLst>
                <a:path w="2603" h="5505" extrusionOk="0">
                  <a:moveTo>
                    <a:pt x="100" y="1"/>
                  </a:moveTo>
                  <a:cubicBezTo>
                    <a:pt x="200" y="101"/>
                    <a:pt x="301" y="134"/>
                    <a:pt x="334" y="201"/>
                  </a:cubicBezTo>
                  <a:cubicBezTo>
                    <a:pt x="868" y="768"/>
                    <a:pt x="1368" y="1368"/>
                    <a:pt x="1635" y="2135"/>
                  </a:cubicBezTo>
                  <a:cubicBezTo>
                    <a:pt x="1802" y="2569"/>
                    <a:pt x="2002" y="2969"/>
                    <a:pt x="2202" y="3370"/>
                  </a:cubicBezTo>
                  <a:cubicBezTo>
                    <a:pt x="2369" y="3737"/>
                    <a:pt x="2502" y="4104"/>
                    <a:pt x="2569" y="4504"/>
                  </a:cubicBezTo>
                  <a:cubicBezTo>
                    <a:pt x="2602" y="4737"/>
                    <a:pt x="2602" y="4971"/>
                    <a:pt x="2469" y="5204"/>
                  </a:cubicBezTo>
                  <a:cubicBezTo>
                    <a:pt x="2402" y="5371"/>
                    <a:pt x="2269" y="5471"/>
                    <a:pt x="2068" y="5505"/>
                  </a:cubicBezTo>
                  <a:cubicBezTo>
                    <a:pt x="1868" y="5505"/>
                    <a:pt x="1702" y="5404"/>
                    <a:pt x="1635" y="5204"/>
                  </a:cubicBezTo>
                  <a:cubicBezTo>
                    <a:pt x="1568" y="5104"/>
                    <a:pt x="1501" y="5004"/>
                    <a:pt x="1468" y="4871"/>
                  </a:cubicBezTo>
                  <a:cubicBezTo>
                    <a:pt x="1168" y="3637"/>
                    <a:pt x="701" y="2436"/>
                    <a:pt x="200" y="1268"/>
                  </a:cubicBezTo>
                  <a:cubicBezTo>
                    <a:pt x="0" y="835"/>
                    <a:pt x="0" y="668"/>
                    <a:pt x="1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92" name="Google Shape;2192;p58"/>
            <p:cNvSpPr/>
            <p:nvPr/>
          </p:nvSpPr>
          <p:spPr>
            <a:xfrm>
              <a:off x="1973488" y="2414225"/>
              <a:ext cx="131775" cy="46700"/>
            </a:xfrm>
            <a:custGeom>
              <a:avLst/>
              <a:gdLst/>
              <a:ahLst/>
              <a:cxnLst/>
              <a:rect l="l" t="t" r="r" b="b"/>
              <a:pathLst>
                <a:path w="5271" h="1868" extrusionOk="0">
                  <a:moveTo>
                    <a:pt x="5271" y="1501"/>
                  </a:moveTo>
                  <a:cubicBezTo>
                    <a:pt x="5004" y="1868"/>
                    <a:pt x="4670" y="1868"/>
                    <a:pt x="4304" y="1801"/>
                  </a:cubicBezTo>
                  <a:cubicBezTo>
                    <a:pt x="3503" y="1668"/>
                    <a:pt x="2669" y="1534"/>
                    <a:pt x="1868" y="1301"/>
                  </a:cubicBezTo>
                  <a:cubicBezTo>
                    <a:pt x="1435" y="1168"/>
                    <a:pt x="968" y="1001"/>
                    <a:pt x="501" y="1034"/>
                  </a:cubicBezTo>
                  <a:cubicBezTo>
                    <a:pt x="167" y="1067"/>
                    <a:pt x="0" y="701"/>
                    <a:pt x="134" y="400"/>
                  </a:cubicBezTo>
                  <a:cubicBezTo>
                    <a:pt x="234" y="234"/>
                    <a:pt x="367" y="67"/>
                    <a:pt x="568" y="33"/>
                  </a:cubicBezTo>
                  <a:cubicBezTo>
                    <a:pt x="734" y="33"/>
                    <a:pt x="934" y="0"/>
                    <a:pt x="1101" y="33"/>
                  </a:cubicBezTo>
                  <a:cubicBezTo>
                    <a:pt x="1401" y="67"/>
                    <a:pt x="1702" y="133"/>
                    <a:pt x="2002" y="200"/>
                  </a:cubicBezTo>
                  <a:cubicBezTo>
                    <a:pt x="2602" y="334"/>
                    <a:pt x="3203" y="467"/>
                    <a:pt x="3803" y="600"/>
                  </a:cubicBezTo>
                  <a:cubicBezTo>
                    <a:pt x="4037" y="667"/>
                    <a:pt x="4270" y="734"/>
                    <a:pt x="4504" y="801"/>
                  </a:cubicBezTo>
                  <a:cubicBezTo>
                    <a:pt x="4837" y="934"/>
                    <a:pt x="5104" y="1134"/>
                    <a:pt x="5271" y="15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93" name="Google Shape;2193;p58"/>
            <p:cNvSpPr/>
            <p:nvPr/>
          </p:nvSpPr>
          <p:spPr>
            <a:xfrm>
              <a:off x="2249513" y="2946250"/>
              <a:ext cx="129275" cy="103450"/>
            </a:xfrm>
            <a:custGeom>
              <a:avLst/>
              <a:gdLst/>
              <a:ahLst/>
              <a:cxnLst/>
              <a:rect l="l" t="t" r="r" b="b"/>
              <a:pathLst>
                <a:path w="5171" h="4138" extrusionOk="0">
                  <a:moveTo>
                    <a:pt x="468" y="4137"/>
                  </a:moveTo>
                  <a:cubicBezTo>
                    <a:pt x="201" y="4137"/>
                    <a:pt x="1" y="3904"/>
                    <a:pt x="67" y="3670"/>
                  </a:cubicBezTo>
                  <a:cubicBezTo>
                    <a:pt x="101" y="3503"/>
                    <a:pt x="201" y="3370"/>
                    <a:pt x="301" y="3237"/>
                  </a:cubicBezTo>
                  <a:cubicBezTo>
                    <a:pt x="334" y="3170"/>
                    <a:pt x="434" y="3137"/>
                    <a:pt x="501" y="3070"/>
                  </a:cubicBezTo>
                  <a:cubicBezTo>
                    <a:pt x="1669" y="2269"/>
                    <a:pt x="2836" y="1402"/>
                    <a:pt x="4037" y="635"/>
                  </a:cubicBezTo>
                  <a:cubicBezTo>
                    <a:pt x="4304" y="501"/>
                    <a:pt x="4504" y="301"/>
                    <a:pt x="4737" y="101"/>
                  </a:cubicBezTo>
                  <a:cubicBezTo>
                    <a:pt x="4904" y="1"/>
                    <a:pt x="5071" y="1"/>
                    <a:pt x="5138" y="101"/>
                  </a:cubicBezTo>
                  <a:cubicBezTo>
                    <a:pt x="5171" y="201"/>
                    <a:pt x="5171" y="335"/>
                    <a:pt x="5004" y="435"/>
                  </a:cubicBezTo>
                  <a:cubicBezTo>
                    <a:pt x="4437" y="835"/>
                    <a:pt x="4037" y="1369"/>
                    <a:pt x="3603" y="1869"/>
                  </a:cubicBezTo>
                  <a:cubicBezTo>
                    <a:pt x="3370" y="2203"/>
                    <a:pt x="3070" y="2469"/>
                    <a:pt x="2736" y="2703"/>
                  </a:cubicBezTo>
                  <a:cubicBezTo>
                    <a:pt x="2169" y="3103"/>
                    <a:pt x="1635" y="3503"/>
                    <a:pt x="1068" y="3904"/>
                  </a:cubicBezTo>
                  <a:cubicBezTo>
                    <a:pt x="868" y="4037"/>
                    <a:pt x="701" y="4137"/>
                    <a:pt x="468" y="41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94" name="Google Shape;2194;p58"/>
            <p:cNvSpPr/>
            <p:nvPr/>
          </p:nvSpPr>
          <p:spPr>
            <a:xfrm>
              <a:off x="3237713" y="2466750"/>
              <a:ext cx="150150" cy="55075"/>
            </a:xfrm>
            <a:custGeom>
              <a:avLst/>
              <a:gdLst/>
              <a:ahLst/>
              <a:cxnLst/>
              <a:rect l="l" t="t" r="r" b="b"/>
              <a:pathLst>
                <a:path w="6006" h="2203" extrusionOk="0">
                  <a:moveTo>
                    <a:pt x="1" y="2202"/>
                  </a:moveTo>
                  <a:cubicBezTo>
                    <a:pt x="68" y="2135"/>
                    <a:pt x="101" y="2069"/>
                    <a:pt x="134" y="2035"/>
                  </a:cubicBezTo>
                  <a:cubicBezTo>
                    <a:pt x="234" y="2002"/>
                    <a:pt x="368" y="1969"/>
                    <a:pt x="501" y="1969"/>
                  </a:cubicBezTo>
                  <a:cubicBezTo>
                    <a:pt x="735" y="1902"/>
                    <a:pt x="902" y="1835"/>
                    <a:pt x="1068" y="1668"/>
                  </a:cubicBezTo>
                  <a:cubicBezTo>
                    <a:pt x="1335" y="1402"/>
                    <a:pt x="1669" y="1235"/>
                    <a:pt x="2002" y="1135"/>
                  </a:cubicBezTo>
                  <a:cubicBezTo>
                    <a:pt x="2669" y="901"/>
                    <a:pt x="3337" y="668"/>
                    <a:pt x="4004" y="434"/>
                  </a:cubicBezTo>
                  <a:cubicBezTo>
                    <a:pt x="4371" y="301"/>
                    <a:pt x="4704" y="201"/>
                    <a:pt x="5071" y="101"/>
                  </a:cubicBezTo>
                  <a:cubicBezTo>
                    <a:pt x="5305" y="1"/>
                    <a:pt x="5538" y="67"/>
                    <a:pt x="5738" y="201"/>
                  </a:cubicBezTo>
                  <a:cubicBezTo>
                    <a:pt x="6005" y="334"/>
                    <a:pt x="6005" y="668"/>
                    <a:pt x="5738" y="801"/>
                  </a:cubicBezTo>
                  <a:cubicBezTo>
                    <a:pt x="5538" y="935"/>
                    <a:pt x="5305" y="1068"/>
                    <a:pt x="5071" y="1135"/>
                  </a:cubicBezTo>
                  <a:cubicBezTo>
                    <a:pt x="4437" y="1368"/>
                    <a:pt x="3837" y="1602"/>
                    <a:pt x="3203" y="1802"/>
                  </a:cubicBezTo>
                  <a:cubicBezTo>
                    <a:pt x="2569" y="2035"/>
                    <a:pt x="1902" y="2135"/>
                    <a:pt x="1235" y="2102"/>
                  </a:cubicBezTo>
                  <a:cubicBezTo>
                    <a:pt x="968" y="2102"/>
                    <a:pt x="701" y="2169"/>
                    <a:pt x="468" y="2169"/>
                  </a:cubicBezTo>
                  <a:cubicBezTo>
                    <a:pt x="334" y="2202"/>
                    <a:pt x="201" y="2202"/>
                    <a:pt x="1" y="22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95" name="Google Shape;2195;p58"/>
            <p:cNvSpPr/>
            <p:nvPr/>
          </p:nvSpPr>
          <p:spPr>
            <a:xfrm>
              <a:off x="3226888" y="2743625"/>
              <a:ext cx="150950" cy="49225"/>
            </a:xfrm>
            <a:custGeom>
              <a:avLst/>
              <a:gdLst/>
              <a:ahLst/>
              <a:cxnLst/>
              <a:rect l="l" t="t" r="r" b="b"/>
              <a:pathLst>
                <a:path w="6038" h="1969" extrusionOk="0">
                  <a:moveTo>
                    <a:pt x="0" y="67"/>
                  </a:moveTo>
                  <a:cubicBezTo>
                    <a:pt x="167" y="34"/>
                    <a:pt x="234" y="0"/>
                    <a:pt x="300" y="0"/>
                  </a:cubicBezTo>
                  <a:cubicBezTo>
                    <a:pt x="467" y="0"/>
                    <a:pt x="634" y="0"/>
                    <a:pt x="801" y="34"/>
                  </a:cubicBezTo>
                  <a:cubicBezTo>
                    <a:pt x="1234" y="100"/>
                    <a:pt x="1701" y="134"/>
                    <a:pt x="2135" y="134"/>
                  </a:cubicBezTo>
                  <a:cubicBezTo>
                    <a:pt x="3102" y="67"/>
                    <a:pt x="4070" y="234"/>
                    <a:pt x="4970" y="534"/>
                  </a:cubicBezTo>
                  <a:cubicBezTo>
                    <a:pt x="5237" y="634"/>
                    <a:pt x="5471" y="767"/>
                    <a:pt x="5704" y="901"/>
                  </a:cubicBezTo>
                  <a:cubicBezTo>
                    <a:pt x="5838" y="968"/>
                    <a:pt x="5938" y="1134"/>
                    <a:pt x="5971" y="1301"/>
                  </a:cubicBezTo>
                  <a:cubicBezTo>
                    <a:pt x="6038" y="1668"/>
                    <a:pt x="5704" y="1968"/>
                    <a:pt x="5337" y="1868"/>
                  </a:cubicBezTo>
                  <a:cubicBezTo>
                    <a:pt x="5271" y="1868"/>
                    <a:pt x="5237" y="1868"/>
                    <a:pt x="5171" y="1835"/>
                  </a:cubicBezTo>
                  <a:cubicBezTo>
                    <a:pt x="4737" y="1568"/>
                    <a:pt x="4237" y="1468"/>
                    <a:pt x="3736" y="1368"/>
                  </a:cubicBezTo>
                  <a:cubicBezTo>
                    <a:pt x="3069" y="1201"/>
                    <a:pt x="2402" y="968"/>
                    <a:pt x="1835" y="601"/>
                  </a:cubicBezTo>
                  <a:cubicBezTo>
                    <a:pt x="1535" y="400"/>
                    <a:pt x="1234" y="334"/>
                    <a:pt x="901" y="300"/>
                  </a:cubicBezTo>
                  <a:cubicBezTo>
                    <a:pt x="634" y="300"/>
                    <a:pt x="367" y="267"/>
                    <a:pt x="0" y="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96" name="Google Shape;2196;p58"/>
            <p:cNvSpPr/>
            <p:nvPr/>
          </p:nvSpPr>
          <p:spPr>
            <a:xfrm>
              <a:off x="3117638" y="2108150"/>
              <a:ext cx="112600" cy="67575"/>
            </a:xfrm>
            <a:custGeom>
              <a:avLst/>
              <a:gdLst/>
              <a:ahLst/>
              <a:cxnLst/>
              <a:rect l="l" t="t" r="r" b="b"/>
              <a:pathLst>
                <a:path w="4504" h="2703" extrusionOk="0">
                  <a:moveTo>
                    <a:pt x="4504" y="468"/>
                  </a:moveTo>
                  <a:cubicBezTo>
                    <a:pt x="4470" y="535"/>
                    <a:pt x="4437" y="668"/>
                    <a:pt x="4370" y="735"/>
                  </a:cubicBezTo>
                  <a:cubicBezTo>
                    <a:pt x="4270" y="835"/>
                    <a:pt x="4137" y="902"/>
                    <a:pt x="4003" y="968"/>
                  </a:cubicBezTo>
                  <a:cubicBezTo>
                    <a:pt x="2836" y="1569"/>
                    <a:pt x="1668" y="2136"/>
                    <a:pt x="467" y="2636"/>
                  </a:cubicBezTo>
                  <a:cubicBezTo>
                    <a:pt x="434" y="2636"/>
                    <a:pt x="401" y="2670"/>
                    <a:pt x="367" y="2670"/>
                  </a:cubicBezTo>
                  <a:cubicBezTo>
                    <a:pt x="234" y="2703"/>
                    <a:pt x="101" y="2636"/>
                    <a:pt x="34" y="2503"/>
                  </a:cubicBezTo>
                  <a:cubicBezTo>
                    <a:pt x="0" y="2403"/>
                    <a:pt x="0" y="2269"/>
                    <a:pt x="67" y="2203"/>
                  </a:cubicBezTo>
                  <a:cubicBezTo>
                    <a:pt x="501" y="1769"/>
                    <a:pt x="901" y="1335"/>
                    <a:pt x="1435" y="1068"/>
                  </a:cubicBezTo>
                  <a:cubicBezTo>
                    <a:pt x="2135" y="768"/>
                    <a:pt x="2802" y="435"/>
                    <a:pt x="3470" y="134"/>
                  </a:cubicBezTo>
                  <a:cubicBezTo>
                    <a:pt x="3703" y="1"/>
                    <a:pt x="3970" y="1"/>
                    <a:pt x="4203" y="68"/>
                  </a:cubicBezTo>
                  <a:cubicBezTo>
                    <a:pt x="4370" y="134"/>
                    <a:pt x="4504" y="301"/>
                    <a:pt x="4504" y="4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97" name="Google Shape;2197;p58"/>
            <p:cNvSpPr/>
            <p:nvPr/>
          </p:nvSpPr>
          <p:spPr>
            <a:xfrm>
              <a:off x="3105138" y="2907075"/>
              <a:ext cx="110925" cy="85900"/>
            </a:xfrm>
            <a:custGeom>
              <a:avLst/>
              <a:gdLst/>
              <a:ahLst/>
              <a:cxnLst/>
              <a:rect l="l" t="t" r="r" b="b"/>
              <a:pathLst>
                <a:path w="4437" h="3436" extrusionOk="0">
                  <a:moveTo>
                    <a:pt x="3803" y="3369"/>
                  </a:moveTo>
                  <a:cubicBezTo>
                    <a:pt x="3669" y="3336"/>
                    <a:pt x="3436" y="3236"/>
                    <a:pt x="3202" y="3102"/>
                  </a:cubicBezTo>
                  <a:cubicBezTo>
                    <a:pt x="2569" y="2702"/>
                    <a:pt x="2002" y="2202"/>
                    <a:pt x="1468" y="1668"/>
                  </a:cubicBezTo>
                  <a:cubicBezTo>
                    <a:pt x="1068" y="1268"/>
                    <a:pt x="634" y="834"/>
                    <a:pt x="200" y="434"/>
                  </a:cubicBezTo>
                  <a:cubicBezTo>
                    <a:pt x="134" y="367"/>
                    <a:pt x="67" y="300"/>
                    <a:pt x="33" y="234"/>
                  </a:cubicBezTo>
                  <a:cubicBezTo>
                    <a:pt x="0" y="167"/>
                    <a:pt x="0" y="100"/>
                    <a:pt x="33" y="34"/>
                  </a:cubicBezTo>
                  <a:cubicBezTo>
                    <a:pt x="67" y="0"/>
                    <a:pt x="134" y="0"/>
                    <a:pt x="200" y="0"/>
                  </a:cubicBezTo>
                  <a:cubicBezTo>
                    <a:pt x="267" y="34"/>
                    <a:pt x="334" y="67"/>
                    <a:pt x="367" y="100"/>
                  </a:cubicBezTo>
                  <a:cubicBezTo>
                    <a:pt x="734" y="501"/>
                    <a:pt x="1168" y="667"/>
                    <a:pt x="1635" y="867"/>
                  </a:cubicBezTo>
                  <a:cubicBezTo>
                    <a:pt x="2402" y="1201"/>
                    <a:pt x="3102" y="1601"/>
                    <a:pt x="3803" y="2102"/>
                  </a:cubicBezTo>
                  <a:cubicBezTo>
                    <a:pt x="4070" y="2302"/>
                    <a:pt x="4270" y="2569"/>
                    <a:pt x="4370" y="2869"/>
                  </a:cubicBezTo>
                  <a:cubicBezTo>
                    <a:pt x="4437" y="3202"/>
                    <a:pt x="4203" y="3436"/>
                    <a:pt x="3803" y="33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98" name="Google Shape;2198;p58"/>
            <p:cNvSpPr/>
            <p:nvPr/>
          </p:nvSpPr>
          <p:spPr>
            <a:xfrm>
              <a:off x="2044363" y="2736950"/>
              <a:ext cx="100925" cy="55900"/>
            </a:xfrm>
            <a:custGeom>
              <a:avLst/>
              <a:gdLst/>
              <a:ahLst/>
              <a:cxnLst/>
              <a:rect l="l" t="t" r="r" b="b"/>
              <a:pathLst>
                <a:path w="4037" h="2236" extrusionOk="0">
                  <a:moveTo>
                    <a:pt x="601" y="2235"/>
                  </a:moveTo>
                  <a:cubicBezTo>
                    <a:pt x="301" y="2235"/>
                    <a:pt x="168" y="2169"/>
                    <a:pt x="68" y="2002"/>
                  </a:cubicBezTo>
                  <a:cubicBezTo>
                    <a:pt x="1" y="1802"/>
                    <a:pt x="34" y="1601"/>
                    <a:pt x="201" y="1468"/>
                  </a:cubicBezTo>
                  <a:cubicBezTo>
                    <a:pt x="368" y="1335"/>
                    <a:pt x="568" y="1201"/>
                    <a:pt x="768" y="1101"/>
                  </a:cubicBezTo>
                  <a:cubicBezTo>
                    <a:pt x="1168" y="934"/>
                    <a:pt x="1569" y="734"/>
                    <a:pt x="2002" y="567"/>
                  </a:cubicBezTo>
                  <a:cubicBezTo>
                    <a:pt x="2503" y="401"/>
                    <a:pt x="3036" y="234"/>
                    <a:pt x="3537" y="67"/>
                  </a:cubicBezTo>
                  <a:cubicBezTo>
                    <a:pt x="3737" y="0"/>
                    <a:pt x="3904" y="100"/>
                    <a:pt x="3970" y="234"/>
                  </a:cubicBezTo>
                  <a:cubicBezTo>
                    <a:pt x="4037" y="401"/>
                    <a:pt x="3970" y="601"/>
                    <a:pt x="3804" y="667"/>
                  </a:cubicBezTo>
                  <a:cubicBezTo>
                    <a:pt x="3236" y="901"/>
                    <a:pt x="2836" y="1368"/>
                    <a:pt x="2302" y="1635"/>
                  </a:cubicBezTo>
                  <a:cubicBezTo>
                    <a:pt x="1869" y="1802"/>
                    <a:pt x="1469" y="2002"/>
                    <a:pt x="1035" y="2169"/>
                  </a:cubicBezTo>
                  <a:cubicBezTo>
                    <a:pt x="868" y="2202"/>
                    <a:pt x="701" y="2235"/>
                    <a:pt x="601" y="22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99" name="Google Shape;2199;p58"/>
            <p:cNvSpPr/>
            <p:nvPr/>
          </p:nvSpPr>
          <p:spPr>
            <a:xfrm>
              <a:off x="2136938" y="2110675"/>
              <a:ext cx="86750" cy="78400"/>
            </a:xfrm>
            <a:custGeom>
              <a:avLst/>
              <a:gdLst/>
              <a:ahLst/>
              <a:cxnLst/>
              <a:rect l="l" t="t" r="r" b="b"/>
              <a:pathLst>
                <a:path w="3470" h="3136" extrusionOk="0">
                  <a:moveTo>
                    <a:pt x="3470" y="2969"/>
                  </a:moveTo>
                  <a:cubicBezTo>
                    <a:pt x="3370" y="3036"/>
                    <a:pt x="3303" y="3102"/>
                    <a:pt x="3236" y="3102"/>
                  </a:cubicBezTo>
                  <a:cubicBezTo>
                    <a:pt x="3169" y="3136"/>
                    <a:pt x="3103" y="3069"/>
                    <a:pt x="3036" y="3069"/>
                  </a:cubicBezTo>
                  <a:cubicBezTo>
                    <a:pt x="2836" y="2969"/>
                    <a:pt x="2602" y="2869"/>
                    <a:pt x="2369" y="2802"/>
                  </a:cubicBezTo>
                  <a:cubicBezTo>
                    <a:pt x="1902" y="2635"/>
                    <a:pt x="1502" y="2368"/>
                    <a:pt x="1168" y="2001"/>
                  </a:cubicBezTo>
                  <a:cubicBezTo>
                    <a:pt x="868" y="1668"/>
                    <a:pt x="568" y="1301"/>
                    <a:pt x="267" y="967"/>
                  </a:cubicBezTo>
                  <a:cubicBezTo>
                    <a:pt x="201" y="901"/>
                    <a:pt x="134" y="834"/>
                    <a:pt x="101" y="767"/>
                  </a:cubicBezTo>
                  <a:cubicBezTo>
                    <a:pt x="0" y="567"/>
                    <a:pt x="34" y="334"/>
                    <a:pt x="167" y="200"/>
                  </a:cubicBezTo>
                  <a:cubicBezTo>
                    <a:pt x="301" y="33"/>
                    <a:pt x="568" y="0"/>
                    <a:pt x="768" y="100"/>
                  </a:cubicBezTo>
                  <a:cubicBezTo>
                    <a:pt x="868" y="167"/>
                    <a:pt x="968" y="267"/>
                    <a:pt x="1068" y="367"/>
                  </a:cubicBezTo>
                  <a:cubicBezTo>
                    <a:pt x="1268" y="567"/>
                    <a:pt x="1468" y="767"/>
                    <a:pt x="1635" y="1001"/>
                  </a:cubicBezTo>
                  <a:cubicBezTo>
                    <a:pt x="2035" y="1434"/>
                    <a:pt x="2402" y="1901"/>
                    <a:pt x="2802" y="2302"/>
                  </a:cubicBezTo>
                  <a:cubicBezTo>
                    <a:pt x="2936" y="2468"/>
                    <a:pt x="3136" y="2602"/>
                    <a:pt x="3303" y="2735"/>
                  </a:cubicBezTo>
                  <a:cubicBezTo>
                    <a:pt x="3336" y="2802"/>
                    <a:pt x="3403" y="2869"/>
                    <a:pt x="3470" y="29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00" name="Google Shape;2200;p58"/>
            <p:cNvSpPr/>
            <p:nvPr/>
          </p:nvSpPr>
          <p:spPr>
            <a:xfrm>
              <a:off x="2238688" y="1894475"/>
              <a:ext cx="883975" cy="1014275"/>
            </a:xfrm>
            <a:custGeom>
              <a:avLst/>
              <a:gdLst/>
              <a:ahLst/>
              <a:cxnLst/>
              <a:rect l="l" t="t" r="r" b="b"/>
              <a:pathLst>
                <a:path w="35359" h="40571" extrusionOk="0">
                  <a:moveTo>
                    <a:pt x="14760" y="1"/>
                  </a:moveTo>
                  <a:cubicBezTo>
                    <a:pt x="13936" y="1"/>
                    <a:pt x="13098" y="83"/>
                    <a:pt x="12309" y="309"/>
                  </a:cubicBezTo>
                  <a:cubicBezTo>
                    <a:pt x="11742" y="476"/>
                    <a:pt x="11275" y="742"/>
                    <a:pt x="10841" y="1143"/>
                  </a:cubicBezTo>
                  <a:cubicBezTo>
                    <a:pt x="10741" y="1209"/>
                    <a:pt x="10674" y="1343"/>
                    <a:pt x="10641" y="1443"/>
                  </a:cubicBezTo>
                  <a:cubicBezTo>
                    <a:pt x="10441" y="2077"/>
                    <a:pt x="10241" y="2710"/>
                    <a:pt x="10274" y="3344"/>
                  </a:cubicBezTo>
                  <a:cubicBezTo>
                    <a:pt x="10274" y="3478"/>
                    <a:pt x="10241" y="3578"/>
                    <a:pt x="10207" y="3678"/>
                  </a:cubicBezTo>
                  <a:cubicBezTo>
                    <a:pt x="9974" y="4845"/>
                    <a:pt x="9540" y="5913"/>
                    <a:pt x="8973" y="6947"/>
                  </a:cubicBezTo>
                  <a:cubicBezTo>
                    <a:pt x="8773" y="7314"/>
                    <a:pt x="8573" y="7714"/>
                    <a:pt x="8373" y="8081"/>
                  </a:cubicBezTo>
                  <a:cubicBezTo>
                    <a:pt x="8039" y="8848"/>
                    <a:pt x="7572" y="9515"/>
                    <a:pt x="7072" y="10149"/>
                  </a:cubicBezTo>
                  <a:cubicBezTo>
                    <a:pt x="6138" y="11317"/>
                    <a:pt x="5204" y="12484"/>
                    <a:pt x="4270" y="13652"/>
                  </a:cubicBezTo>
                  <a:cubicBezTo>
                    <a:pt x="4070" y="13885"/>
                    <a:pt x="3869" y="14152"/>
                    <a:pt x="3636" y="14352"/>
                  </a:cubicBezTo>
                  <a:cubicBezTo>
                    <a:pt x="3102" y="14719"/>
                    <a:pt x="2735" y="15219"/>
                    <a:pt x="2302" y="15686"/>
                  </a:cubicBezTo>
                  <a:cubicBezTo>
                    <a:pt x="2068" y="15953"/>
                    <a:pt x="1868" y="16220"/>
                    <a:pt x="1701" y="16554"/>
                  </a:cubicBezTo>
                  <a:cubicBezTo>
                    <a:pt x="1334" y="17254"/>
                    <a:pt x="967" y="17955"/>
                    <a:pt x="634" y="18689"/>
                  </a:cubicBezTo>
                  <a:cubicBezTo>
                    <a:pt x="500" y="18989"/>
                    <a:pt x="400" y="19356"/>
                    <a:pt x="367" y="19689"/>
                  </a:cubicBezTo>
                  <a:cubicBezTo>
                    <a:pt x="267" y="20323"/>
                    <a:pt x="67" y="20923"/>
                    <a:pt x="133" y="21591"/>
                  </a:cubicBezTo>
                  <a:cubicBezTo>
                    <a:pt x="133" y="21624"/>
                    <a:pt x="133" y="21691"/>
                    <a:pt x="100" y="21724"/>
                  </a:cubicBezTo>
                  <a:cubicBezTo>
                    <a:pt x="0" y="22091"/>
                    <a:pt x="0" y="22458"/>
                    <a:pt x="0" y="22825"/>
                  </a:cubicBezTo>
                  <a:lnTo>
                    <a:pt x="33" y="25660"/>
                  </a:lnTo>
                  <a:cubicBezTo>
                    <a:pt x="33" y="25794"/>
                    <a:pt x="33" y="25960"/>
                    <a:pt x="67" y="26094"/>
                  </a:cubicBezTo>
                  <a:cubicBezTo>
                    <a:pt x="200" y="26628"/>
                    <a:pt x="234" y="27161"/>
                    <a:pt x="267" y="27728"/>
                  </a:cubicBezTo>
                  <a:cubicBezTo>
                    <a:pt x="300" y="28129"/>
                    <a:pt x="367" y="28562"/>
                    <a:pt x="600" y="28929"/>
                  </a:cubicBezTo>
                  <a:cubicBezTo>
                    <a:pt x="867" y="29263"/>
                    <a:pt x="967" y="29663"/>
                    <a:pt x="1101" y="30063"/>
                  </a:cubicBezTo>
                  <a:cubicBezTo>
                    <a:pt x="1201" y="30430"/>
                    <a:pt x="1334" y="30797"/>
                    <a:pt x="1434" y="31164"/>
                  </a:cubicBezTo>
                  <a:cubicBezTo>
                    <a:pt x="1534" y="31464"/>
                    <a:pt x="1668" y="31731"/>
                    <a:pt x="1901" y="31965"/>
                  </a:cubicBezTo>
                  <a:cubicBezTo>
                    <a:pt x="2102" y="32165"/>
                    <a:pt x="2202" y="32398"/>
                    <a:pt x="2302" y="32632"/>
                  </a:cubicBezTo>
                  <a:cubicBezTo>
                    <a:pt x="2502" y="33099"/>
                    <a:pt x="2735" y="33533"/>
                    <a:pt x="3002" y="33933"/>
                  </a:cubicBezTo>
                  <a:cubicBezTo>
                    <a:pt x="3469" y="34700"/>
                    <a:pt x="4003" y="35367"/>
                    <a:pt x="4670" y="35934"/>
                  </a:cubicBezTo>
                  <a:cubicBezTo>
                    <a:pt x="5471" y="36535"/>
                    <a:pt x="6305" y="37002"/>
                    <a:pt x="7072" y="37635"/>
                  </a:cubicBezTo>
                  <a:cubicBezTo>
                    <a:pt x="7172" y="37702"/>
                    <a:pt x="7272" y="37736"/>
                    <a:pt x="7372" y="37769"/>
                  </a:cubicBezTo>
                  <a:cubicBezTo>
                    <a:pt x="7972" y="38102"/>
                    <a:pt x="8573" y="38403"/>
                    <a:pt x="9140" y="38736"/>
                  </a:cubicBezTo>
                  <a:cubicBezTo>
                    <a:pt x="10074" y="39270"/>
                    <a:pt x="11075" y="39670"/>
                    <a:pt x="12109" y="39970"/>
                  </a:cubicBezTo>
                  <a:cubicBezTo>
                    <a:pt x="12376" y="40037"/>
                    <a:pt x="12609" y="40037"/>
                    <a:pt x="12876" y="40104"/>
                  </a:cubicBezTo>
                  <a:cubicBezTo>
                    <a:pt x="13476" y="40204"/>
                    <a:pt x="14077" y="40204"/>
                    <a:pt x="14711" y="40204"/>
                  </a:cubicBezTo>
                  <a:cubicBezTo>
                    <a:pt x="15011" y="40204"/>
                    <a:pt x="15344" y="40237"/>
                    <a:pt x="15645" y="40337"/>
                  </a:cubicBezTo>
                  <a:cubicBezTo>
                    <a:pt x="16011" y="40437"/>
                    <a:pt x="16412" y="40437"/>
                    <a:pt x="16812" y="40437"/>
                  </a:cubicBezTo>
                  <a:cubicBezTo>
                    <a:pt x="16957" y="40449"/>
                    <a:pt x="17097" y="40452"/>
                    <a:pt x="17237" y="40452"/>
                  </a:cubicBezTo>
                  <a:cubicBezTo>
                    <a:pt x="17516" y="40452"/>
                    <a:pt x="17791" y="40437"/>
                    <a:pt x="18080" y="40437"/>
                  </a:cubicBezTo>
                  <a:cubicBezTo>
                    <a:pt x="18280" y="40471"/>
                    <a:pt x="18480" y="40471"/>
                    <a:pt x="18680" y="40504"/>
                  </a:cubicBezTo>
                  <a:cubicBezTo>
                    <a:pt x="19097" y="40554"/>
                    <a:pt x="19522" y="40571"/>
                    <a:pt x="19948" y="40571"/>
                  </a:cubicBezTo>
                  <a:cubicBezTo>
                    <a:pt x="20373" y="40571"/>
                    <a:pt x="20798" y="40554"/>
                    <a:pt x="21215" y="40538"/>
                  </a:cubicBezTo>
                  <a:cubicBezTo>
                    <a:pt x="21582" y="40504"/>
                    <a:pt x="21949" y="40437"/>
                    <a:pt x="22249" y="40204"/>
                  </a:cubicBezTo>
                  <a:cubicBezTo>
                    <a:pt x="22383" y="40137"/>
                    <a:pt x="22516" y="40104"/>
                    <a:pt x="22650" y="40071"/>
                  </a:cubicBezTo>
                  <a:cubicBezTo>
                    <a:pt x="22783" y="40071"/>
                    <a:pt x="22916" y="40037"/>
                    <a:pt x="23016" y="40004"/>
                  </a:cubicBezTo>
                  <a:cubicBezTo>
                    <a:pt x="24117" y="39737"/>
                    <a:pt x="25151" y="39337"/>
                    <a:pt x="26119" y="38770"/>
                  </a:cubicBezTo>
                  <a:cubicBezTo>
                    <a:pt x="26219" y="38670"/>
                    <a:pt x="26352" y="38636"/>
                    <a:pt x="26486" y="38569"/>
                  </a:cubicBezTo>
                  <a:cubicBezTo>
                    <a:pt x="27086" y="38236"/>
                    <a:pt x="27720" y="37902"/>
                    <a:pt x="28320" y="37569"/>
                  </a:cubicBezTo>
                  <a:cubicBezTo>
                    <a:pt x="28420" y="37535"/>
                    <a:pt x="28487" y="37469"/>
                    <a:pt x="28587" y="37402"/>
                  </a:cubicBezTo>
                  <a:cubicBezTo>
                    <a:pt x="28887" y="37168"/>
                    <a:pt x="29188" y="36935"/>
                    <a:pt x="29488" y="36668"/>
                  </a:cubicBezTo>
                  <a:cubicBezTo>
                    <a:pt x="29655" y="36535"/>
                    <a:pt x="29821" y="36401"/>
                    <a:pt x="29921" y="36201"/>
                  </a:cubicBezTo>
                  <a:cubicBezTo>
                    <a:pt x="30088" y="35968"/>
                    <a:pt x="30288" y="35801"/>
                    <a:pt x="30522" y="35667"/>
                  </a:cubicBezTo>
                  <a:cubicBezTo>
                    <a:pt x="31056" y="35334"/>
                    <a:pt x="31456" y="34867"/>
                    <a:pt x="31789" y="34333"/>
                  </a:cubicBezTo>
                  <a:cubicBezTo>
                    <a:pt x="31889" y="34166"/>
                    <a:pt x="31990" y="33966"/>
                    <a:pt x="32123" y="33833"/>
                  </a:cubicBezTo>
                  <a:cubicBezTo>
                    <a:pt x="32390" y="33599"/>
                    <a:pt x="32523" y="33332"/>
                    <a:pt x="32690" y="33066"/>
                  </a:cubicBezTo>
                  <a:cubicBezTo>
                    <a:pt x="32890" y="32699"/>
                    <a:pt x="33090" y="32365"/>
                    <a:pt x="33357" y="32065"/>
                  </a:cubicBezTo>
                  <a:cubicBezTo>
                    <a:pt x="33591" y="31731"/>
                    <a:pt x="33791" y="31431"/>
                    <a:pt x="33924" y="31064"/>
                  </a:cubicBezTo>
                  <a:cubicBezTo>
                    <a:pt x="34091" y="30464"/>
                    <a:pt x="34258" y="29863"/>
                    <a:pt x="34458" y="29296"/>
                  </a:cubicBezTo>
                  <a:cubicBezTo>
                    <a:pt x="34491" y="29129"/>
                    <a:pt x="34558" y="28963"/>
                    <a:pt x="34625" y="28829"/>
                  </a:cubicBezTo>
                  <a:cubicBezTo>
                    <a:pt x="34992" y="28329"/>
                    <a:pt x="35125" y="27762"/>
                    <a:pt x="35158" y="27161"/>
                  </a:cubicBezTo>
                  <a:cubicBezTo>
                    <a:pt x="35158" y="27061"/>
                    <a:pt x="35158" y="26994"/>
                    <a:pt x="35192" y="26928"/>
                  </a:cubicBezTo>
                  <a:cubicBezTo>
                    <a:pt x="35359" y="26527"/>
                    <a:pt x="35359" y="26060"/>
                    <a:pt x="35359" y="25627"/>
                  </a:cubicBezTo>
                  <a:cubicBezTo>
                    <a:pt x="35359" y="24860"/>
                    <a:pt x="35292" y="24126"/>
                    <a:pt x="35325" y="23392"/>
                  </a:cubicBezTo>
                  <a:cubicBezTo>
                    <a:pt x="35359" y="22458"/>
                    <a:pt x="35125" y="21524"/>
                    <a:pt x="35125" y="20623"/>
                  </a:cubicBezTo>
                  <a:cubicBezTo>
                    <a:pt x="35125" y="20523"/>
                    <a:pt x="35092" y="20423"/>
                    <a:pt x="35058" y="20356"/>
                  </a:cubicBezTo>
                  <a:cubicBezTo>
                    <a:pt x="35025" y="20223"/>
                    <a:pt x="34992" y="20090"/>
                    <a:pt x="34992" y="19956"/>
                  </a:cubicBezTo>
                  <a:cubicBezTo>
                    <a:pt x="34992" y="19456"/>
                    <a:pt x="34825" y="18955"/>
                    <a:pt x="34591" y="18522"/>
                  </a:cubicBezTo>
                  <a:cubicBezTo>
                    <a:pt x="34358" y="17988"/>
                    <a:pt x="34058" y="17454"/>
                    <a:pt x="33824" y="16954"/>
                  </a:cubicBezTo>
                  <a:cubicBezTo>
                    <a:pt x="33391" y="15987"/>
                    <a:pt x="32657" y="15253"/>
                    <a:pt x="31889" y="14519"/>
                  </a:cubicBezTo>
                  <a:cubicBezTo>
                    <a:pt x="31589" y="14252"/>
                    <a:pt x="31322" y="13985"/>
                    <a:pt x="31056" y="13652"/>
                  </a:cubicBezTo>
                  <a:cubicBezTo>
                    <a:pt x="30155" y="12551"/>
                    <a:pt x="29254" y="11417"/>
                    <a:pt x="28354" y="10283"/>
                  </a:cubicBezTo>
                  <a:cubicBezTo>
                    <a:pt x="27787" y="9549"/>
                    <a:pt x="27253" y="8781"/>
                    <a:pt x="26853" y="7914"/>
                  </a:cubicBezTo>
                  <a:cubicBezTo>
                    <a:pt x="26752" y="7681"/>
                    <a:pt x="26619" y="7447"/>
                    <a:pt x="26519" y="7214"/>
                  </a:cubicBezTo>
                  <a:cubicBezTo>
                    <a:pt x="26019" y="6380"/>
                    <a:pt x="25618" y="5512"/>
                    <a:pt x="25351" y="4578"/>
                  </a:cubicBezTo>
                  <a:cubicBezTo>
                    <a:pt x="25218" y="4212"/>
                    <a:pt x="25085" y="3811"/>
                    <a:pt x="25085" y="3444"/>
                  </a:cubicBezTo>
                  <a:cubicBezTo>
                    <a:pt x="25051" y="2744"/>
                    <a:pt x="24884" y="2110"/>
                    <a:pt x="24684" y="1476"/>
                  </a:cubicBezTo>
                  <a:cubicBezTo>
                    <a:pt x="24651" y="1343"/>
                    <a:pt x="24584" y="1243"/>
                    <a:pt x="24484" y="1143"/>
                  </a:cubicBezTo>
                  <a:cubicBezTo>
                    <a:pt x="24117" y="809"/>
                    <a:pt x="23684" y="509"/>
                    <a:pt x="23183" y="375"/>
                  </a:cubicBezTo>
                  <a:cubicBezTo>
                    <a:pt x="22916" y="275"/>
                    <a:pt x="22650" y="242"/>
                    <a:pt x="22416" y="175"/>
                  </a:cubicBezTo>
                  <a:cubicBezTo>
                    <a:pt x="21816" y="42"/>
                    <a:pt x="21249" y="9"/>
                    <a:pt x="20681" y="9"/>
                  </a:cubicBezTo>
                  <a:lnTo>
                    <a:pt x="15211" y="9"/>
                  </a:lnTo>
                  <a:cubicBezTo>
                    <a:pt x="15061" y="3"/>
                    <a:pt x="14911" y="1"/>
                    <a:pt x="14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01" name="Google Shape;2201;p58"/>
            <p:cNvSpPr/>
            <p:nvPr/>
          </p:nvSpPr>
          <p:spPr>
            <a:xfrm>
              <a:off x="2536388" y="1812625"/>
              <a:ext cx="287725" cy="73725"/>
            </a:xfrm>
            <a:custGeom>
              <a:avLst/>
              <a:gdLst/>
              <a:ahLst/>
              <a:cxnLst/>
              <a:rect l="l" t="t" r="r" b="b"/>
              <a:pathLst>
                <a:path w="11509" h="2949" extrusionOk="0">
                  <a:moveTo>
                    <a:pt x="5463" y="0"/>
                  </a:moveTo>
                  <a:cubicBezTo>
                    <a:pt x="4894" y="0"/>
                    <a:pt x="4320" y="29"/>
                    <a:pt x="3737" y="47"/>
                  </a:cubicBezTo>
                  <a:cubicBezTo>
                    <a:pt x="3570" y="64"/>
                    <a:pt x="3395" y="72"/>
                    <a:pt x="3215" y="72"/>
                  </a:cubicBezTo>
                  <a:cubicBezTo>
                    <a:pt x="3036" y="72"/>
                    <a:pt x="2853" y="64"/>
                    <a:pt x="2669" y="47"/>
                  </a:cubicBezTo>
                  <a:cubicBezTo>
                    <a:pt x="2514" y="26"/>
                    <a:pt x="2362" y="18"/>
                    <a:pt x="2212" y="18"/>
                  </a:cubicBezTo>
                  <a:cubicBezTo>
                    <a:pt x="1879" y="18"/>
                    <a:pt x="1557" y="57"/>
                    <a:pt x="1235" y="80"/>
                  </a:cubicBezTo>
                  <a:cubicBezTo>
                    <a:pt x="935" y="380"/>
                    <a:pt x="634" y="681"/>
                    <a:pt x="367" y="948"/>
                  </a:cubicBezTo>
                  <a:cubicBezTo>
                    <a:pt x="201" y="1114"/>
                    <a:pt x="67" y="1281"/>
                    <a:pt x="34" y="1515"/>
                  </a:cubicBezTo>
                  <a:cubicBezTo>
                    <a:pt x="34" y="1882"/>
                    <a:pt x="1" y="2248"/>
                    <a:pt x="1" y="2615"/>
                  </a:cubicBezTo>
                  <a:cubicBezTo>
                    <a:pt x="1" y="2715"/>
                    <a:pt x="34" y="2816"/>
                    <a:pt x="67" y="2949"/>
                  </a:cubicBezTo>
                  <a:cubicBezTo>
                    <a:pt x="234" y="2916"/>
                    <a:pt x="401" y="2916"/>
                    <a:pt x="534" y="2849"/>
                  </a:cubicBezTo>
                  <a:cubicBezTo>
                    <a:pt x="1201" y="2649"/>
                    <a:pt x="1869" y="2582"/>
                    <a:pt x="2569" y="2582"/>
                  </a:cubicBezTo>
                  <a:cubicBezTo>
                    <a:pt x="3236" y="2593"/>
                    <a:pt x="3907" y="2597"/>
                    <a:pt x="4580" y="2597"/>
                  </a:cubicBezTo>
                  <a:cubicBezTo>
                    <a:pt x="5927" y="2597"/>
                    <a:pt x="7284" y="2582"/>
                    <a:pt x="8640" y="2582"/>
                  </a:cubicBezTo>
                  <a:cubicBezTo>
                    <a:pt x="9441" y="2582"/>
                    <a:pt x="10275" y="2615"/>
                    <a:pt x="11042" y="2882"/>
                  </a:cubicBezTo>
                  <a:cubicBezTo>
                    <a:pt x="11142" y="2916"/>
                    <a:pt x="11275" y="2916"/>
                    <a:pt x="11442" y="2916"/>
                  </a:cubicBezTo>
                  <a:cubicBezTo>
                    <a:pt x="11475" y="2749"/>
                    <a:pt x="11509" y="2615"/>
                    <a:pt x="11509" y="2482"/>
                  </a:cubicBezTo>
                  <a:cubicBezTo>
                    <a:pt x="11475" y="2182"/>
                    <a:pt x="11442" y="1882"/>
                    <a:pt x="11442" y="1581"/>
                  </a:cubicBezTo>
                  <a:cubicBezTo>
                    <a:pt x="11409" y="1148"/>
                    <a:pt x="11175" y="881"/>
                    <a:pt x="10775" y="747"/>
                  </a:cubicBezTo>
                  <a:cubicBezTo>
                    <a:pt x="10341" y="614"/>
                    <a:pt x="9941" y="481"/>
                    <a:pt x="9507" y="414"/>
                  </a:cubicBezTo>
                  <a:cubicBezTo>
                    <a:pt x="8640" y="280"/>
                    <a:pt x="7739" y="180"/>
                    <a:pt x="6872" y="80"/>
                  </a:cubicBezTo>
                  <a:cubicBezTo>
                    <a:pt x="6404" y="20"/>
                    <a:pt x="5935" y="0"/>
                    <a:pt x="54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02" name="Google Shape;2202;p58"/>
            <p:cNvSpPr/>
            <p:nvPr/>
          </p:nvSpPr>
          <p:spPr>
            <a:xfrm>
              <a:off x="2561413" y="1736350"/>
              <a:ext cx="236850" cy="74950"/>
            </a:xfrm>
            <a:custGeom>
              <a:avLst/>
              <a:gdLst/>
              <a:ahLst/>
              <a:cxnLst/>
              <a:rect l="l" t="t" r="r" b="b"/>
              <a:pathLst>
                <a:path w="9474" h="2998" extrusionOk="0">
                  <a:moveTo>
                    <a:pt x="2822" y="0"/>
                  </a:moveTo>
                  <a:cubicBezTo>
                    <a:pt x="2293" y="0"/>
                    <a:pt x="1764" y="39"/>
                    <a:pt x="1234" y="62"/>
                  </a:cubicBezTo>
                  <a:cubicBezTo>
                    <a:pt x="667" y="96"/>
                    <a:pt x="434" y="529"/>
                    <a:pt x="100" y="796"/>
                  </a:cubicBezTo>
                  <a:cubicBezTo>
                    <a:pt x="67" y="830"/>
                    <a:pt x="67" y="863"/>
                    <a:pt x="67" y="896"/>
                  </a:cubicBezTo>
                  <a:cubicBezTo>
                    <a:pt x="67" y="1230"/>
                    <a:pt x="0" y="1563"/>
                    <a:pt x="100" y="1897"/>
                  </a:cubicBezTo>
                  <a:cubicBezTo>
                    <a:pt x="200" y="2231"/>
                    <a:pt x="300" y="2564"/>
                    <a:pt x="267" y="2998"/>
                  </a:cubicBezTo>
                  <a:cubicBezTo>
                    <a:pt x="501" y="2931"/>
                    <a:pt x="701" y="2898"/>
                    <a:pt x="901" y="2831"/>
                  </a:cubicBezTo>
                  <a:cubicBezTo>
                    <a:pt x="1468" y="2731"/>
                    <a:pt x="2035" y="2564"/>
                    <a:pt x="2602" y="2464"/>
                  </a:cubicBezTo>
                  <a:cubicBezTo>
                    <a:pt x="3236" y="2394"/>
                    <a:pt x="3869" y="2351"/>
                    <a:pt x="4498" y="2351"/>
                  </a:cubicBezTo>
                  <a:cubicBezTo>
                    <a:pt x="5061" y="2351"/>
                    <a:pt x="5620" y="2385"/>
                    <a:pt x="6171" y="2464"/>
                  </a:cubicBezTo>
                  <a:cubicBezTo>
                    <a:pt x="7105" y="2598"/>
                    <a:pt x="8073" y="2664"/>
                    <a:pt x="9007" y="2898"/>
                  </a:cubicBezTo>
                  <a:lnTo>
                    <a:pt x="9140" y="2898"/>
                  </a:lnTo>
                  <a:cubicBezTo>
                    <a:pt x="9207" y="2631"/>
                    <a:pt x="9207" y="2397"/>
                    <a:pt x="9307" y="2197"/>
                  </a:cubicBezTo>
                  <a:cubicBezTo>
                    <a:pt x="9474" y="1797"/>
                    <a:pt x="9440" y="1363"/>
                    <a:pt x="9407" y="963"/>
                  </a:cubicBezTo>
                  <a:cubicBezTo>
                    <a:pt x="9340" y="930"/>
                    <a:pt x="9274" y="863"/>
                    <a:pt x="9207" y="830"/>
                  </a:cubicBezTo>
                  <a:cubicBezTo>
                    <a:pt x="9007" y="763"/>
                    <a:pt x="8773" y="663"/>
                    <a:pt x="8540" y="596"/>
                  </a:cubicBezTo>
                  <a:cubicBezTo>
                    <a:pt x="7139" y="229"/>
                    <a:pt x="5738" y="29"/>
                    <a:pt x="4303" y="29"/>
                  </a:cubicBezTo>
                  <a:lnTo>
                    <a:pt x="3536" y="29"/>
                  </a:lnTo>
                  <a:cubicBezTo>
                    <a:pt x="3298" y="8"/>
                    <a:pt x="3060" y="0"/>
                    <a:pt x="28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03" name="Google Shape;2203;p58"/>
            <p:cNvSpPr/>
            <p:nvPr/>
          </p:nvSpPr>
          <p:spPr>
            <a:xfrm>
              <a:off x="2582263" y="1635275"/>
              <a:ext cx="195150" cy="101800"/>
            </a:xfrm>
            <a:custGeom>
              <a:avLst/>
              <a:gdLst/>
              <a:ahLst/>
              <a:cxnLst/>
              <a:rect l="l" t="t" r="r" b="b"/>
              <a:pathLst>
                <a:path w="7806" h="4072" extrusionOk="0">
                  <a:moveTo>
                    <a:pt x="3759" y="0"/>
                  </a:moveTo>
                  <a:cubicBezTo>
                    <a:pt x="3419" y="0"/>
                    <a:pt x="3094" y="19"/>
                    <a:pt x="2769" y="169"/>
                  </a:cubicBezTo>
                  <a:cubicBezTo>
                    <a:pt x="2719" y="186"/>
                    <a:pt x="2669" y="186"/>
                    <a:pt x="2623" y="186"/>
                  </a:cubicBezTo>
                  <a:cubicBezTo>
                    <a:pt x="2577" y="186"/>
                    <a:pt x="2535" y="186"/>
                    <a:pt x="2502" y="203"/>
                  </a:cubicBezTo>
                  <a:cubicBezTo>
                    <a:pt x="1968" y="336"/>
                    <a:pt x="1468" y="436"/>
                    <a:pt x="1068" y="836"/>
                  </a:cubicBezTo>
                  <a:cubicBezTo>
                    <a:pt x="901" y="1036"/>
                    <a:pt x="701" y="1203"/>
                    <a:pt x="501" y="1337"/>
                  </a:cubicBezTo>
                  <a:cubicBezTo>
                    <a:pt x="200" y="1570"/>
                    <a:pt x="67" y="1870"/>
                    <a:pt x="67" y="2237"/>
                  </a:cubicBezTo>
                  <a:cubicBezTo>
                    <a:pt x="67" y="2671"/>
                    <a:pt x="67" y="3105"/>
                    <a:pt x="67" y="3538"/>
                  </a:cubicBezTo>
                  <a:cubicBezTo>
                    <a:pt x="67" y="3638"/>
                    <a:pt x="0" y="3772"/>
                    <a:pt x="134" y="3838"/>
                  </a:cubicBezTo>
                  <a:cubicBezTo>
                    <a:pt x="234" y="3838"/>
                    <a:pt x="300" y="3805"/>
                    <a:pt x="400" y="3772"/>
                  </a:cubicBezTo>
                  <a:cubicBezTo>
                    <a:pt x="901" y="3605"/>
                    <a:pt x="1435" y="3572"/>
                    <a:pt x="1968" y="3572"/>
                  </a:cubicBezTo>
                  <a:cubicBezTo>
                    <a:pt x="2435" y="3538"/>
                    <a:pt x="2936" y="3538"/>
                    <a:pt x="3436" y="3538"/>
                  </a:cubicBezTo>
                  <a:cubicBezTo>
                    <a:pt x="3559" y="3534"/>
                    <a:pt x="3681" y="3532"/>
                    <a:pt x="3803" y="3532"/>
                  </a:cubicBezTo>
                  <a:cubicBezTo>
                    <a:pt x="4607" y="3532"/>
                    <a:pt x="5393" y="3623"/>
                    <a:pt x="6205" y="3738"/>
                  </a:cubicBezTo>
                  <a:cubicBezTo>
                    <a:pt x="6738" y="3838"/>
                    <a:pt x="7239" y="3972"/>
                    <a:pt x="7806" y="4072"/>
                  </a:cubicBezTo>
                  <a:cubicBezTo>
                    <a:pt x="7806" y="3872"/>
                    <a:pt x="7739" y="3672"/>
                    <a:pt x="7739" y="3505"/>
                  </a:cubicBezTo>
                  <a:cubicBezTo>
                    <a:pt x="7772" y="3105"/>
                    <a:pt x="7572" y="2938"/>
                    <a:pt x="7239" y="2804"/>
                  </a:cubicBezTo>
                  <a:cubicBezTo>
                    <a:pt x="7139" y="2771"/>
                    <a:pt x="7005" y="2738"/>
                    <a:pt x="6905" y="2704"/>
                  </a:cubicBezTo>
                  <a:cubicBezTo>
                    <a:pt x="6171" y="2504"/>
                    <a:pt x="5437" y="2337"/>
                    <a:pt x="4670" y="2337"/>
                  </a:cubicBezTo>
                  <a:cubicBezTo>
                    <a:pt x="4437" y="2337"/>
                    <a:pt x="4203" y="2346"/>
                    <a:pt x="3970" y="2346"/>
                  </a:cubicBezTo>
                  <a:cubicBezTo>
                    <a:pt x="3736" y="2346"/>
                    <a:pt x="3503" y="2337"/>
                    <a:pt x="3269" y="2304"/>
                  </a:cubicBezTo>
                  <a:cubicBezTo>
                    <a:pt x="2878" y="2239"/>
                    <a:pt x="2487" y="2188"/>
                    <a:pt x="2096" y="2188"/>
                  </a:cubicBezTo>
                  <a:cubicBezTo>
                    <a:pt x="1887" y="2188"/>
                    <a:pt x="1677" y="2202"/>
                    <a:pt x="1468" y="2237"/>
                  </a:cubicBezTo>
                  <a:cubicBezTo>
                    <a:pt x="1438" y="2252"/>
                    <a:pt x="1395" y="2267"/>
                    <a:pt x="1350" y="2267"/>
                  </a:cubicBezTo>
                  <a:cubicBezTo>
                    <a:pt x="1295" y="2267"/>
                    <a:pt x="1238" y="2244"/>
                    <a:pt x="1201" y="2171"/>
                  </a:cubicBezTo>
                  <a:cubicBezTo>
                    <a:pt x="1234" y="2037"/>
                    <a:pt x="1368" y="2037"/>
                    <a:pt x="1468" y="2037"/>
                  </a:cubicBezTo>
                  <a:cubicBezTo>
                    <a:pt x="1868" y="1970"/>
                    <a:pt x="2302" y="1904"/>
                    <a:pt x="2702" y="1804"/>
                  </a:cubicBezTo>
                  <a:cubicBezTo>
                    <a:pt x="3002" y="1737"/>
                    <a:pt x="3303" y="1704"/>
                    <a:pt x="3603" y="1704"/>
                  </a:cubicBezTo>
                  <a:cubicBezTo>
                    <a:pt x="3903" y="1704"/>
                    <a:pt x="4203" y="1670"/>
                    <a:pt x="4470" y="1670"/>
                  </a:cubicBezTo>
                  <a:cubicBezTo>
                    <a:pt x="4559" y="1667"/>
                    <a:pt x="4647" y="1666"/>
                    <a:pt x="4736" y="1666"/>
                  </a:cubicBezTo>
                  <a:cubicBezTo>
                    <a:pt x="5704" y="1666"/>
                    <a:pt x="6622" y="1834"/>
                    <a:pt x="7539" y="2171"/>
                  </a:cubicBezTo>
                  <a:cubicBezTo>
                    <a:pt x="7572" y="2204"/>
                    <a:pt x="7639" y="2204"/>
                    <a:pt x="7706" y="2204"/>
                  </a:cubicBezTo>
                  <a:cubicBezTo>
                    <a:pt x="7739" y="2004"/>
                    <a:pt x="7739" y="1804"/>
                    <a:pt x="7606" y="1670"/>
                  </a:cubicBezTo>
                  <a:cubicBezTo>
                    <a:pt x="7172" y="1203"/>
                    <a:pt x="6705" y="736"/>
                    <a:pt x="6105" y="436"/>
                  </a:cubicBezTo>
                  <a:cubicBezTo>
                    <a:pt x="6071" y="403"/>
                    <a:pt x="6004" y="403"/>
                    <a:pt x="5971" y="369"/>
                  </a:cubicBezTo>
                  <a:cubicBezTo>
                    <a:pt x="5604" y="303"/>
                    <a:pt x="5271" y="236"/>
                    <a:pt x="4904" y="102"/>
                  </a:cubicBezTo>
                  <a:cubicBezTo>
                    <a:pt x="4637" y="36"/>
                    <a:pt x="4370" y="2"/>
                    <a:pt x="4103" y="2"/>
                  </a:cubicBezTo>
                  <a:cubicBezTo>
                    <a:pt x="3986" y="2"/>
                    <a:pt x="3872" y="0"/>
                    <a:pt x="37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04" name="Google Shape;2204;p58"/>
            <p:cNvSpPr/>
            <p:nvPr/>
          </p:nvSpPr>
          <p:spPr>
            <a:xfrm>
              <a:off x="2621438" y="1589450"/>
              <a:ext cx="117625" cy="40900"/>
            </a:xfrm>
            <a:custGeom>
              <a:avLst/>
              <a:gdLst/>
              <a:ahLst/>
              <a:cxnLst/>
              <a:rect l="l" t="t" r="r" b="b"/>
              <a:pathLst>
                <a:path w="4705" h="1636" extrusionOk="0">
                  <a:moveTo>
                    <a:pt x="2436" y="1"/>
                  </a:moveTo>
                  <a:cubicBezTo>
                    <a:pt x="2102" y="1"/>
                    <a:pt x="1769" y="67"/>
                    <a:pt x="1435" y="101"/>
                  </a:cubicBezTo>
                  <a:cubicBezTo>
                    <a:pt x="1385" y="118"/>
                    <a:pt x="1335" y="118"/>
                    <a:pt x="1285" y="118"/>
                  </a:cubicBezTo>
                  <a:cubicBezTo>
                    <a:pt x="1235" y="118"/>
                    <a:pt x="1185" y="118"/>
                    <a:pt x="1135" y="134"/>
                  </a:cubicBezTo>
                  <a:cubicBezTo>
                    <a:pt x="1035" y="168"/>
                    <a:pt x="902" y="201"/>
                    <a:pt x="835" y="268"/>
                  </a:cubicBezTo>
                  <a:cubicBezTo>
                    <a:pt x="368" y="601"/>
                    <a:pt x="68" y="1001"/>
                    <a:pt x="1" y="1635"/>
                  </a:cubicBezTo>
                  <a:cubicBezTo>
                    <a:pt x="501" y="1502"/>
                    <a:pt x="968" y="1402"/>
                    <a:pt x="1435" y="1268"/>
                  </a:cubicBezTo>
                  <a:cubicBezTo>
                    <a:pt x="1535" y="1235"/>
                    <a:pt x="1669" y="1235"/>
                    <a:pt x="1802" y="1235"/>
                  </a:cubicBezTo>
                  <a:lnTo>
                    <a:pt x="2903" y="1235"/>
                  </a:lnTo>
                  <a:cubicBezTo>
                    <a:pt x="3003" y="1235"/>
                    <a:pt x="3137" y="1235"/>
                    <a:pt x="3237" y="1268"/>
                  </a:cubicBezTo>
                  <a:cubicBezTo>
                    <a:pt x="3670" y="1368"/>
                    <a:pt x="4104" y="1502"/>
                    <a:pt x="4538" y="1602"/>
                  </a:cubicBezTo>
                  <a:cubicBezTo>
                    <a:pt x="4560" y="1613"/>
                    <a:pt x="4578" y="1617"/>
                    <a:pt x="4596" y="1617"/>
                  </a:cubicBezTo>
                  <a:cubicBezTo>
                    <a:pt x="4630" y="1617"/>
                    <a:pt x="4660" y="1602"/>
                    <a:pt x="4704" y="1602"/>
                  </a:cubicBezTo>
                  <a:cubicBezTo>
                    <a:pt x="4638" y="1102"/>
                    <a:pt x="4404" y="735"/>
                    <a:pt x="4071" y="434"/>
                  </a:cubicBezTo>
                  <a:cubicBezTo>
                    <a:pt x="3870" y="234"/>
                    <a:pt x="3670" y="134"/>
                    <a:pt x="3403" y="101"/>
                  </a:cubicBezTo>
                  <a:cubicBezTo>
                    <a:pt x="3070" y="67"/>
                    <a:pt x="2736" y="1"/>
                    <a:pt x="24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05" name="Google Shape;2205;p58"/>
            <p:cNvSpPr/>
            <p:nvPr/>
          </p:nvSpPr>
          <p:spPr>
            <a:xfrm>
              <a:off x="2266188" y="1912175"/>
              <a:ext cx="850650" cy="979200"/>
            </a:xfrm>
            <a:custGeom>
              <a:avLst/>
              <a:gdLst/>
              <a:ahLst/>
              <a:cxnLst/>
              <a:rect l="l" t="t" r="r" b="b"/>
              <a:pathLst>
                <a:path w="34026" h="39168" extrusionOk="0">
                  <a:moveTo>
                    <a:pt x="12396" y="0"/>
                  </a:moveTo>
                  <a:cubicBezTo>
                    <a:pt x="11656" y="0"/>
                    <a:pt x="10980" y="233"/>
                    <a:pt x="10408" y="1002"/>
                  </a:cubicBezTo>
                  <a:cubicBezTo>
                    <a:pt x="9207" y="2570"/>
                    <a:pt x="8874" y="4638"/>
                    <a:pt x="8240" y="6439"/>
                  </a:cubicBezTo>
                  <a:cubicBezTo>
                    <a:pt x="7339" y="9041"/>
                    <a:pt x="5538" y="11109"/>
                    <a:pt x="3770" y="13177"/>
                  </a:cubicBezTo>
                  <a:cubicBezTo>
                    <a:pt x="2302" y="14912"/>
                    <a:pt x="1635" y="16379"/>
                    <a:pt x="1035" y="18548"/>
                  </a:cubicBezTo>
                  <a:cubicBezTo>
                    <a:pt x="401" y="20849"/>
                    <a:pt x="1" y="22817"/>
                    <a:pt x="1" y="25219"/>
                  </a:cubicBezTo>
                  <a:cubicBezTo>
                    <a:pt x="1" y="27487"/>
                    <a:pt x="635" y="29189"/>
                    <a:pt x="1702" y="31190"/>
                  </a:cubicBezTo>
                  <a:cubicBezTo>
                    <a:pt x="2803" y="33225"/>
                    <a:pt x="4237" y="34726"/>
                    <a:pt x="6038" y="36194"/>
                  </a:cubicBezTo>
                  <a:cubicBezTo>
                    <a:pt x="7740" y="37595"/>
                    <a:pt x="9541" y="38929"/>
                    <a:pt x="11809" y="39096"/>
                  </a:cubicBezTo>
                  <a:cubicBezTo>
                    <a:pt x="12391" y="39144"/>
                    <a:pt x="12962" y="39167"/>
                    <a:pt x="13528" y="39167"/>
                  </a:cubicBezTo>
                  <a:cubicBezTo>
                    <a:pt x="15301" y="39167"/>
                    <a:pt x="17019" y="38941"/>
                    <a:pt x="18814" y="38562"/>
                  </a:cubicBezTo>
                  <a:cubicBezTo>
                    <a:pt x="21283" y="38028"/>
                    <a:pt x="23484" y="37761"/>
                    <a:pt x="25586" y="36260"/>
                  </a:cubicBezTo>
                  <a:cubicBezTo>
                    <a:pt x="29155" y="33725"/>
                    <a:pt x="31290" y="29789"/>
                    <a:pt x="32958" y="25853"/>
                  </a:cubicBezTo>
                  <a:cubicBezTo>
                    <a:pt x="33725" y="24052"/>
                    <a:pt x="34025" y="21683"/>
                    <a:pt x="33692" y="19748"/>
                  </a:cubicBezTo>
                  <a:cubicBezTo>
                    <a:pt x="33325" y="17780"/>
                    <a:pt x="32090" y="16613"/>
                    <a:pt x="30723" y="15279"/>
                  </a:cubicBezTo>
                  <a:cubicBezTo>
                    <a:pt x="28988" y="13577"/>
                    <a:pt x="26853" y="11843"/>
                    <a:pt x="25986" y="9474"/>
                  </a:cubicBezTo>
                  <a:cubicBezTo>
                    <a:pt x="25152" y="7173"/>
                    <a:pt x="24885" y="4771"/>
                    <a:pt x="23518" y="2670"/>
                  </a:cubicBezTo>
                  <a:cubicBezTo>
                    <a:pt x="22183" y="668"/>
                    <a:pt x="20149" y="201"/>
                    <a:pt x="17880" y="101"/>
                  </a:cubicBezTo>
                  <a:cubicBezTo>
                    <a:pt x="17749" y="94"/>
                    <a:pt x="17613" y="90"/>
                    <a:pt x="17475" y="90"/>
                  </a:cubicBezTo>
                  <a:cubicBezTo>
                    <a:pt x="16523" y="90"/>
                    <a:pt x="15428" y="245"/>
                    <a:pt x="14436" y="245"/>
                  </a:cubicBezTo>
                  <a:cubicBezTo>
                    <a:pt x="14292" y="245"/>
                    <a:pt x="14150" y="242"/>
                    <a:pt x="14011" y="235"/>
                  </a:cubicBezTo>
                  <a:cubicBezTo>
                    <a:pt x="13451" y="112"/>
                    <a:pt x="12909" y="0"/>
                    <a:pt x="123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06" name="Google Shape;2206;p58"/>
            <p:cNvSpPr/>
            <p:nvPr/>
          </p:nvSpPr>
          <p:spPr>
            <a:xfrm>
              <a:off x="2616213" y="1596050"/>
              <a:ext cx="117725" cy="45075"/>
            </a:xfrm>
            <a:custGeom>
              <a:avLst/>
              <a:gdLst/>
              <a:ahLst/>
              <a:cxnLst/>
              <a:rect l="l" t="t" r="r" b="b"/>
              <a:pathLst>
                <a:path w="4709" h="1803" extrusionOk="0">
                  <a:moveTo>
                    <a:pt x="2727" y="1"/>
                  </a:moveTo>
                  <a:cubicBezTo>
                    <a:pt x="2549" y="1"/>
                    <a:pt x="2364" y="29"/>
                    <a:pt x="2178" y="70"/>
                  </a:cubicBezTo>
                  <a:cubicBezTo>
                    <a:pt x="1578" y="170"/>
                    <a:pt x="977" y="404"/>
                    <a:pt x="443" y="771"/>
                  </a:cubicBezTo>
                  <a:cubicBezTo>
                    <a:pt x="1" y="1103"/>
                    <a:pt x="293" y="1802"/>
                    <a:pt x="710" y="1802"/>
                  </a:cubicBezTo>
                  <a:cubicBezTo>
                    <a:pt x="795" y="1802"/>
                    <a:pt x="886" y="1773"/>
                    <a:pt x="977" y="1705"/>
                  </a:cubicBezTo>
                  <a:cubicBezTo>
                    <a:pt x="1444" y="1371"/>
                    <a:pt x="1978" y="1138"/>
                    <a:pt x="2512" y="1071"/>
                  </a:cubicBezTo>
                  <a:cubicBezTo>
                    <a:pt x="2553" y="1066"/>
                    <a:pt x="2595" y="1063"/>
                    <a:pt x="2636" y="1063"/>
                  </a:cubicBezTo>
                  <a:cubicBezTo>
                    <a:pt x="3095" y="1063"/>
                    <a:pt x="3554" y="1374"/>
                    <a:pt x="4013" y="1405"/>
                  </a:cubicBezTo>
                  <a:cubicBezTo>
                    <a:pt x="4044" y="1409"/>
                    <a:pt x="4074" y="1411"/>
                    <a:pt x="4102" y="1411"/>
                  </a:cubicBezTo>
                  <a:cubicBezTo>
                    <a:pt x="4709" y="1411"/>
                    <a:pt x="4650" y="434"/>
                    <a:pt x="4013" y="371"/>
                  </a:cubicBezTo>
                  <a:cubicBezTo>
                    <a:pt x="3679" y="337"/>
                    <a:pt x="3379" y="137"/>
                    <a:pt x="3045" y="37"/>
                  </a:cubicBezTo>
                  <a:cubicBezTo>
                    <a:pt x="2943" y="12"/>
                    <a:pt x="2837" y="1"/>
                    <a:pt x="2727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07" name="Google Shape;2207;p58"/>
            <p:cNvSpPr/>
            <p:nvPr/>
          </p:nvSpPr>
          <p:spPr>
            <a:xfrm>
              <a:off x="2589763" y="1646650"/>
              <a:ext cx="181425" cy="52825"/>
            </a:xfrm>
            <a:custGeom>
              <a:avLst/>
              <a:gdLst/>
              <a:ahLst/>
              <a:cxnLst/>
              <a:rect l="l" t="t" r="r" b="b"/>
              <a:pathLst>
                <a:path w="7257" h="2113" extrusionOk="0">
                  <a:moveTo>
                    <a:pt x="3004" y="0"/>
                  </a:moveTo>
                  <a:cubicBezTo>
                    <a:pt x="2081" y="0"/>
                    <a:pt x="463" y="424"/>
                    <a:pt x="100" y="1149"/>
                  </a:cubicBezTo>
                  <a:cubicBezTo>
                    <a:pt x="0" y="1349"/>
                    <a:pt x="0" y="1649"/>
                    <a:pt x="201" y="1816"/>
                  </a:cubicBezTo>
                  <a:cubicBezTo>
                    <a:pt x="201" y="1816"/>
                    <a:pt x="201" y="1816"/>
                    <a:pt x="234" y="1849"/>
                  </a:cubicBezTo>
                  <a:cubicBezTo>
                    <a:pt x="337" y="1931"/>
                    <a:pt x="452" y="1966"/>
                    <a:pt x="565" y="1966"/>
                  </a:cubicBezTo>
                  <a:cubicBezTo>
                    <a:pt x="820" y="1966"/>
                    <a:pt x="1065" y="1790"/>
                    <a:pt x="1135" y="1582"/>
                  </a:cubicBezTo>
                  <a:cubicBezTo>
                    <a:pt x="1506" y="1273"/>
                    <a:pt x="2652" y="1078"/>
                    <a:pt x="3162" y="1078"/>
                  </a:cubicBezTo>
                  <a:cubicBezTo>
                    <a:pt x="3202" y="1078"/>
                    <a:pt x="3238" y="1079"/>
                    <a:pt x="3269" y="1082"/>
                  </a:cubicBezTo>
                  <a:cubicBezTo>
                    <a:pt x="3803" y="1149"/>
                    <a:pt x="5905" y="1282"/>
                    <a:pt x="6138" y="1849"/>
                  </a:cubicBezTo>
                  <a:cubicBezTo>
                    <a:pt x="6231" y="2035"/>
                    <a:pt x="6382" y="2112"/>
                    <a:pt x="6538" y="2112"/>
                  </a:cubicBezTo>
                  <a:cubicBezTo>
                    <a:pt x="6884" y="2112"/>
                    <a:pt x="7256" y="1730"/>
                    <a:pt x="7072" y="1315"/>
                  </a:cubicBezTo>
                  <a:cubicBezTo>
                    <a:pt x="6572" y="215"/>
                    <a:pt x="4237" y="148"/>
                    <a:pt x="3269" y="14"/>
                  </a:cubicBezTo>
                  <a:cubicBezTo>
                    <a:pt x="3190" y="5"/>
                    <a:pt x="3101" y="0"/>
                    <a:pt x="3004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08" name="Google Shape;2208;p58"/>
            <p:cNvSpPr/>
            <p:nvPr/>
          </p:nvSpPr>
          <p:spPr>
            <a:xfrm>
              <a:off x="2575588" y="1694150"/>
              <a:ext cx="191000" cy="40075"/>
            </a:xfrm>
            <a:custGeom>
              <a:avLst/>
              <a:gdLst/>
              <a:ahLst/>
              <a:cxnLst/>
              <a:rect l="l" t="t" r="r" b="b"/>
              <a:pathLst>
                <a:path w="7640" h="1603" extrusionOk="0">
                  <a:moveTo>
                    <a:pt x="3411" y="1"/>
                  </a:moveTo>
                  <a:cubicBezTo>
                    <a:pt x="2414" y="1"/>
                    <a:pt x="1440" y="140"/>
                    <a:pt x="434" y="483"/>
                  </a:cubicBezTo>
                  <a:cubicBezTo>
                    <a:pt x="234" y="549"/>
                    <a:pt x="0" y="750"/>
                    <a:pt x="34" y="983"/>
                  </a:cubicBezTo>
                  <a:cubicBezTo>
                    <a:pt x="34" y="1016"/>
                    <a:pt x="34" y="1050"/>
                    <a:pt x="34" y="1083"/>
                  </a:cubicBezTo>
                  <a:cubicBezTo>
                    <a:pt x="76" y="1421"/>
                    <a:pt x="372" y="1599"/>
                    <a:pt x="643" y="1599"/>
                  </a:cubicBezTo>
                  <a:cubicBezTo>
                    <a:pt x="800" y="1599"/>
                    <a:pt x="949" y="1539"/>
                    <a:pt x="1034" y="1417"/>
                  </a:cubicBezTo>
                  <a:cubicBezTo>
                    <a:pt x="1814" y="1183"/>
                    <a:pt x="2593" y="1050"/>
                    <a:pt x="3404" y="1050"/>
                  </a:cubicBezTo>
                  <a:cubicBezTo>
                    <a:pt x="3634" y="1050"/>
                    <a:pt x="3867" y="1061"/>
                    <a:pt x="4103" y="1083"/>
                  </a:cubicBezTo>
                  <a:cubicBezTo>
                    <a:pt x="4637" y="1117"/>
                    <a:pt x="6138" y="1083"/>
                    <a:pt x="6605" y="1383"/>
                  </a:cubicBezTo>
                  <a:cubicBezTo>
                    <a:pt x="6712" y="1521"/>
                    <a:pt x="6896" y="1602"/>
                    <a:pt x="7076" y="1602"/>
                  </a:cubicBezTo>
                  <a:cubicBezTo>
                    <a:pt x="7290" y="1602"/>
                    <a:pt x="7500" y="1488"/>
                    <a:pt x="7572" y="1217"/>
                  </a:cubicBezTo>
                  <a:cubicBezTo>
                    <a:pt x="7572" y="1217"/>
                    <a:pt x="7572" y="1217"/>
                    <a:pt x="7572" y="1183"/>
                  </a:cubicBezTo>
                  <a:cubicBezTo>
                    <a:pt x="7639" y="1016"/>
                    <a:pt x="7572" y="816"/>
                    <a:pt x="7439" y="683"/>
                  </a:cubicBezTo>
                  <a:cubicBezTo>
                    <a:pt x="6872" y="116"/>
                    <a:pt x="5571" y="183"/>
                    <a:pt x="4804" y="82"/>
                  </a:cubicBezTo>
                  <a:cubicBezTo>
                    <a:pt x="4331" y="30"/>
                    <a:pt x="3869" y="1"/>
                    <a:pt x="3411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09" name="Google Shape;2209;p58"/>
            <p:cNvSpPr/>
            <p:nvPr/>
          </p:nvSpPr>
          <p:spPr>
            <a:xfrm>
              <a:off x="2564738" y="1760275"/>
              <a:ext cx="224575" cy="59825"/>
            </a:xfrm>
            <a:custGeom>
              <a:avLst/>
              <a:gdLst/>
              <a:ahLst/>
              <a:cxnLst/>
              <a:rect l="l" t="t" r="r" b="b"/>
              <a:pathLst>
                <a:path w="8983" h="2393" extrusionOk="0">
                  <a:moveTo>
                    <a:pt x="4744" y="1"/>
                  </a:moveTo>
                  <a:cubicBezTo>
                    <a:pt x="3499" y="1"/>
                    <a:pt x="2267" y="100"/>
                    <a:pt x="1035" y="273"/>
                  </a:cubicBezTo>
                  <a:lnTo>
                    <a:pt x="868" y="273"/>
                  </a:lnTo>
                  <a:cubicBezTo>
                    <a:pt x="601" y="340"/>
                    <a:pt x="501" y="540"/>
                    <a:pt x="501" y="773"/>
                  </a:cubicBezTo>
                  <a:cubicBezTo>
                    <a:pt x="1" y="940"/>
                    <a:pt x="34" y="1807"/>
                    <a:pt x="668" y="1807"/>
                  </a:cubicBezTo>
                  <a:cubicBezTo>
                    <a:pt x="1969" y="1774"/>
                    <a:pt x="3236" y="1674"/>
                    <a:pt x="4537" y="1674"/>
                  </a:cubicBezTo>
                  <a:cubicBezTo>
                    <a:pt x="5805" y="1674"/>
                    <a:pt x="6972" y="2041"/>
                    <a:pt x="8173" y="2374"/>
                  </a:cubicBezTo>
                  <a:cubicBezTo>
                    <a:pt x="8220" y="2387"/>
                    <a:pt x="8265" y="2393"/>
                    <a:pt x="8308" y="2393"/>
                  </a:cubicBezTo>
                  <a:cubicBezTo>
                    <a:pt x="8730" y="2393"/>
                    <a:pt x="8982" y="1843"/>
                    <a:pt x="8740" y="1540"/>
                  </a:cubicBezTo>
                  <a:cubicBezTo>
                    <a:pt x="8874" y="1340"/>
                    <a:pt x="8874" y="1107"/>
                    <a:pt x="8707" y="907"/>
                  </a:cubicBezTo>
                  <a:cubicBezTo>
                    <a:pt x="8040" y="206"/>
                    <a:pt x="6972" y="73"/>
                    <a:pt x="6072" y="39"/>
                  </a:cubicBezTo>
                  <a:cubicBezTo>
                    <a:pt x="5627" y="13"/>
                    <a:pt x="5185" y="1"/>
                    <a:pt x="4744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10" name="Google Shape;2210;p58"/>
            <p:cNvSpPr/>
            <p:nvPr/>
          </p:nvSpPr>
          <p:spPr>
            <a:xfrm>
              <a:off x="2548063" y="1817125"/>
              <a:ext cx="275825" cy="71525"/>
            </a:xfrm>
            <a:custGeom>
              <a:avLst/>
              <a:gdLst/>
              <a:ahLst/>
              <a:cxnLst/>
              <a:rect l="l" t="t" r="r" b="b"/>
              <a:pathLst>
                <a:path w="11033" h="2861" extrusionOk="0">
                  <a:moveTo>
                    <a:pt x="6602" y="46"/>
                  </a:moveTo>
                  <a:cubicBezTo>
                    <a:pt x="5800" y="46"/>
                    <a:pt x="5039" y="100"/>
                    <a:pt x="4504" y="100"/>
                  </a:cubicBezTo>
                  <a:cubicBezTo>
                    <a:pt x="3837" y="134"/>
                    <a:pt x="134" y="0"/>
                    <a:pt x="568" y="1368"/>
                  </a:cubicBezTo>
                  <a:cubicBezTo>
                    <a:pt x="501" y="1401"/>
                    <a:pt x="434" y="1435"/>
                    <a:pt x="367" y="1468"/>
                  </a:cubicBezTo>
                  <a:cubicBezTo>
                    <a:pt x="1" y="1702"/>
                    <a:pt x="1" y="2369"/>
                    <a:pt x="468" y="2469"/>
                  </a:cubicBezTo>
                  <a:cubicBezTo>
                    <a:pt x="2436" y="2736"/>
                    <a:pt x="4337" y="2802"/>
                    <a:pt x="6305" y="2836"/>
                  </a:cubicBezTo>
                  <a:cubicBezTo>
                    <a:pt x="6620" y="2848"/>
                    <a:pt x="6950" y="2861"/>
                    <a:pt x="7283" y="2861"/>
                  </a:cubicBezTo>
                  <a:cubicBezTo>
                    <a:pt x="7831" y="2861"/>
                    <a:pt x="8388" y="2827"/>
                    <a:pt x="8907" y="2702"/>
                  </a:cubicBezTo>
                  <a:lnTo>
                    <a:pt x="9574" y="2702"/>
                  </a:lnTo>
                  <a:cubicBezTo>
                    <a:pt x="9674" y="2702"/>
                    <a:pt x="9774" y="2669"/>
                    <a:pt x="9841" y="2636"/>
                  </a:cubicBezTo>
                  <a:cubicBezTo>
                    <a:pt x="9841" y="2636"/>
                    <a:pt x="9874" y="2669"/>
                    <a:pt x="9908" y="2669"/>
                  </a:cubicBezTo>
                  <a:cubicBezTo>
                    <a:pt x="10017" y="2771"/>
                    <a:pt x="10138" y="2814"/>
                    <a:pt x="10255" y="2814"/>
                  </a:cubicBezTo>
                  <a:cubicBezTo>
                    <a:pt x="10670" y="2814"/>
                    <a:pt x="11032" y="2266"/>
                    <a:pt x="10641" y="1902"/>
                  </a:cubicBezTo>
                  <a:cubicBezTo>
                    <a:pt x="10575" y="1868"/>
                    <a:pt x="10508" y="1802"/>
                    <a:pt x="10441" y="1735"/>
                  </a:cubicBezTo>
                  <a:cubicBezTo>
                    <a:pt x="10441" y="1668"/>
                    <a:pt x="10441" y="1535"/>
                    <a:pt x="10375" y="1435"/>
                  </a:cubicBezTo>
                  <a:cubicBezTo>
                    <a:pt x="9847" y="248"/>
                    <a:pt x="8148" y="46"/>
                    <a:pt x="6602" y="46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11" name="Google Shape;2211;p58"/>
            <p:cNvSpPr/>
            <p:nvPr/>
          </p:nvSpPr>
          <p:spPr>
            <a:xfrm>
              <a:off x="2217838" y="1571100"/>
              <a:ext cx="924000" cy="1356000"/>
            </a:xfrm>
            <a:custGeom>
              <a:avLst/>
              <a:gdLst/>
              <a:ahLst/>
              <a:cxnLst/>
              <a:rect l="l" t="t" r="r" b="b"/>
              <a:pathLst>
                <a:path w="36960" h="54240" extrusionOk="0">
                  <a:moveTo>
                    <a:pt x="24818" y="12843"/>
                  </a:moveTo>
                  <a:cubicBezTo>
                    <a:pt x="25118" y="12944"/>
                    <a:pt x="25385" y="13177"/>
                    <a:pt x="25752" y="13210"/>
                  </a:cubicBezTo>
                  <a:cubicBezTo>
                    <a:pt x="25852" y="13210"/>
                    <a:pt x="26019" y="13277"/>
                    <a:pt x="26085" y="13377"/>
                  </a:cubicBezTo>
                  <a:cubicBezTo>
                    <a:pt x="26286" y="13711"/>
                    <a:pt x="26552" y="14011"/>
                    <a:pt x="26586" y="14445"/>
                  </a:cubicBezTo>
                  <a:cubicBezTo>
                    <a:pt x="26586" y="14578"/>
                    <a:pt x="26586" y="14745"/>
                    <a:pt x="26586" y="14878"/>
                  </a:cubicBezTo>
                  <a:cubicBezTo>
                    <a:pt x="26586" y="15145"/>
                    <a:pt x="26586" y="15379"/>
                    <a:pt x="26753" y="15612"/>
                  </a:cubicBezTo>
                  <a:cubicBezTo>
                    <a:pt x="26819" y="15746"/>
                    <a:pt x="26853" y="15912"/>
                    <a:pt x="26853" y="16079"/>
                  </a:cubicBezTo>
                  <a:cubicBezTo>
                    <a:pt x="26886" y="16213"/>
                    <a:pt x="26886" y="16346"/>
                    <a:pt x="26886" y="16479"/>
                  </a:cubicBezTo>
                  <a:cubicBezTo>
                    <a:pt x="26786" y="17080"/>
                    <a:pt x="27053" y="17647"/>
                    <a:pt x="27286" y="18181"/>
                  </a:cubicBezTo>
                  <a:cubicBezTo>
                    <a:pt x="27353" y="18314"/>
                    <a:pt x="27386" y="18447"/>
                    <a:pt x="27453" y="18581"/>
                  </a:cubicBezTo>
                  <a:cubicBezTo>
                    <a:pt x="27586" y="18881"/>
                    <a:pt x="27687" y="19181"/>
                    <a:pt x="27853" y="19482"/>
                  </a:cubicBezTo>
                  <a:cubicBezTo>
                    <a:pt x="27920" y="19648"/>
                    <a:pt x="27987" y="19815"/>
                    <a:pt x="28120" y="19882"/>
                  </a:cubicBezTo>
                  <a:cubicBezTo>
                    <a:pt x="28420" y="20115"/>
                    <a:pt x="28587" y="20449"/>
                    <a:pt x="28721" y="20782"/>
                  </a:cubicBezTo>
                  <a:cubicBezTo>
                    <a:pt x="28754" y="20949"/>
                    <a:pt x="28854" y="21083"/>
                    <a:pt x="28954" y="21216"/>
                  </a:cubicBezTo>
                  <a:cubicBezTo>
                    <a:pt x="29021" y="21316"/>
                    <a:pt x="29088" y="21383"/>
                    <a:pt x="29154" y="21483"/>
                  </a:cubicBezTo>
                  <a:cubicBezTo>
                    <a:pt x="29388" y="21983"/>
                    <a:pt x="29788" y="22350"/>
                    <a:pt x="30188" y="22751"/>
                  </a:cubicBezTo>
                  <a:cubicBezTo>
                    <a:pt x="30288" y="22851"/>
                    <a:pt x="30388" y="22984"/>
                    <a:pt x="30455" y="23117"/>
                  </a:cubicBezTo>
                  <a:cubicBezTo>
                    <a:pt x="30622" y="23384"/>
                    <a:pt x="30755" y="23651"/>
                    <a:pt x="30922" y="23918"/>
                  </a:cubicBezTo>
                  <a:cubicBezTo>
                    <a:pt x="31189" y="24385"/>
                    <a:pt x="31489" y="24752"/>
                    <a:pt x="31856" y="25119"/>
                  </a:cubicBezTo>
                  <a:cubicBezTo>
                    <a:pt x="32623" y="25886"/>
                    <a:pt x="33391" y="26653"/>
                    <a:pt x="34091" y="27521"/>
                  </a:cubicBezTo>
                  <a:cubicBezTo>
                    <a:pt x="34625" y="28154"/>
                    <a:pt x="35092" y="28888"/>
                    <a:pt x="35525" y="29622"/>
                  </a:cubicBezTo>
                  <a:cubicBezTo>
                    <a:pt x="35792" y="30122"/>
                    <a:pt x="35959" y="30690"/>
                    <a:pt x="36159" y="31190"/>
                  </a:cubicBezTo>
                  <a:cubicBezTo>
                    <a:pt x="36326" y="31624"/>
                    <a:pt x="36459" y="32024"/>
                    <a:pt x="36593" y="32424"/>
                  </a:cubicBezTo>
                  <a:cubicBezTo>
                    <a:pt x="36726" y="32791"/>
                    <a:pt x="36826" y="33158"/>
                    <a:pt x="36826" y="33558"/>
                  </a:cubicBezTo>
                  <a:cubicBezTo>
                    <a:pt x="36793" y="34059"/>
                    <a:pt x="36793" y="34559"/>
                    <a:pt x="36793" y="35093"/>
                  </a:cubicBezTo>
                  <a:cubicBezTo>
                    <a:pt x="36793" y="35493"/>
                    <a:pt x="36793" y="35893"/>
                    <a:pt x="36826" y="36294"/>
                  </a:cubicBezTo>
                  <a:cubicBezTo>
                    <a:pt x="36960" y="37294"/>
                    <a:pt x="36926" y="38262"/>
                    <a:pt x="36860" y="39262"/>
                  </a:cubicBezTo>
                  <a:cubicBezTo>
                    <a:pt x="36793" y="40063"/>
                    <a:pt x="36626" y="40830"/>
                    <a:pt x="36393" y="41564"/>
                  </a:cubicBezTo>
                  <a:cubicBezTo>
                    <a:pt x="36193" y="42231"/>
                    <a:pt x="35926" y="42865"/>
                    <a:pt x="35626" y="43499"/>
                  </a:cubicBezTo>
                  <a:cubicBezTo>
                    <a:pt x="35259" y="44233"/>
                    <a:pt x="34792" y="44933"/>
                    <a:pt x="34525" y="45734"/>
                  </a:cubicBezTo>
                  <a:cubicBezTo>
                    <a:pt x="34491" y="45767"/>
                    <a:pt x="34491" y="45800"/>
                    <a:pt x="34458" y="45834"/>
                  </a:cubicBezTo>
                  <a:cubicBezTo>
                    <a:pt x="34124" y="46334"/>
                    <a:pt x="33791" y="46834"/>
                    <a:pt x="33457" y="47335"/>
                  </a:cubicBezTo>
                  <a:cubicBezTo>
                    <a:pt x="33391" y="47402"/>
                    <a:pt x="33324" y="47502"/>
                    <a:pt x="33257" y="47602"/>
                  </a:cubicBezTo>
                  <a:cubicBezTo>
                    <a:pt x="32657" y="48636"/>
                    <a:pt x="31789" y="49470"/>
                    <a:pt x="30822" y="50237"/>
                  </a:cubicBezTo>
                  <a:cubicBezTo>
                    <a:pt x="30555" y="50437"/>
                    <a:pt x="30255" y="50671"/>
                    <a:pt x="29988" y="50904"/>
                  </a:cubicBezTo>
                  <a:cubicBezTo>
                    <a:pt x="29855" y="51004"/>
                    <a:pt x="29721" y="51104"/>
                    <a:pt x="29588" y="51171"/>
                  </a:cubicBezTo>
                  <a:cubicBezTo>
                    <a:pt x="28954" y="51538"/>
                    <a:pt x="28287" y="51871"/>
                    <a:pt x="27653" y="52205"/>
                  </a:cubicBezTo>
                  <a:cubicBezTo>
                    <a:pt x="27286" y="52438"/>
                    <a:pt x="26886" y="52639"/>
                    <a:pt x="26486" y="52839"/>
                  </a:cubicBezTo>
                  <a:cubicBezTo>
                    <a:pt x="25685" y="53272"/>
                    <a:pt x="24818" y="53506"/>
                    <a:pt x="23951" y="53739"/>
                  </a:cubicBezTo>
                  <a:cubicBezTo>
                    <a:pt x="23817" y="53773"/>
                    <a:pt x="23684" y="53773"/>
                    <a:pt x="23550" y="53806"/>
                  </a:cubicBezTo>
                  <a:cubicBezTo>
                    <a:pt x="23484" y="53806"/>
                    <a:pt x="23417" y="53806"/>
                    <a:pt x="23350" y="53839"/>
                  </a:cubicBezTo>
                  <a:cubicBezTo>
                    <a:pt x="22783" y="54173"/>
                    <a:pt x="22183" y="54206"/>
                    <a:pt x="21549" y="54206"/>
                  </a:cubicBezTo>
                  <a:cubicBezTo>
                    <a:pt x="20014" y="54240"/>
                    <a:pt x="18480" y="54206"/>
                    <a:pt x="16979" y="54206"/>
                  </a:cubicBezTo>
                  <a:cubicBezTo>
                    <a:pt x="16645" y="54206"/>
                    <a:pt x="16312" y="54173"/>
                    <a:pt x="16012" y="54073"/>
                  </a:cubicBezTo>
                  <a:cubicBezTo>
                    <a:pt x="15645" y="53940"/>
                    <a:pt x="15244" y="53873"/>
                    <a:pt x="14877" y="53873"/>
                  </a:cubicBezTo>
                  <a:cubicBezTo>
                    <a:pt x="14644" y="53873"/>
                    <a:pt x="14444" y="53839"/>
                    <a:pt x="14210" y="53806"/>
                  </a:cubicBezTo>
                  <a:cubicBezTo>
                    <a:pt x="14043" y="53806"/>
                    <a:pt x="13877" y="53773"/>
                    <a:pt x="13743" y="53806"/>
                  </a:cubicBezTo>
                  <a:cubicBezTo>
                    <a:pt x="13376" y="53839"/>
                    <a:pt x="13009" y="53739"/>
                    <a:pt x="12642" y="53639"/>
                  </a:cubicBezTo>
                  <a:cubicBezTo>
                    <a:pt x="11608" y="53372"/>
                    <a:pt x="10641" y="52972"/>
                    <a:pt x="9674" y="52438"/>
                  </a:cubicBezTo>
                  <a:cubicBezTo>
                    <a:pt x="9073" y="52072"/>
                    <a:pt x="8439" y="51738"/>
                    <a:pt x="7806" y="51438"/>
                  </a:cubicBezTo>
                  <a:cubicBezTo>
                    <a:pt x="7472" y="51271"/>
                    <a:pt x="7172" y="51071"/>
                    <a:pt x="6905" y="50837"/>
                  </a:cubicBezTo>
                  <a:cubicBezTo>
                    <a:pt x="6672" y="50637"/>
                    <a:pt x="6405" y="50437"/>
                    <a:pt x="6171" y="50270"/>
                  </a:cubicBezTo>
                  <a:cubicBezTo>
                    <a:pt x="5404" y="49703"/>
                    <a:pt x="4737" y="49003"/>
                    <a:pt x="4136" y="48269"/>
                  </a:cubicBezTo>
                  <a:cubicBezTo>
                    <a:pt x="4003" y="48102"/>
                    <a:pt x="3870" y="47902"/>
                    <a:pt x="3769" y="47702"/>
                  </a:cubicBezTo>
                  <a:cubicBezTo>
                    <a:pt x="3736" y="47635"/>
                    <a:pt x="3703" y="47568"/>
                    <a:pt x="3669" y="47535"/>
                  </a:cubicBezTo>
                  <a:cubicBezTo>
                    <a:pt x="3269" y="47168"/>
                    <a:pt x="3036" y="46634"/>
                    <a:pt x="2702" y="46167"/>
                  </a:cubicBezTo>
                  <a:cubicBezTo>
                    <a:pt x="2602" y="46001"/>
                    <a:pt x="2469" y="45834"/>
                    <a:pt x="2402" y="45634"/>
                  </a:cubicBezTo>
                  <a:cubicBezTo>
                    <a:pt x="2268" y="45267"/>
                    <a:pt x="2068" y="44933"/>
                    <a:pt x="1868" y="44566"/>
                  </a:cubicBezTo>
                  <a:cubicBezTo>
                    <a:pt x="1201" y="43265"/>
                    <a:pt x="567" y="41931"/>
                    <a:pt x="267" y="40463"/>
                  </a:cubicBezTo>
                  <a:cubicBezTo>
                    <a:pt x="100" y="39496"/>
                    <a:pt x="0" y="38528"/>
                    <a:pt x="33" y="37528"/>
                  </a:cubicBezTo>
                  <a:cubicBezTo>
                    <a:pt x="67" y="37061"/>
                    <a:pt x="134" y="36560"/>
                    <a:pt x="167" y="36060"/>
                  </a:cubicBezTo>
                  <a:cubicBezTo>
                    <a:pt x="200" y="35793"/>
                    <a:pt x="200" y="35526"/>
                    <a:pt x="200" y="35259"/>
                  </a:cubicBezTo>
                  <a:cubicBezTo>
                    <a:pt x="200" y="34759"/>
                    <a:pt x="167" y="34225"/>
                    <a:pt x="167" y="33725"/>
                  </a:cubicBezTo>
                  <a:cubicBezTo>
                    <a:pt x="134" y="33225"/>
                    <a:pt x="234" y="32758"/>
                    <a:pt x="434" y="32291"/>
                  </a:cubicBezTo>
                  <a:cubicBezTo>
                    <a:pt x="701" y="31590"/>
                    <a:pt x="934" y="30890"/>
                    <a:pt x="1201" y="30189"/>
                  </a:cubicBezTo>
                  <a:cubicBezTo>
                    <a:pt x="1268" y="30022"/>
                    <a:pt x="1301" y="29889"/>
                    <a:pt x="1401" y="29722"/>
                  </a:cubicBezTo>
                  <a:cubicBezTo>
                    <a:pt x="1868" y="28922"/>
                    <a:pt x="2335" y="28088"/>
                    <a:pt x="2969" y="27387"/>
                  </a:cubicBezTo>
                  <a:cubicBezTo>
                    <a:pt x="3603" y="26653"/>
                    <a:pt x="4303" y="25986"/>
                    <a:pt x="4937" y="25286"/>
                  </a:cubicBezTo>
                  <a:cubicBezTo>
                    <a:pt x="5004" y="25219"/>
                    <a:pt x="5070" y="25119"/>
                    <a:pt x="5137" y="25086"/>
                  </a:cubicBezTo>
                  <a:cubicBezTo>
                    <a:pt x="5504" y="24852"/>
                    <a:pt x="5704" y="24485"/>
                    <a:pt x="5938" y="24118"/>
                  </a:cubicBezTo>
                  <a:cubicBezTo>
                    <a:pt x="6138" y="23818"/>
                    <a:pt x="6305" y="23451"/>
                    <a:pt x="6505" y="23151"/>
                  </a:cubicBezTo>
                  <a:cubicBezTo>
                    <a:pt x="6605" y="22951"/>
                    <a:pt x="6772" y="22784"/>
                    <a:pt x="6905" y="22650"/>
                  </a:cubicBezTo>
                  <a:cubicBezTo>
                    <a:pt x="7572" y="22017"/>
                    <a:pt x="8073" y="21283"/>
                    <a:pt x="8406" y="20449"/>
                  </a:cubicBezTo>
                  <a:cubicBezTo>
                    <a:pt x="8473" y="20349"/>
                    <a:pt x="8506" y="20215"/>
                    <a:pt x="8606" y="20149"/>
                  </a:cubicBezTo>
                  <a:cubicBezTo>
                    <a:pt x="9073" y="19815"/>
                    <a:pt x="9240" y="19281"/>
                    <a:pt x="9440" y="18814"/>
                  </a:cubicBezTo>
                  <a:cubicBezTo>
                    <a:pt x="9640" y="18347"/>
                    <a:pt x="9774" y="17880"/>
                    <a:pt x="9974" y="17447"/>
                  </a:cubicBezTo>
                  <a:cubicBezTo>
                    <a:pt x="10074" y="17247"/>
                    <a:pt x="10107" y="17080"/>
                    <a:pt x="10107" y="16880"/>
                  </a:cubicBezTo>
                  <a:cubicBezTo>
                    <a:pt x="10074" y="16613"/>
                    <a:pt x="10074" y="16379"/>
                    <a:pt x="10107" y="16146"/>
                  </a:cubicBezTo>
                  <a:cubicBezTo>
                    <a:pt x="10107" y="15979"/>
                    <a:pt x="10141" y="15779"/>
                    <a:pt x="10207" y="15645"/>
                  </a:cubicBezTo>
                  <a:cubicBezTo>
                    <a:pt x="10374" y="15412"/>
                    <a:pt x="10408" y="15145"/>
                    <a:pt x="10374" y="14912"/>
                  </a:cubicBezTo>
                  <a:cubicBezTo>
                    <a:pt x="10307" y="14378"/>
                    <a:pt x="10541" y="13944"/>
                    <a:pt x="10774" y="13511"/>
                  </a:cubicBezTo>
                  <a:cubicBezTo>
                    <a:pt x="10875" y="13344"/>
                    <a:pt x="11041" y="13244"/>
                    <a:pt x="11208" y="13210"/>
                  </a:cubicBezTo>
                  <a:cubicBezTo>
                    <a:pt x="11575" y="13210"/>
                    <a:pt x="11842" y="12944"/>
                    <a:pt x="12209" y="12877"/>
                  </a:cubicBezTo>
                  <a:cubicBezTo>
                    <a:pt x="12042" y="12276"/>
                    <a:pt x="12042" y="11743"/>
                    <a:pt x="11975" y="11176"/>
                  </a:cubicBezTo>
                  <a:cubicBezTo>
                    <a:pt x="11942" y="10709"/>
                    <a:pt x="12075" y="10308"/>
                    <a:pt x="12409" y="9975"/>
                  </a:cubicBezTo>
                  <a:cubicBezTo>
                    <a:pt x="12609" y="9775"/>
                    <a:pt x="12843" y="9608"/>
                    <a:pt x="12976" y="9341"/>
                  </a:cubicBezTo>
                  <a:cubicBezTo>
                    <a:pt x="12976" y="9274"/>
                    <a:pt x="12976" y="9241"/>
                    <a:pt x="12943" y="9208"/>
                  </a:cubicBezTo>
                  <a:cubicBezTo>
                    <a:pt x="12609" y="8607"/>
                    <a:pt x="12676" y="7940"/>
                    <a:pt x="12676" y="7306"/>
                  </a:cubicBezTo>
                  <a:cubicBezTo>
                    <a:pt x="12709" y="7006"/>
                    <a:pt x="12843" y="6739"/>
                    <a:pt x="13109" y="6572"/>
                  </a:cubicBezTo>
                  <a:cubicBezTo>
                    <a:pt x="13176" y="6539"/>
                    <a:pt x="13243" y="6472"/>
                    <a:pt x="13276" y="6439"/>
                  </a:cubicBezTo>
                  <a:cubicBezTo>
                    <a:pt x="13443" y="6339"/>
                    <a:pt x="13543" y="6172"/>
                    <a:pt x="13510" y="5972"/>
                  </a:cubicBezTo>
                  <a:cubicBezTo>
                    <a:pt x="13510" y="5705"/>
                    <a:pt x="13510" y="5438"/>
                    <a:pt x="13510" y="5171"/>
                  </a:cubicBezTo>
                  <a:cubicBezTo>
                    <a:pt x="13510" y="4904"/>
                    <a:pt x="13510" y="4671"/>
                    <a:pt x="13543" y="4437"/>
                  </a:cubicBezTo>
                  <a:cubicBezTo>
                    <a:pt x="13610" y="3870"/>
                    <a:pt x="13843" y="3403"/>
                    <a:pt x="14344" y="3103"/>
                  </a:cubicBezTo>
                  <a:cubicBezTo>
                    <a:pt x="14711" y="2903"/>
                    <a:pt x="15078" y="2703"/>
                    <a:pt x="15444" y="2469"/>
                  </a:cubicBezTo>
                  <a:cubicBezTo>
                    <a:pt x="15478" y="2269"/>
                    <a:pt x="15545" y="2069"/>
                    <a:pt x="15578" y="1836"/>
                  </a:cubicBezTo>
                  <a:cubicBezTo>
                    <a:pt x="15745" y="1102"/>
                    <a:pt x="16178" y="601"/>
                    <a:pt x="16812" y="234"/>
                  </a:cubicBezTo>
                  <a:cubicBezTo>
                    <a:pt x="17046" y="101"/>
                    <a:pt x="17312" y="34"/>
                    <a:pt x="17579" y="34"/>
                  </a:cubicBezTo>
                  <a:cubicBezTo>
                    <a:pt x="17880" y="34"/>
                    <a:pt x="18180" y="68"/>
                    <a:pt x="18480" y="34"/>
                  </a:cubicBezTo>
                  <a:cubicBezTo>
                    <a:pt x="18980" y="1"/>
                    <a:pt x="19481" y="101"/>
                    <a:pt x="19981" y="268"/>
                  </a:cubicBezTo>
                  <a:cubicBezTo>
                    <a:pt x="20682" y="468"/>
                    <a:pt x="21082" y="968"/>
                    <a:pt x="21315" y="1635"/>
                  </a:cubicBezTo>
                  <a:cubicBezTo>
                    <a:pt x="21415" y="1902"/>
                    <a:pt x="21449" y="2202"/>
                    <a:pt x="21515" y="2503"/>
                  </a:cubicBezTo>
                  <a:cubicBezTo>
                    <a:pt x="21849" y="2669"/>
                    <a:pt x="22183" y="2836"/>
                    <a:pt x="22516" y="3036"/>
                  </a:cubicBezTo>
                  <a:cubicBezTo>
                    <a:pt x="23150" y="3370"/>
                    <a:pt x="23417" y="3937"/>
                    <a:pt x="23450" y="4638"/>
                  </a:cubicBezTo>
                  <a:cubicBezTo>
                    <a:pt x="23450" y="4904"/>
                    <a:pt x="23450" y="5205"/>
                    <a:pt x="23450" y="5471"/>
                  </a:cubicBezTo>
                  <a:cubicBezTo>
                    <a:pt x="23450" y="5605"/>
                    <a:pt x="23450" y="5705"/>
                    <a:pt x="23417" y="5838"/>
                  </a:cubicBezTo>
                  <a:cubicBezTo>
                    <a:pt x="23417" y="6139"/>
                    <a:pt x="23517" y="6372"/>
                    <a:pt x="23784" y="6539"/>
                  </a:cubicBezTo>
                  <a:cubicBezTo>
                    <a:pt x="24151" y="6739"/>
                    <a:pt x="24284" y="7039"/>
                    <a:pt x="24251" y="7440"/>
                  </a:cubicBezTo>
                  <a:cubicBezTo>
                    <a:pt x="24251" y="7673"/>
                    <a:pt x="24251" y="7873"/>
                    <a:pt x="24251" y="8107"/>
                  </a:cubicBezTo>
                  <a:cubicBezTo>
                    <a:pt x="24284" y="8440"/>
                    <a:pt x="24217" y="8740"/>
                    <a:pt x="24051" y="9041"/>
                  </a:cubicBezTo>
                  <a:cubicBezTo>
                    <a:pt x="23951" y="9274"/>
                    <a:pt x="23984" y="9441"/>
                    <a:pt x="24151" y="9608"/>
                  </a:cubicBezTo>
                  <a:cubicBezTo>
                    <a:pt x="24317" y="9741"/>
                    <a:pt x="24451" y="9908"/>
                    <a:pt x="24618" y="10075"/>
                  </a:cubicBezTo>
                  <a:cubicBezTo>
                    <a:pt x="24918" y="10375"/>
                    <a:pt x="25018" y="10742"/>
                    <a:pt x="24985" y="11176"/>
                  </a:cubicBezTo>
                  <a:cubicBezTo>
                    <a:pt x="24918" y="11709"/>
                    <a:pt x="24885" y="12243"/>
                    <a:pt x="24818" y="12843"/>
                  </a:cubicBezTo>
                  <a:close/>
                  <a:moveTo>
                    <a:pt x="18480" y="12944"/>
                  </a:moveTo>
                  <a:cubicBezTo>
                    <a:pt x="18480" y="12944"/>
                    <a:pt x="18480" y="12944"/>
                    <a:pt x="18480" y="12944"/>
                  </a:cubicBezTo>
                  <a:cubicBezTo>
                    <a:pt x="17679" y="12944"/>
                    <a:pt x="16845" y="12944"/>
                    <a:pt x="16045" y="12944"/>
                  </a:cubicBezTo>
                  <a:cubicBezTo>
                    <a:pt x="15044" y="12910"/>
                    <a:pt x="14077" y="13010"/>
                    <a:pt x="13109" y="13244"/>
                  </a:cubicBezTo>
                  <a:cubicBezTo>
                    <a:pt x="12576" y="13411"/>
                    <a:pt x="12109" y="13711"/>
                    <a:pt x="11675" y="14078"/>
                  </a:cubicBezTo>
                  <a:cubicBezTo>
                    <a:pt x="11575" y="14144"/>
                    <a:pt x="11508" y="14278"/>
                    <a:pt x="11475" y="14378"/>
                  </a:cubicBezTo>
                  <a:cubicBezTo>
                    <a:pt x="11275" y="15012"/>
                    <a:pt x="11075" y="15645"/>
                    <a:pt x="11075" y="16313"/>
                  </a:cubicBezTo>
                  <a:cubicBezTo>
                    <a:pt x="11075" y="16413"/>
                    <a:pt x="11075" y="16513"/>
                    <a:pt x="11041" y="16613"/>
                  </a:cubicBezTo>
                  <a:cubicBezTo>
                    <a:pt x="10808" y="17780"/>
                    <a:pt x="10341" y="18848"/>
                    <a:pt x="9807" y="19882"/>
                  </a:cubicBezTo>
                  <a:cubicBezTo>
                    <a:pt x="9607" y="20249"/>
                    <a:pt x="9373" y="20649"/>
                    <a:pt x="9207" y="21016"/>
                  </a:cubicBezTo>
                  <a:cubicBezTo>
                    <a:pt x="8840" y="21783"/>
                    <a:pt x="8373" y="22450"/>
                    <a:pt x="7872" y="23084"/>
                  </a:cubicBezTo>
                  <a:cubicBezTo>
                    <a:pt x="6938" y="24252"/>
                    <a:pt x="6004" y="25419"/>
                    <a:pt x="5070" y="26587"/>
                  </a:cubicBezTo>
                  <a:cubicBezTo>
                    <a:pt x="4904" y="26820"/>
                    <a:pt x="4703" y="27087"/>
                    <a:pt x="4470" y="27287"/>
                  </a:cubicBezTo>
                  <a:cubicBezTo>
                    <a:pt x="3936" y="27654"/>
                    <a:pt x="3536" y="28154"/>
                    <a:pt x="3136" y="28621"/>
                  </a:cubicBezTo>
                  <a:cubicBezTo>
                    <a:pt x="2902" y="28888"/>
                    <a:pt x="2669" y="29188"/>
                    <a:pt x="2535" y="29489"/>
                  </a:cubicBezTo>
                  <a:cubicBezTo>
                    <a:pt x="2135" y="30189"/>
                    <a:pt x="1801" y="30890"/>
                    <a:pt x="1468" y="31624"/>
                  </a:cubicBezTo>
                  <a:cubicBezTo>
                    <a:pt x="1301" y="31924"/>
                    <a:pt x="1234" y="32291"/>
                    <a:pt x="1168" y="32624"/>
                  </a:cubicBezTo>
                  <a:cubicBezTo>
                    <a:pt x="1068" y="33258"/>
                    <a:pt x="901" y="33858"/>
                    <a:pt x="967" y="34526"/>
                  </a:cubicBezTo>
                  <a:cubicBezTo>
                    <a:pt x="967" y="34559"/>
                    <a:pt x="934" y="34626"/>
                    <a:pt x="934" y="34692"/>
                  </a:cubicBezTo>
                  <a:cubicBezTo>
                    <a:pt x="834" y="35026"/>
                    <a:pt x="834" y="35393"/>
                    <a:pt x="834" y="35760"/>
                  </a:cubicBezTo>
                  <a:lnTo>
                    <a:pt x="867" y="38595"/>
                  </a:lnTo>
                  <a:cubicBezTo>
                    <a:pt x="867" y="38762"/>
                    <a:pt x="867" y="38895"/>
                    <a:pt x="901" y="39029"/>
                  </a:cubicBezTo>
                  <a:cubicBezTo>
                    <a:pt x="1034" y="39563"/>
                    <a:pt x="1068" y="40096"/>
                    <a:pt x="1101" y="40663"/>
                  </a:cubicBezTo>
                  <a:cubicBezTo>
                    <a:pt x="1101" y="41064"/>
                    <a:pt x="1168" y="41497"/>
                    <a:pt x="1434" y="41864"/>
                  </a:cubicBezTo>
                  <a:cubicBezTo>
                    <a:pt x="1668" y="42198"/>
                    <a:pt x="1801" y="42598"/>
                    <a:pt x="1901" y="42998"/>
                  </a:cubicBezTo>
                  <a:cubicBezTo>
                    <a:pt x="2035" y="43365"/>
                    <a:pt x="2135" y="43732"/>
                    <a:pt x="2268" y="44099"/>
                  </a:cubicBezTo>
                  <a:cubicBezTo>
                    <a:pt x="2335" y="44399"/>
                    <a:pt x="2502" y="44666"/>
                    <a:pt x="2702" y="44900"/>
                  </a:cubicBezTo>
                  <a:cubicBezTo>
                    <a:pt x="2902" y="45100"/>
                    <a:pt x="3036" y="45333"/>
                    <a:pt x="3136" y="45567"/>
                  </a:cubicBezTo>
                  <a:cubicBezTo>
                    <a:pt x="3302" y="46034"/>
                    <a:pt x="3569" y="46468"/>
                    <a:pt x="3803" y="46868"/>
                  </a:cubicBezTo>
                  <a:cubicBezTo>
                    <a:pt x="4270" y="47635"/>
                    <a:pt x="4804" y="48302"/>
                    <a:pt x="5504" y="48869"/>
                  </a:cubicBezTo>
                  <a:cubicBezTo>
                    <a:pt x="6271" y="49470"/>
                    <a:pt x="7139" y="49937"/>
                    <a:pt x="7906" y="50570"/>
                  </a:cubicBezTo>
                  <a:cubicBezTo>
                    <a:pt x="7972" y="50637"/>
                    <a:pt x="8106" y="50671"/>
                    <a:pt x="8206" y="50737"/>
                  </a:cubicBezTo>
                  <a:cubicBezTo>
                    <a:pt x="8773" y="51037"/>
                    <a:pt x="9407" y="51338"/>
                    <a:pt x="9974" y="51671"/>
                  </a:cubicBezTo>
                  <a:cubicBezTo>
                    <a:pt x="10908" y="52205"/>
                    <a:pt x="11909" y="52605"/>
                    <a:pt x="12943" y="52905"/>
                  </a:cubicBezTo>
                  <a:cubicBezTo>
                    <a:pt x="13176" y="52972"/>
                    <a:pt x="13443" y="52972"/>
                    <a:pt x="13677" y="53039"/>
                  </a:cubicBezTo>
                  <a:cubicBezTo>
                    <a:pt x="14310" y="53139"/>
                    <a:pt x="14911" y="53139"/>
                    <a:pt x="15545" y="53139"/>
                  </a:cubicBezTo>
                  <a:cubicBezTo>
                    <a:pt x="15845" y="53172"/>
                    <a:pt x="16145" y="53206"/>
                    <a:pt x="16445" y="53272"/>
                  </a:cubicBezTo>
                  <a:cubicBezTo>
                    <a:pt x="16845" y="53372"/>
                    <a:pt x="17246" y="53372"/>
                    <a:pt x="17646" y="53406"/>
                  </a:cubicBezTo>
                  <a:cubicBezTo>
                    <a:pt x="18046" y="53406"/>
                    <a:pt x="18480" y="53372"/>
                    <a:pt x="18880" y="53406"/>
                  </a:cubicBezTo>
                  <a:cubicBezTo>
                    <a:pt x="19080" y="53406"/>
                    <a:pt x="19281" y="53406"/>
                    <a:pt x="19481" y="53439"/>
                  </a:cubicBezTo>
                  <a:cubicBezTo>
                    <a:pt x="20348" y="53539"/>
                    <a:pt x="21215" y="53506"/>
                    <a:pt x="22049" y="53473"/>
                  </a:cubicBezTo>
                  <a:cubicBezTo>
                    <a:pt x="22416" y="53439"/>
                    <a:pt x="22783" y="53372"/>
                    <a:pt x="23083" y="53139"/>
                  </a:cubicBezTo>
                  <a:cubicBezTo>
                    <a:pt x="23217" y="53072"/>
                    <a:pt x="23317" y="53039"/>
                    <a:pt x="23484" y="53006"/>
                  </a:cubicBezTo>
                  <a:cubicBezTo>
                    <a:pt x="23617" y="53006"/>
                    <a:pt x="23717" y="52972"/>
                    <a:pt x="23850" y="52939"/>
                  </a:cubicBezTo>
                  <a:cubicBezTo>
                    <a:pt x="24918" y="52672"/>
                    <a:pt x="25952" y="52272"/>
                    <a:pt x="26919" y="51705"/>
                  </a:cubicBezTo>
                  <a:cubicBezTo>
                    <a:pt x="27053" y="51605"/>
                    <a:pt x="27186" y="51571"/>
                    <a:pt x="27320" y="51504"/>
                  </a:cubicBezTo>
                  <a:cubicBezTo>
                    <a:pt x="27920" y="51171"/>
                    <a:pt x="28520" y="50837"/>
                    <a:pt x="29154" y="50504"/>
                  </a:cubicBezTo>
                  <a:cubicBezTo>
                    <a:pt x="29221" y="50470"/>
                    <a:pt x="29321" y="50404"/>
                    <a:pt x="29421" y="50337"/>
                  </a:cubicBezTo>
                  <a:cubicBezTo>
                    <a:pt x="29721" y="50103"/>
                    <a:pt x="30022" y="49870"/>
                    <a:pt x="30322" y="49636"/>
                  </a:cubicBezTo>
                  <a:cubicBezTo>
                    <a:pt x="30489" y="49470"/>
                    <a:pt x="30655" y="49336"/>
                    <a:pt x="30755" y="49136"/>
                  </a:cubicBezTo>
                  <a:cubicBezTo>
                    <a:pt x="30889" y="48903"/>
                    <a:pt x="31089" y="48736"/>
                    <a:pt x="31356" y="48602"/>
                  </a:cubicBezTo>
                  <a:cubicBezTo>
                    <a:pt x="31890" y="48269"/>
                    <a:pt x="32290" y="47802"/>
                    <a:pt x="32590" y="47268"/>
                  </a:cubicBezTo>
                  <a:cubicBezTo>
                    <a:pt x="32690" y="47101"/>
                    <a:pt x="32824" y="46901"/>
                    <a:pt x="32957" y="46768"/>
                  </a:cubicBezTo>
                  <a:cubicBezTo>
                    <a:pt x="33190" y="46534"/>
                    <a:pt x="33357" y="46267"/>
                    <a:pt x="33524" y="46001"/>
                  </a:cubicBezTo>
                  <a:cubicBezTo>
                    <a:pt x="33724" y="45634"/>
                    <a:pt x="33924" y="45300"/>
                    <a:pt x="34158" y="45000"/>
                  </a:cubicBezTo>
                  <a:cubicBezTo>
                    <a:pt x="34425" y="44666"/>
                    <a:pt x="34625" y="44366"/>
                    <a:pt x="34725" y="43999"/>
                  </a:cubicBezTo>
                  <a:cubicBezTo>
                    <a:pt x="34925" y="43399"/>
                    <a:pt x="35092" y="42798"/>
                    <a:pt x="35292" y="42231"/>
                  </a:cubicBezTo>
                  <a:cubicBezTo>
                    <a:pt x="35325" y="42064"/>
                    <a:pt x="35359" y="41898"/>
                    <a:pt x="35459" y="41764"/>
                  </a:cubicBezTo>
                  <a:cubicBezTo>
                    <a:pt x="35792" y="41264"/>
                    <a:pt x="35959" y="40697"/>
                    <a:pt x="35992" y="40096"/>
                  </a:cubicBezTo>
                  <a:cubicBezTo>
                    <a:pt x="35992" y="39996"/>
                    <a:pt x="35992" y="39929"/>
                    <a:pt x="36026" y="39863"/>
                  </a:cubicBezTo>
                  <a:cubicBezTo>
                    <a:pt x="36193" y="39462"/>
                    <a:pt x="36159" y="38995"/>
                    <a:pt x="36159" y="38562"/>
                  </a:cubicBezTo>
                  <a:cubicBezTo>
                    <a:pt x="36159" y="37828"/>
                    <a:pt x="36093" y="37094"/>
                    <a:pt x="36126" y="36327"/>
                  </a:cubicBezTo>
                  <a:cubicBezTo>
                    <a:pt x="36193" y="35393"/>
                    <a:pt x="35959" y="34492"/>
                    <a:pt x="35926" y="33558"/>
                  </a:cubicBezTo>
                  <a:cubicBezTo>
                    <a:pt x="35926" y="33492"/>
                    <a:pt x="35892" y="33391"/>
                    <a:pt x="35892" y="33291"/>
                  </a:cubicBezTo>
                  <a:cubicBezTo>
                    <a:pt x="35859" y="33158"/>
                    <a:pt x="35826" y="33058"/>
                    <a:pt x="35826" y="32924"/>
                  </a:cubicBezTo>
                  <a:cubicBezTo>
                    <a:pt x="35792" y="32391"/>
                    <a:pt x="35626" y="31924"/>
                    <a:pt x="35425" y="31457"/>
                  </a:cubicBezTo>
                  <a:cubicBezTo>
                    <a:pt x="35159" y="30923"/>
                    <a:pt x="34892" y="30423"/>
                    <a:pt x="34658" y="29889"/>
                  </a:cubicBezTo>
                  <a:cubicBezTo>
                    <a:pt x="34191" y="28922"/>
                    <a:pt x="33457" y="28188"/>
                    <a:pt x="32723" y="27487"/>
                  </a:cubicBezTo>
                  <a:cubicBezTo>
                    <a:pt x="32423" y="27220"/>
                    <a:pt x="32123" y="26920"/>
                    <a:pt x="31890" y="26620"/>
                  </a:cubicBezTo>
                  <a:cubicBezTo>
                    <a:pt x="30989" y="25519"/>
                    <a:pt x="30088" y="24385"/>
                    <a:pt x="29188" y="23251"/>
                  </a:cubicBezTo>
                  <a:cubicBezTo>
                    <a:pt x="28587" y="22517"/>
                    <a:pt x="28053" y="21750"/>
                    <a:pt x="27687" y="20883"/>
                  </a:cubicBezTo>
                  <a:cubicBezTo>
                    <a:pt x="27586" y="20649"/>
                    <a:pt x="27453" y="20416"/>
                    <a:pt x="27320" y="20182"/>
                  </a:cubicBezTo>
                  <a:cubicBezTo>
                    <a:pt x="26853" y="19348"/>
                    <a:pt x="26452" y="18481"/>
                    <a:pt x="26152" y="17547"/>
                  </a:cubicBezTo>
                  <a:cubicBezTo>
                    <a:pt x="26052" y="17180"/>
                    <a:pt x="25919" y="16780"/>
                    <a:pt x="25885" y="16379"/>
                  </a:cubicBezTo>
                  <a:cubicBezTo>
                    <a:pt x="25885" y="15712"/>
                    <a:pt x="25685" y="15078"/>
                    <a:pt x="25518" y="14411"/>
                  </a:cubicBezTo>
                  <a:cubicBezTo>
                    <a:pt x="25485" y="14311"/>
                    <a:pt x="25418" y="14178"/>
                    <a:pt x="25318" y="14111"/>
                  </a:cubicBezTo>
                  <a:cubicBezTo>
                    <a:pt x="24918" y="13744"/>
                    <a:pt x="24518" y="13477"/>
                    <a:pt x="24017" y="13310"/>
                  </a:cubicBezTo>
                  <a:cubicBezTo>
                    <a:pt x="23750" y="13244"/>
                    <a:pt x="23484" y="13210"/>
                    <a:pt x="23217" y="13144"/>
                  </a:cubicBezTo>
                  <a:cubicBezTo>
                    <a:pt x="22650" y="13010"/>
                    <a:pt x="22083" y="12977"/>
                    <a:pt x="21482" y="12977"/>
                  </a:cubicBezTo>
                  <a:cubicBezTo>
                    <a:pt x="20515" y="12944"/>
                    <a:pt x="19481" y="12944"/>
                    <a:pt x="18480" y="12944"/>
                  </a:cubicBezTo>
                  <a:close/>
                  <a:moveTo>
                    <a:pt x="13977" y="9741"/>
                  </a:moveTo>
                  <a:cubicBezTo>
                    <a:pt x="13677" y="10041"/>
                    <a:pt x="13376" y="10342"/>
                    <a:pt x="13109" y="10609"/>
                  </a:cubicBezTo>
                  <a:cubicBezTo>
                    <a:pt x="12943" y="10775"/>
                    <a:pt x="12809" y="10942"/>
                    <a:pt x="12809" y="11176"/>
                  </a:cubicBezTo>
                  <a:cubicBezTo>
                    <a:pt x="12776" y="11543"/>
                    <a:pt x="12743" y="11909"/>
                    <a:pt x="12743" y="12276"/>
                  </a:cubicBezTo>
                  <a:cubicBezTo>
                    <a:pt x="12743" y="12376"/>
                    <a:pt x="12809" y="12477"/>
                    <a:pt x="12843" y="12610"/>
                  </a:cubicBezTo>
                  <a:cubicBezTo>
                    <a:pt x="12976" y="12577"/>
                    <a:pt x="13143" y="12577"/>
                    <a:pt x="13276" y="12510"/>
                  </a:cubicBezTo>
                  <a:cubicBezTo>
                    <a:pt x="13943" y="12310"/>
                    <a:pt x="14611" y="12243"/>
                    <a:pt x="15311" y="12243"/>
                  </a:cubicBezTo>
                  <a:cubicBezTo>
                    <a:pt x="17312" y="12243"/>
                    <a:pt x="19347" y="12243"/>
                    <a:pt x="21382" y="12243"/>
                  </a:cubicBezTo>
                  <a:cubicBezTo>
                    <a:pt x="22183" y="12243"/>
                    <a:pt x="23017" y="12243"/>
                    <a:pt x="23784" y="12543"/>
                  </a:cubicBezTo>
                  <a:cubicBezTo>
                    <a:pt x="23884" y="12577"/>
                    <a:pt x="24017" y="12577"/>
                    <a:pt x="24184" y="12577"/>
                  </a:cubicBezTo>
                  <a:cubicBezTo>
                    <a:pt x="24217" y="12410"/>
                    <a:pt x="24251" y="12276"/>
                    <a:pt x="24251" y="12143"/>
                  </a:cubicBezTo>
                  <a:cubicBezTo>
                    <a:pt x="24217" y="11843"/>
                    <a:pt x="24184" y="11543"/>
                    <a:pt x="24184" y="11242"/>
                  </a:cubicBezTo>
                  <a:cubicBezTo>
                    <a:pt x="24151" y="10809"/>
                    <a:pt x="23917" y="10542"/>
                    <a:pt x="23517" y="10408"/>
                  </a:cubicBezTo>
                  <a:cubicBezTo>
                    <a:pt x="23083" y="10275"/>
                    <a:pt x="22683" y="10142"/>
                    <a:pt x="22249" y="10075"/>
                  </a:cubicBezTo>
                  <a:cubicBezTo>
                    <a:pt x="21382" y="9941"/>
                    <a:pt x="20481" y="9841"/>
                    <a:pt x="19614" y="9741"/>
                  </a:cubicBezTo>
                  <a:cubicBezTo>
                    <a:pt x="18580" y="9608"/>
                    <a:pt x="17546" y="9675"/>
                    <a:pt x="16479" y="9708"/>
                  </a:cubicBezTo>
                  <a:cubicBezTo>
                    <a:pt x="16145" y="9741"/>
                    <a:pt x="15778" y="9741"/>
                    <a:pt x="15411" y="9708"/>
                  </a:cubicBezTo>
                  <a:cubicBezTo>
                    <a:pt x="14911" y="9641"/>
                    <a:pt x="14444" y="9708"/>
                    <a:pt x="13977" y="9741"/>
                  </a:cubicBezTo>
                  <a:close/>
                  <a:moveTo>
                    <a:pt x="23150" y="7573"/>
                  </a:moveTo>
                  <a:cubicBezTo>
                    <a:pt x="23083" y="7540"/>
                    <a:pt x="23017" y="7473"/>
                    <a:pt x="22950" y="7440"/>
                  </a:cubicBezTo>
                  <a:cubicBezTo>
                    <a:pt x="22750" y="7373"/>
                    <a:pt x="22516" y="7273"/>
                    <a:pt x="22283" y="7206"/>
                  </a:cubicBezTo>
                  <a:cubicBezTo>
                    <a:pt x="20915" y="6839"/>
                    <a:pt x="19481" y="6639"/>
                    <a:pt x="18046" y="6639"/>
                  </a:cubicBezTo>
                  <a:cubicBezTo>
                    <a:pt x="17779" y="6639"/>
                    <a:pt x="17513" y="6639"/>
                    <a:pt x="17279" y="6639"/>
                  </a:cubicBezTo>
                  <a:cubicBezTo>
                    <a:pt x="16512" y="6572"/>
                    <a:pt x="15745" y="6639"/>
                    <a:pt x="14977" y="6672"/>
                  </a:cubicBezTo>
                  <a:cubicBezTo>
                    <a:pt x="14410" y="6706"/>
                    <a:pt x="14210" y="7139"/>
                    <a:pt x="13843" y="7440"/>
                  </a:cubicBezTo>
                  <a:cubicBezTo>
                    <a:pt x="13810" y="7440"/>
                    <a:pt x="13810" y="7506"/>
                    <a:pt x="13810" y="7540"/>
                  </a:cubicBezTo>
                  <a:cubicBezTo>
                    <a:pt x="13810" y="7840"/>
                    <a:pt x="13743" y="8207"/>
                    <a:pt x="13843" y="8507"/>
                  </a:cubicBezTo>
                  <a:cubicBezTo>
                    <a:pt x="13943" y="8841"/>
                    <a:pt x="14043" y="9208"/>
                    <a:pt x="14010" y="9608"/>
                  </a:cubicBezTo>
                  <a:cubicBezTo>
                    <a:pt x="14244" y="9541"/>
                    <a:pt x="14444" y="9508"/>
                    <a:pt x="14644" y="9474"/>
                  </a:cubicBezTo>
                  <a:cubicBezTo>
                    <a:pt x="15211" y="9341"/>
                    <a:pt x="15778" y="9174"/>
                    <a:pt x="16345" y="9107"/>
                  </a:cubicBezTo>
                  <a:cubicBezTo>
                    <a:pt x="17546" y="8941"/>
                    <a:pt x="18747" y="8907"/>
                    <a:pt x="19948" y="9074"/>
                  </a:cubicBezTo>
                  <a:cubicBezTo>
                    <a:pt x="20882" y="9208"/>
                    <a:pt x="21816" y="9274"/>
                    <a:pt x="22750" y="9508"/>
                  </a:cubicBezTo>
                  <a:cubicBezTo>
                    <a:pt x="22783" y="9508"/>
                    <a:pt x="22850" y="9508"/>
                    <a:pt x="22883" y="9508"/>
                  </a:cubicBezTo>
                  <a:cubicBezTo>
                    <a:pt x="22950" y="9241"/>
                    <a:pt x="22950" y="9007"/>
                    <a:pt x="23050" y="8807"/>
                  </a:cubicBezTo>
                  <a:cubicBezTo>
                    <a:pt x="23217" y="8407"/>
                    <a:pt x="23183" y="7973"/>
                    <a:pt x="23150" y="7573"/>
                  </a:cubicBezTo>
                  <a:close/>
                  <a:moveTo>
                    <a:pt x="22383" y="6639"/>
                  </a:moveTo>
                  <a:cubicBezTo>
                    <a:pt x="22383" y="6405"/>
                    <a:pt x="22316" y="6239"/>
                    <a:pt x="22316" y="6072"/>
                  </a:cubicBezTo>
                  <a:cubicBezTo>
                    <a:pt x="22349" y="5672"/>
                    <a:pt x="22116" y="5505"/>
                    <a:pt x="21816" y="5371"/>
                  </a:cubicBezTo>
                  <a:cubicBezTo>
                    <a:pt x="21716" y="5338"/>
                    <a:pt x="21582" y="5271"/>
                    <a:pt x="21482" y="5238"/>
                  </a:cubicBezTo>
                  <a:cubicBezTo>
                    <a:pt x="20748" y="5071"/>
                    <a:pt x="20014" y="4904"/>
                    <a:pt x="19247" y="4904"/>
                  </a:cubicBezTo>
                  <a:cubicBezTo>
                    <a:pt x="18780" y="4904"/>
                    <a:pt x="18313" y="4938"/>
                    <a:pt x="17846" y="4871"/>
                  </a:cubicBezTo>
                  <a:cubicBezTo>
                    <a:pt x="17246" y="4771"/>
                    <a:pt x="16645" y="4704"/>
                    <a:pt x="16045" y="4804"/>
                  </a:cubicBezTo>
                  <a:cubicBezTo>
                    <a:pt x="15945" y="4838"/>
                    <a:pt x="15845" y="4871"/>
                    <a:pt x="15778" y="4738"/>
                  </a:cubicBezTo>
                  <a:cubicBezTo>
                    <a:pt x="15811" y="4571"/>
                    <a:pt x="15945" y="4604"/>
                    <a:pt x="16045" y="4604"/>
                  </a:cubicBezTo>
                  <a:cubicBezTo>
                    <a:pt x="16445" y="4537"/>
                    <a:pt x="16879" y="4471"/>
                    <a:pt x="17279" y="4371"/>
                  </a:cubicBezTo>
                  <a:cubicBezTo>
                    <a:pt x="17579" y="4304"/>
                    <a:pt x="17880" y="4237"/>
                    <a:pt x="18180" y="4237"/>
                  </a:cubicBezTo>
                  <a:cubicBezTo>
                    <a:pt x="18480" y="4237"/>
                    <a:pt x="18780" y="4237"/>
                    <a:pt x="19047" y="4237"/>
                  </a:cubicBezTo>
                  <a:cubicBezTo>
                    <a:pt x="20114" y="4204"/>
                    <a:pt x="21115" y="4371"/>
                    <a:pt x="22116" y="4738"/>
                  </a:cubicBezTo>
                  <a:cubicBezTo>
                    <a:pt x="22149" y="4771"/>
                    <a:pt x="22216" y="4738"/>
                    <a:pt x="22283" y="4771"/>
                  </a:cubicBezTo>
                  <a:cubicBezTo>
                    <a:pt x="22316" y="4571"/>
                    <a:pt x="22316" y="4371"/>
                    <a:pt x="22183" y="4237"/>
                  </a:cubicBezTo>
                  <a:cubicBezTo>
                    <a:pt x="21749" y="3770"/>
                    <a:pt x="21282" y="3303"/>
                    <a:pt x="20682" y="3003"/>
                  </a:cubicBezTo>
                  <a:cubicBezTo>
                    <a:pt x="20648" y="2970"/>
                    <a:pt x="20581" y="2936"/>
                    <a:pt x="20548" y="2936"/>
                  </a:cubicBezTo>
                  <a:cubicBezTo>
                    <a:pt x="20181" y="2836"/>
                    <a:pt x="19814" y="2770"/>
                    <a:pt x="19481" y="2669"/>
                  </a:cubicBezTo>
                  <a:cubicBezTo>
                    <a:pt x="19214" y="2603"/>
                    <a:pt x="18947" y="2569"/>
                    <a:pt x="18680" y="2569"/>
                  </a:cubicBezTo>
                  <a:cubicBezTo>
                    <a:pt x="18213" y="2569"/>
                    <a:pt x="17779" y="2536"/>
                    <a:pt x="17346" y="2736"/>
                  </a:cubicBezTo>
                  <a:cubicBezTo>
                    <a:pt x="17246" y="2770"/>
                    <a:pt x="17146" y="2736"/>
                    <a:pt x="17046" y="2770"/>
                  </a:cubicBezTo>
                  <a:cubicBezTo>
                    <a:pt x="16545" y="2903"/>
                    <a:pt x="16045" y="3003"/>
                    <a:pt x="15645" y="3403"/>
                  </a:cubicBezTo>
                  <a:cubicBezTo>
                    <a:pt x="15478" y="3603"/>
                    <a:pt x="15278" y="3770"/>
                    <a:pt x="15078" y="3904"/>
                  </a:cubicBezTo>
                  <a:cubicBezTo>
                    <a:pt x="14777" y="4137"/>
                    <a:pt x="14644" y="4437"/>
                    <a:pt x="14644" y="4804"/>
                  </a:cubicBezTo>
                  <a:cubicBezTo>
                    <a:pt x="14644" y="5238"/>
                    <a:pt x="14644" y="5672"/>
                    <a:pt x="14644" y="6105"/>
                  </a:cubicBezTo>
                  <a:cubicBezTo>
                    <a:pt x="14644" y="6205"/>
                    <a:pt x="14577" y="6339"/>
                    <a:pt x="14711" y="6405"/>
                  </a:cubicBezTo>
                  <a:cubicBezTo>
                    <a:pt x="14811" y="6405"/>
                    <a:pt x="14877" y="6372"/>
                    <a:pt x="14977" y="6372"/>
                  </a:cubicBezTo>
                  <a:cubicBezTo>
                    <a:pt x="15478" y="6172"/>
                    <a:pt x="16012" y="6139"/>
                    <a:pt x="16545" y="6139"/>
                  </a:cubicBezTo>
                  <a:cubicBezTo>
                    <a:pt x="17012" y="6139"/>
                    <a:pt x="17513" y="6105"/>
                    <a:pt x="18013" y="6105"/>
                  </a:cubicBezTo>
                  <a:cubicBezTo>
                    <a:pt x="18947" y="6072"/>
                    <a:pt x="19848" y="6172"/>
                    <a:pt x="20782" y="6305"/>
                  </a:cubicBezTo>
                  <a:cubicBezTo>
                    <a:pt x="21315" y="6405"/>
                    <a:pt x="21816" y="6539"/>
                    <a:pt x="22383" y="6639"/>
                  </a:cubicBezTo>
                  <a:close/>
                  <a:moveTo>
                    <a:pt x="16145" y="2369"/>
                  </a:moveTo>
                  <a:cubicBezTo>
                    <a:pt x="16645" y="2236"/>
                    <a:pt x="17112" y="2136"/>
                    <a:pt x="17579" y="2002"/>
                  </a:cubicBezTo>
                  <a:cubicBezTo>
                    <a:pt x="17679" y="1969"/>
                    <a:pt x="17813" y="1969"/>
                    <a:pt x="17946" y="1969"/>
                  </a:cubicBezTo>
                  <a:cubicBezTo>
                    <a:pt x="18313" y="1969"/>
                    <a:pt x="18680" y="1969"/>
                    <a:pt x="19047" y="1969"/>
                  </a:cubicBezTo>
                  <a:cubicBezTo>
                    <a:pt x="19147" y="1969"/>
                    <a:pt x="19281" y="1969"/>
                    <a:pt x="19381" y="2002"/>
                  </a:cubicBezTo>
                  <a:cubicBezTo>
                    <a:pt x="19814" y="2102"/>
                    <a:pt x="20248" y="2236"/>
                    <a:pt x="20682" y="2336"/>
                  </a:cubicBezTo>
                  <a:cubicBezTo>
                    <a:pt x="20748" y="2369"/>
                    <a:pt x="20782" y="2336"/>
                    <a:pt x="20848" y="2336"/>
                  </a:cubicBezTo>
                  <a:cubicBezTo>
                    <a:pt x="20782" y="1836"/>
                    <a:pt x="20548" y="1469"/>
                    <a:pt x="20215" y="1168"/>
                  </a:cubicBezTo>
                  <a:cubicBezTo>
                    <a:pt x="20014" y="968"/>
                    <a:pt x="19814" y="868"/>
                    <a:pt x="19547" y="835"/>
                  </a:cubicBezTo>
                  <a:cubicBezTo>
                    <a:pt x="19214" y="801"/>
                    <a:pt x="18880" y="735"/>
                    <a:pt x="18580" y="735"/>
                  </a:cubicBezTo>
                  <a:cubicBezTo>
                    <a:pt x="18246" y="735"/>
                    <a:pt x="17913" y="801"/>
                    <a:pt x="17579" y="835"/>
                  </a:cubicBezTo>
                  <a:cubicBezTo>
                    <a:pt x="17479" y="868"/>
                    <a:pt x="17379" y="835"/>
                    <a:pt x="17279" y="868"/>
                  </a:cubicBezTo>
                  <a:cubicBezTo>
                    <a:pt x="17179" y="902"/>
                    <a:pt x="17046" y="935"/>
                    <a:pt x="16979" y="1002"/>
                  </a:cubicBezTo>
                  <a:cubicBezTo>
                    <a:pt x="16512" y="1335"/>
                    <a:pt x="16212" y="1735"/>
                    <a:pt x="16145" y="23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12" name="Google Shape;2212;p58"/>
            <p:cNvSpPr/>
            <p:nvPr/>
          </p:nvSpPr>
          <p:spPr>
            <a:xfrm>
              <a:off x="2439913" y="1982050"/>
              <a:ext cx="463425" cy="626700"/>
            </a:xfrm>
            <a:custGeom>
              <a:avLst/>
              <a:gdLst/>
              <a:ahLst/>
              <a:cxnLst/>
              <a:rect l="l" t="t" r="r" b="b"/>
              <a:pathLst>
                <a:path w="18537" h="25068" extrusionOk="0">
                  <a:moveTo>
                    <a:pt x="6264" y="16706"/>
                  </a:moveTo>
                  <a:cubicBezTo>
                    <a:pt x="6561" y="16706"/>
                    <a:pt x="6927" y="16992"/>
                    <a:pt x="7362" y="17554"/>
                  </a:cubicBezTo>
                  <a:cubicBezTo>
                    <a:pt x="7362" y="17854"/>
                    <a:pt x="7329" y="18121"/>
                    <a:pt x="7295" y="18388"/>
                  </a:cubicBezTo>
                  <a:cubicBezTo>
                    <a:pt x="7195" y="19389"/>
                    <a:pt x="6928" y="20156"/>
                    <a:pt x="6295" y="20923"/>
                  </a:cubicBezTo>
                  <a:cubicBezTo>
                    <a:pt x="6195" y="21056"/>
                    <a:pt x="6061" y="21156"/>
                    <a:pt x="5928" y="21290"/>
                  </a:cubicBezTo>
                  <a:cubicBezTo>
                    <a:pt x="5327" y="20022"/>
                    <a:pt x="5160" y="18521"/>
                    <a:pt x="5661" y="17320"/>
                  </a:cubicBezTo>
                  <a:cubicBezTo>
                    <a:pt x="5813" y="16909"/>
                    <a:pt x="6014" y="16706"/>
                    <a:pt x="6264" y="16706"/>
                  </a:cubicBezTo>
                  <a:close/>
                  <a:moveTo>
                    <a:pt x="11693" y="17690"/>
                  </a:moveTo>
                  <a:cubicBezTo>
                    <a:pt x="11900" y="17690"/>
                    <a:pt x="12054" y="17867"/>
                    <a:pt x="12165" y="18221"/>
                  </a:cubicBezTo>
                  <a:cubicBezTo>
                    <a:pt x="12466" y="18721"/>
                    <a:pt x="12566" y="19255"/>
                    <a:pt x="12566" y="19822"/>
                  </a:cubicBezTo>
                  <a:cubicBezTo>
                    <a:pt x="12566" y="20556"/>
                    <a:pt x="12266" y="21357"/>
                    <a:pt x="11865" y="22024"/>
                  </a:cubicBezTo>
                  <a:cubicBezTo>
                    <a:pt x="11432" y="21323"/>
                    <a:pt x="11131" y="20456"/>
                    <a:pt x="11065" y="19755"/>
                  </a:cubicBezTo>
                  <a:cubicBezTo>
                    <a:pt x="10998" y="19188"/>
                    <a:pt x="10998" y="18588"/>
                    <a:pt x="11098" y="18021"/>
                  </a:cubicBezTo>
                  <a:cubicBezTo>
                    <a:pt x="11334" y="17800"/>
                    <a:pt x="11530" y="17690"/>
                    <a:pt x="11693" y="17690"/>
                  </a:cubicBezTo>
                  <a:close/>
                  <a:moveTo>
                    <a:pt x="12438" y="0"/>
                  </a:moveTo>
                  <a:cubicBezTo>
                    <a:pt x="12230" y="0"/>
                    <a:pt x="12031" y="113"/>
                    <a:pt x="11965" y="375"/>
                  </a:cubicBezTo>
                  <a:cubicBezTo>
                    <a:pt x="11665" y="1676"/>
                    <a:pt x="11865" y="2910"/>
                    <a:pt x="12065" y="4178"/>
                  </a:cubicBezTo>
                  <a:cubicBezTo>
                    <a:pt x="12299" y="5745"/>
                    <a:pt x="12399" y="7347"/>
                    <a:pt x="12599" y="8881"/>
                  </a:cubicBezTo>
                  <a:cubicBezTo>
                    <a:pt x="12999" y="11550"/>
                    <a:pt x="13833" y="13985"/>
                    <a:pt x="15535" y="16053"/>
                  </a:cubicBezTo>
                  <a:cubicBezTo>
                    <a:pt x="16702" y="17454"/>
                    <a:pt x="17536" y="18421"/>
                    <a:pt x="17102" y="20323"/>
                  </a:cubicBezTo>
                  <a:cubicBezTo>
                    <a:pt x="16769" y="21724"/>
                    <a:pt x="15701" y="23225"/>
                    <a:pt x="14167" y="23358"/>
                  </a:cubicBezTo>
                  <a:cubicBezTo>
                    <a:pt x="14123" y="23360"/>
                    <a:pt x="14080" y="23362"/>
                    <a:pt x="14037" y="23362"/>
                  </a:cubicBezTo>
                  <a:cubicBezTo>
                    <a:pt x="13490" y="23362"/>
                    <a:pt x="13001" y="23167"/>
                    <a:pt x="12599" y="22858"/>
                  </a:cubicBezTo>
                  <a:cubicBezTo>
                    <a:pt x="13333" y="21657"/>
                    <a:pt x="13800" y="20222"/>
                    <a:pt x="13533" y="18821"/>
                  </a:cubicBezTo>
                  <a:cubicBezTo>
                    <a:pt x="13300" y="17754"/>
                    <a:pt x="12599" y="16486"/>
                    <a:pt x="11398" y="16453"/>
                  </a:cubicBezTo>
                  <a:cubicBezTo>
                    <a:pt x="11390" y="16453"/>
                    <a:pt x="11382" y="16453"/>
                    <a:pt x="11374" y="16453"/>
                  </a:cubicBezTo>
                  <a:cubicBezTo>
                    <a:pt x="8739" y="16453"/>
                    <a:pt x="10300" y="21860"/>
                    <a:pt x="11131" y="22824"/>
                  </a:cubicBezTo>
                  <a:cubicBezTo>
                    <a:pt x="11198" y="22891"/>
                    <a:pt x="11231" y="22924"/>
                    <a:pt x="11265" y="22958"/>
                  </a:cubicBezTo>
                  <a:cubicBezTo>
                    <a:pt x="10716" y="23663"/>
                    <a:pt x="10099" y="23989"/>
                    <a:pt x="9419" y="23989"/>
                  </a:cubicBezTo>
                  <a:cubicBezTo>
                    <a:pt x="8941" y="23989"/>
                    <a:pt x="8433" y="23828"/>
                    <a:pt x="7896" y="23525"/>
                  </a:cubicBezTo>
                  <a:cubicBezTo>
                    <a:pt x="7362" y="23191"/>
                    <a:pt x="6895" y="22758"/>
                    <a:pt x="6495" y="22224"/>
                  </a:cubicBezTo>
                  <a:cubicBezTo>
                    <a:pt x="7129" y="21657"/>
                    <a:pt x="7696" y="20956"/>
                    <a:pt x="7962" y="20256"/>
                  </a:cubicBezTo>
                  <a:cubicBezTo>
                    <a:pt x="8329" y="19188"/>
                    <a:pt x="8863" y="17020"/>
                    <a:pt x="8029" y="16019"/>
                  </a:cubicBezTo>
                  <a:cubicBezTo>
                    <a:pt x="7633" y="15575"/>
                    <a:pt x="7191" y="15380"/>
                    <a:pt x="6743" y="15380"/>
                  </a:cubicBezTo>
                  <a:cubicBezTo>
                    <a:pt x="6249" y="15380"/>
                    <a:pt x="5749" y="15617"/>
                    <a:pt x="5294" y="16019"/>
                  </a:cubicBezTo>
                  <a:cubicBezTo>
                    <a:pt x="3926" y="17220"/>
                    <a:pt x="4260" y="19622"/>
                    <a:pt x="4727" y="21123"/>
                  </a:cubicBezTo>
                  <a:cubicBezTo>
                    <a:pt x="4827" y="21390"/>
                    <a:pt x="4927" y="21657"/>
                    <a:pt x="5060" y="21924"/>
                  </a:cubicBezTo>
                  <a:cubicBezTo>
                    <a:pt x="4512" y="22257"/>
                    <a:pt x="3882" y="22498"/>
                    <a:pt x="3287" y="22498"/>
                  </a:cubicBezTo>
                  <a:cubicBezTo>
                    <a:pt x="2869" y="22498"/>
                    <a:pt x="2469" y="22379"/>
                    <a:pt x="2125" y="22090"/>
                  </a:cubicBezTo>
                  <a:cubicBezTo>
                    <a:pt x="1424" y="21523"/>
                    <a:pt x="1291" y="20423"/>
                    <a:pt x="1258" y="19555"/>
                  </a:cubicBezTo>
                  <a:cubicBezTo>
                    <a:pt x="1124" y="17787"/>
                    <a:pt x="1424" y="15953"/>
                    <a:pt x="1858" y="14218"/>
                  </a:cubicBezTo>
                  <a:cubicBezTo>
                    <a:pt x="2258" y="12617"/>
                    <a:pt x="3292" y="11316"/>
                    <a:pt x="3993" y="9848"/>
                  </a:cubicBezTo>
                  <a:cubicBezTo>
                    <a:pt x="5127" y="7513"/>
                    <a:pt x="5994" y="4178"/>
                    <a:pt x="5461" y="1576"/>
                  </a:cubicBezTo>
                  <a:cubicBezTo>
                    <a:pt x="5407" y="1295"/>
                    <a:pt x="5209" y="1175"/>
                    <a:pt x="4999" y="1175"/>
                  </a:cubicBezTo>
                  <a:cubicBezTo>
                    <a:pt x="4686" y="1175"/>
                    <a:pt x="4347" y="1443"/>
                    <a:pt x="4427" y="1843"/>
                  </a:cubicBezTo>
                  <a:cubicBezTo>
                    <a:pt x="4927" y="4378"/>
                    <a:pt x="3960" y="7547"/>
                    <a:pt x="2825" y="9815"/>
                  </a:cubicBezTo>
                  <a:cubicBezTo>
                    <a:pt x="1725" y="12117"/>
                    <a:pt x="691" y="13851"/>
                    <a:pt x="357" y="16453"/>
                  </a:cubicBezTo>
                  <a:cubicBezTo>
                    <a:pt x="1" y="18977"/>
                    <a:pt x="120" y="23616"/>
                    <a:pt x="3233" y="23616"/>
                  </a:cubicBezTo>
                  <a:cubicBezTo>
                    <a:pt x="3617" y="23616"/>
                    <a:pt x="4047" y="23545"/>
                    <a:pt x="4527" y="23391"/>
                  </a:cubicBezTo>
                  <a:cubicBezTo>
                    <a:pt x="4894" y="23291"/>
                    <a:pt x="5294" y="23091"/>
                    <a:pt x="5661" y="22858"/>
                  </a:cubicBezTo>
                  <a:cubicBezTo>
                    <a:pt x="6636" y="24118"/>
                    <a:pt x="8082" y="25068"/>
                    <a:pt x="9485" y="25068"/>
                  </a:cubicBezTo>
                  <a:cubicBezTo>
                    <a:pt x="10386" y="25068"/>
                    <a:pt x="11269" y="24677"/>
                    <a:pt x="11999" y="23725"/>
                  </a:cubicBezTo>
                  <a:cubicBezTo>
                    <a:pt x="12032" y="23692"/>
                    <a:pt x="12032" y="23692"/>
                    <a:pt x="12065" y="23658"/>
                  </a:cubicBezTo>
                  <a:cubicBezTo>
                    <a:pt x="12711" y="24109"/>
                    <a:pt x="13391" y="24318"/>
                    <a:pt x="14057" y="24318"/>
                  </a:cubicBezTo>
                  <a:cubicBezTo>
                    <a:pt x="15561" y="24318"/>
                    <a:pt x="16994" y="23257"/>
                    <a:pt x="17803" y="21523"/>
                  </a:cubicBezTo>
                  <a:cubicBezTo>
                    <a:pt x="18203" y="20623"/>
                    <a:pt x="18537" y="19288"/>
                    <a:pt x="18270" y="18288"/>
                  </a:cubicBezTo>
                  <a:cubicBezTo>
                    <a:pt x="17803" y="16653"/>
                    <a:pt x="16435" y="15619"/>
                    <a:pt x="15535" y="14285"/>
                  </a:cubicBezTo>
                  <a:cubicBezTo>
                    <a:pt x="14167" y="12350"/>
                    <a:pt x="13767" y="9848"/>
                    <a:pt x="13500" y="7580"/>
                  </a:cubicBezTo>
                  <a:cubicBezTo>
                    <a:pt x="13233" y="5479"/>
                    <a:pt x="12499" y="2710"/>
                    <a:pt x="12999" y="675"/>
                  </a:cubicBezTo>
                  <a:cubicBezTo>
                    <a:pt x="13101" y="270"/>
                    <a:pt x="12759" y="0"/>
                    <a:pt x="12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2213" name="Google Shape;2213;p58"/>
          <p:cNvSpPr/>
          <p:nvPr/>
        </p:nvSpPr>
        <p:spPr>
          <a:xfrm>
            <a:off x="2649505" y="2053333"/>
            <a:ext cx="319167" cy="313800"/>
          </a:xfrm>
          <a:custGeom>
            <a:avLst/>
            <a:gdLst/>
            <a:ahLst/>
            <a:cxnLst/>
            <a:rect l="l" t="t" r="r" b="b"/>
            <a:pathLst>
              <a:path w="9575" h="9414" extrusionOk="0">
                <a:moveTo>
                  <a:pt x="4218" y="0"/>
                </a:moveTo>
                <a:cubicBezTo>
                  <a:pt x="4039" y="0"/>
                  <a:pt x="3842" y="78"/>
                  <a:pt x="3670" y="107"/>
                </a:cubicBezTo>
                <a:cubicBezTo>
                  <a:pt x="3570" y="141"/>
                  <a:pt x="3503" y="174"/>
                  <a:pt x="3403" y="207"/>
                </a:cubicBezTo>
                <a:cubicBezTo>
                  <a:pt x="2803" y="307"/>
                  <a:pt x="2302" y="641"/>
                  <a:pt x="1902" y="1041"/>
                </a:cubicBezTo>
                <a:cubicBezTo>
                  <a:pt x="1402" y="1508"/>
                  <a:pt x="968" y="2042"/>
                  <a:pt x="568" y="2576"/>
                </a:cubicBezTo>
                <a:cubicBezTo>
                  <a:pt x="268" y="3009"/>
                  <a:pt x="101" y="3476"/>
                  <a:pt x="101" y="4010"/>
                </a:cubicBezTo>
                <a:cubicBezTo>
                  <a:pt x="1" y="5211"/>
                  <a:pt x="334" y="6312"/>
                  <a:pt x="901" y="7346"/>
                </a:cubicBezTo>
                <a:cubicBezTo>
                  <a:pt x="1068" y="7613"/>
                  <a:pt x="1268" y="7879"/>
                  <a:pt x="1502" y="8113"/>
                </a:cubicBezTo>
                <a:cubicBezTo>
                  <a:pt x="1769" y="8380"/>
                  <a:pt x="2069" y="8580"/>
                  <a:pt x="2369" y="8813"/>
                </a:cubicBezTo>
                <a:cubicBezTo>
                  <a:pt x="2903" y="9180"/>
                  <a:pt x="3437" y="9414"/>
                  <a:pt x="4104" y="9414"/>
                </a:cubicBezTo>
                <a:lnTo>
                  <a:pt x="4871" y="9414"/>
                </a:lnTo>
                <a:cubicBezTo>
                  <a:pt x="5171" y="9414"/>
                  <a:pt x="5471" y="9414"/>
                  <a:pt x="5805" y="9380"/>
                </a:cubicBezTo>
                <a:cubicBezTo>
                  <a:pt x="6639" y="9314"/>
                  <a:pt x="7406" y="9080"/>
                  <a:pt x="8140" y="8580"/>
                </a:cubicBezTo>
                <a:cubicBezTo>
                  <a:pt x="8840" y="8113"/>
                  <a:pt x="9241" y="7479"/>
                  <a:pt x="9374" y="6645"/>
                </a:cubicBezTo>
                <a:cubicBezTo>
                  <a:pt x="9408" y="6545"/>
                  <a:pt x="9408" y="6412"/>
                  <a:pt x="9441" y="6312"/>
                </a:cubicBezTo>
                <a:cubicBezTo>
                  <a:pt x="9574" y="5177"/>
                  <a:pt x="9508" y="4077"/>
                  <a:pt x="9141" y="2976"/>
                </a:cubicBezTo>
                <a:cubicBezTo>
                  <a:pt x="8941" y="2409"/>
                  <a:pt x="8640" y="1908"/>
                  <a:pt x="8240" y="1508"/>
                </a:cubicBezTo>
                <a:cubicBezTo>
                  <a:pt x="8107" y="1375"/>
                  <a:pt x="7973" y="1275"/>
                  <a:pt x="7840" y="1141"/>
                </a:cubicBezTo>
                <a:cubicBezTo>
                  <a:pt x="7473" y="708"/>
                  <a:pt x="6972" y="441"/>
                  <a:pt x="6439" y="274"/>
                </a:cubicBezTo>
                <a:cubicBezTo>
                  <a:pt x="5738" y="107"/>
                  <a:pt x="5004" y="74"/>
                  <a:pt x="4304" y="7"/>
                </a:cubicBezTo>
                <a:cubicBezTo>
                  <a:pt x="4276" y="2"/>
                  <a:pt x="4247" y="0"/>
                  <a:pt x="421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214" name="Google Shape;2214;p58"/>
          <p:cNvSpPr/>
          <p:nvPr/>
        </p:nvSpPr>
        <p:spPr>
          <a:xfrm>
            <a:off x="2668438" y="2076567"/>
            <a:ext cx="281333" cy="300200"/>
          </a:xfrm>
          <a:custGeom>
            <a:avLst/>
            <a:gdLst/>
            <a:ahLst/>
            <a:cxnLst/>
            <a:rect l="l" t="t" r="r" b="b"/>
            <a:pathLst>
              <a:path w="8440" h="9006" extrusionOk="0">
                <a:moveTo>
                  <a:pt x="4091" y="1"/>
                </a:moveTo>
                <a:cubicBezTo>
                  <a:pt x="1942" y="1"/>
                  <a:pt x="1" y="2138"/>
                  <a:pt x="200" y="4480"/>
                </a:cubicBezTo>
                <a:cubicBezTo>
                  <a:pt x="391" y="6650"/>
                  <a:pt x="2642" y="9006"/>
                  <a:pt x="4776" y="9006"/>
                </a:cubicBezTo>
                <a:cubicBezTo>
                  <a:pt x="5629" y="9006"/>
                  <a:pt x="6462" y="8630"/>
                  <a:pt x="7138" y="7716"/>
                </a:cubicBezTo>
                <a:cubicBezTo>
                  <a:pt x="7272" y="7516"/>
                  <a:pt x="7405" y="7316"/>
                  <a:pt x="7505" y="7116"/>
                </a:cubicBezTo>
                <a:cubicBezTo>
                  <a:pt x="8272" y="6382"/>
                  <a:pt x="8439" y="5414"/>
                  <a:pt x="8239" y="4480"/>
                </a:cubicBezTo>
                <a:cubicBezTo>
                  <a:pt x="8139" y="3079"/>
                  <a:pt x="7272" y="1612"/>
                  <a:pt x="6271" y="811"/>
                </a:cubicBezTo>
                <a:cubicBezTo>
                  <a:pt x="5571" y="246"/>
                  <a:pt x="4819" y="1"/>
                  <a:pt x="409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just"/>
            <a:r>
              <a:rPr lang="en" sz="2400" b="1" dirty="0">
                <a:latin typeface="Roboto"/>
                <a:ea typeface="Roboto"/>
                <a:cs typeface="Roboto"/>
                <a:sym typeface="Roboto"/>
              </a:rPr>
              <a:t>1</a:t>
            </a:r>
            <a:endParaRPr sz="24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15" name="Google Shape;2215;p58"/>
          <p:cNvSpPr/>
          <p:nvPr/>
        </p:nvSpPr>
        <p:spPr>
          <a:xfrm>
            <a:off x="2649022" y="2031301"/>
            <a:ext cx="378067" cy="370300"/>
          </a:xfrm>
          <a:custGeom>
            <a:avLst/>
            <a:gdLst/>
            <a:ahLst/>
            <a:cxnLst/>
            <a:rect l="l" t="t" r="r" b="b"/>
            <a:pathLst>
              <a:path w="11342" h="11109" extrusionOk="0">
                <a:moveTo>
                  <a:pt x="5805" y="11042"/>
                </a:moveTo>
                <a:cubicBezTo>
                  <a:pt x="5004" y="11109"/>
                  <a:pt x="4170" y="11042"/>
                  <a:pt x="3403" y="10642"/>
                </a:cubicBezTo>
                <a:cubicBezTo>
                  <a:pt x="2135" y="9941"/>
                  <a:pt x="1068" y="9007"/>
                  <a:pt x="568" y="7573"/>
                </a:cubicBezTo>
                <a:cubicBezTo>
                  <a:pt x="201" y="6539"/>
                  <a:pt x="0" y="5472"/>
                  <a:pt x="101" y="4371"/>
                </a:cubicBezTo>
                <a:cubicBezTo>
                  <a:pt x="167" y="3804"/>
                  <a:pt x="334" y="3270"/>
                  <a:pt x="668" y="2803"/>
                </a:cubicBezTo>
                <a:cubicBezTo>
                  <a:pt x="1201" y="2069"/>
                  <a:pt x="1802" y="1402"/>
                  <a:pt x="2536" y="902"/>
                </a:cubicBezTo>
                <a:cubicBezTo>
                  <a:pt x="3169" y="435"/>
                  <a:pt x="3870" y="134"/>
                  <a:pt x="4670" y="201"/>
                </a:cubicBezTo>
                <a:cubicBezTo>
                  <a:pt x="4737" y="201"/>
                  <a:pt x="4804" y="201"/>
                  <a:pt x="4871" y="201"/>
                </a:cubicBezTo>
                <a:cubicBezTo>
                  <a:pt x="5571" y="1"/>
                  <a:pt x="6272" y="34"/>
                  <a:pt x="6972" y="101"/>
                </a:cubicBezTo>
                <a:cubicBezTo>
                  <a:pt x="7873" y="201"/>
                  <a:pt x="8707" y="535"/>
                  <a:pt x="9340" y="1235"/>
                </a:cubicBezTo>
                <a:cubicBezTo>
                  <a:pt x="9340" y="1235"/>
                  <a:pt x="9374" y="1269"/>
                  <a:pt x="9374" y="1269"/>
                </a:cubicBezTo>
                <a:cubicBezTo>
                  <a:pt x="10808" y="2436"/>
                  <a:pt x="11242" y="4037"/>
                  <a:pt x="11309" y="5805"/>
                </a:cubicBezTo>
                <a:cubicBezTo>
                  <a:pt x="11342" y="6506"/>
                  <a:pt x="11275" y="7239"/>
                  <a:pt x="11075" y="7940"/>
                </a:cubicBezTo>
                <a:cubicBezTo>
                  <a:pt x="10908" y="8674"/>
                  <a:pt x="10508" y="9274"/>
                  <a:pt x="9908" y="9741"/>
                </a:cubicBezTo>
                <a:cubicBezTo>
                  <a:pt x="8940" y="10542"/>
                  <a:pt x="7873" y="10942"/>
                  <a:pt x="6639" y="11009"/>
                </a:cubicBezTo>
                <a:cubicBezTo>
                  <a:pt x="6372" y="11009"/>
                  <a:pt x="6105" y="11042"/>
                  <a:pt x="5805" y="11042"/>
                </a:cubicBezTo>
                <a:close/>
                <a:moveTo>
                  <a:pt x="5838" y="10075"/>
                </a:moveTo>
                <a:lnTo>
                  <a:pt x="5838" y="10108"/>
                </a:lnTo>
                <a:cubicBezTo>
                  <a:pt x="6138" y="10075"/>
                  <a:pt x="6438" y="10075"/>
                  <a:pt x="6739" y="10041"/>
                </a:cubicBezTo>
                <a:cubicBezTo>
                  <a:pt x="7606" y="9975"/>
                  <a:pt x="8373" y="9775"/>
                  <a:pt x="9107" y="9241"/>
                </a:cubicBezTo>
                <a:cubicBezTo>
                  <a:pt x="9774" y="8774"/>
                  <a:pt x="10208" y="8140"/>
                  <a:pt x="10341" y="7306"/>
                </a:cubicBezTo>
                <a:cubicBezTo>
                  <a:pt x="10375" y="7206"/>
                  <a:pt x="10375" y="7073"/>
                  <a:pt x="10408" y="6973"/>
                </a:cubicBezTo>
                <a:cubicBezTo>
                  <a:pt x="10541" y="5838"/>
                  <a:pt x="10475" y="4738"/>
                  <a:pt x="10108" y="3637"/>
                </a:cubicBezTo>
                <a:cubicBezTo>
                  <a:pt x="9908" y="3070"/>
                  <a:pt x="9607" y="2569"/>
                  <a:pt x="9207" y="2169"/>
                </a:cubicBezTo>
                <a:cubicBezTo>
                  <a:pt x="9074" y="2036"/>
                  <a:pt x="8940" y="1936"/>
                  <a:pt x="8807" y="1802"/>
                </a:cubicBezTo>
                <a:cubicBezTo>
                  <a:pt x="8440" y="1369"/>
                  <a:pt x="7939" y="1102"/>
                  <a:pt x="7372" y="935"/>
                </a:cubicBezTo>
                <a:cubicBezTo>
                  <a:pt x="6705" y="768"/>
                  <a:pt x="5971" y="735"/>
                  <a:pt x="5271" y="668"/>
                </a:cubicBezTo>
                <a:cubicBezTo>
                  <a:pt x="5071" y="635"/>
                  <a:pt x="4837" y="735"/>
                  <a:pt x="4637" y="768"/>
                </a:cubicBezTo>
                <a:cubicBezTo>
                  <a:pt x="4537" y="802"/>
                  <a:pt x="4470" y="835"/>
                  <a:pt x="4370" y="868"/>
                </a:cubicBezTo>
                <a:cubicBezTo>
                  <a:pt x="3770" y="1002"/>
                  <a:pt x="3269" y="1302"/>
                  <a:pt x="2869" y="1702"/>
                </a:cubicBezTo>
                <a:cubicBezTo>
                  <a:pt x="2369" y="2203"/>
                  <a:pt x="1935" y="2703"/>
                  <a:pt x="1535" y="3237"/>
                </a:cubicBezTo>
                <a:cubicBezTo>
                  <a:pt x="1235" y="3670"/>
                  <a:pt x="1068" y="4137"/>
                  <a:pt x="1035" y="4671"/>
                </a:cubicBezTo>
                <a:cubicBezTo>
                  <a:pt x="968" y="5872"/>
                  <a:pt x="1301" y="6973"/>
                  <a:pt x="1868" y="8007"/>
                </a:cubicBezTo>
                <a:cubicBezTo>
                  <a:pt x="2002" y="8307"/>
                  <a:pt x="2235" y="8540"/>
                  <a:pt x="2469" y="8774"/>
                </a:cubicBezTo>
                <a:cubicBezTo>
                  <a:pt x="2736" y="9041"/>
                  <a:pt x="3036" y="9274"/>
                  <a:pt x="3336" y="9474"/>
                </a:cubicBezTo>
                <a:cubicBezTo>
                  <a:pt x="3837" y="9841"/>
                  <a:pt x="4404" y="10075"/>
                  <a:pt x="5071" y="10075"/>
                </a:cubicBezTo>
                <a:cubicBezTo>
                  <a:pt x="5304" y="10075"/>
                  <a:pt x="5571" y="10075"/>
                  <a:pt x="5838" y="1007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2216" name="Google Shape;2216;p58"/>
          <p:cNvGrpSpPr/>
          <p:nvPr/>
        </p:nvGrpSpPr>
        <p:grpSpPr>
          <a:xfrm>
            <a:off x="5274468" y="1785467"/>
            <a:ext cx="1645633" cy="2921000"/>
            <a:chOff x="4176738" y="1584450"/>
            <a:chExt cx="1234225" cy="2190750"/>
          </a:xfrm>
        </p:grpSpPr>
        <p:sp>
          <p:nvSpPr>
            <p:cNvPr id="2217" name="Google Shape;2217;p58"/>
            <p:cNvSpPr/>
            <p:nvPr/>
          </p:nvSpPr>
          <p:spPr>
            <a:xfrm>
              <a:off x="4781338" y="1584450"/>
              <a:ext cx="24200" cy="654650"/>
            </a:xfrm>
            <a:custGeom>
              <a:avLst/>
              <a:gdLst/>
              <a:ahLst/>
              <a:cxnLst/>
              <a:rect l="l" t="t" r="r" b="b"/>
              <a:pathLst>
                <a:path w="968" h="26186" extrusionOk="0">
                  <a:moveTo>
                    <a:pt x="967" y="16779"/>
                  </a:moveTo>
                  <a:lnTo>
                    <a:pt x="934" y="16779"/>
                  </a:lnTo>
                  <a:cubicBezTo>
                    <a:pt x="901" y="12376"/>
                    <a:pt x="901" y="11542"/>
                    <a:pt x="867" y="7139"/>
                  </a:cubicBezTo>
                  <a:cubicBezTo>
                    <a:pt x="867" y="6439"/>
                    <a:pt x="801" y="1402"/>
                    <a:pt x="801" y="701"/>
                  </a:cubicBezTo>
                  <a:cubicBezTo>
                    <a:pt x="767" y="568"/>
                    <a:pt x="767" y="434"/>
                    <a:pt x="767" y="334"/>
                  </a:cubicBezTo>
                  <a:cubicBezTo>
                    <a:pt x="734" y="134"/>
                    <a:pt x="600" y="1"/>
                    <a:pt x="467" y="34"/>
                  </a:cubicBezTo>
                  <a:cubicBezTo>
                    <a:pt x="334" y="34"/>
                    <a:pt x="200" y="134"/>
                    <a:pt x="167" y="334"/>
                  </a:cubicBezTo>
                  <a:cubicBezTo>
                    <a:pt x="167" y="468"/>
                    <a:pt x="133" y="634"/>
                    <a:pt x="133" y="768"/>
                  </a:cubicBezTo>
                  <a:cubicBezTo>
                    <a:pt x="133" y="1135"/>
                    <a:pt x="100" y="5805"/>
                    <a:pt x="100" y="6172"/>
                  </a:cubicBezTo>
                  <a:cubicBezTo>
                    <a:pt x="67" y="9808"/>
                    <a:pt x="33" y="9908"/>
                    <a:pt x="33" y="13544"/>
                  </a:cubicBezTo>
                  <a:cubicBezTo>
                    <a:pt x="0" y="19014"/>
                    <a:pt x="0" y="17413"/>
                    <a:pt x="0" y="22884"/>
                  </a:cubicBezTo>
                  <a:cubicBezTo>
                    <a:pt x="0" y="23618"/>
                    <a:pt x="33" y="24385"/>
                    <a:pt x="100" y="25119"/>
                  </a:cubicBezTo>
                  <a:cubicBezTo>
                    <a:pt x="100" y="25419"/>
                    <a:pt x="200" y="25719"/>
                    <a:pt x="300" y="26019"/>
                  </a:cubicBezTo>
                  <a:cubicBezTo>
                    <a:pt x="300" y="26086"/>
                    <a:pt x="400" y="26119"/>
                    <a:pt x="467" y="26153"/>
                  </a:cubicBezTo>
                  <a:cubicBezTo>
                    <a:pt x="567" y="26186"/>
                    <a:pt x="634" y="26119"/>
                    <a:pt x="667" y="25986"/>
                  </a:cubicBezTo>
                  <a:cubicBezTo>
                    <a:pt x="734" y="25719"/>
                    <a:pt x="834" y="25452"/>
                    <a:pt x="867" y="25152"/>
                  </a:cubicBezTo>
                  <a:cubicBezTo>
                    <a:pt x="934" y="24552"/>
                    <a:pt x="934" y="23951"/>
                    <a:pt x="967" y="23351"/>
                  </a:cubicBezTo>
                  <a:cubicBezTo>
                    <a:pt x="967" y="18814"/>
                    <a:pt x="967" y="21316"/>
                    <a:pt x="967" y="167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18" name="Google Shape;2218;p58"/>
            <p:cNvSpPr/>
            <p:nvPr/>
          </p:nvSpPr>
          <p:spPr>
            <a:xfrm>
              <a:off x="4354363" y="2540125"/>
              <a:ext cx="883975" cy="1014850"/>
            </a:xfrm>
            <a:custGeom>
              <a:avLst/>
              <a:gdLst/>
              <a:ahLst/>
              <a:cxnLst/>
              <a:rect l="l" t="t" r="r" b="b"/>
              <a:pathLst>
                <a:path w="35359" h="40594" extrusionOk="0">
                  <a:moveTo>
                    <a:pt x="15211" y="1"/>
                  </a:moveTo>
                  <a:cubicBezTo>
                    <a:pt x="14210" y="1"/>
                    <a:pt x="13243" y="68"/>
                    <a:pt x="12276" y="335"/>
                  </a:cubicBezTo>
                  <a:cubicBezTo>
                    <a:pt x="11709" y="468"/>
                    <a:pt x="11242" y="768"/>
                    <a:pt x="10841" y="1135"/>
                  </a:cubicBezTo>
                  <a:cubicBezTo>
                    <a:pt x="10741" y="1235"/>
                    <a:pt x="10674" y="1335"/>
                    <a:pt x="10641" y="1469"/>
                  </a:cubicBezTo>
                  <a:cubicBezTo>
                    <a:pt x="10441" y="2069"/>
                    <a:pt x="10241" y="2703"/>
                    <a:pt x="10241" y="3370"/>
                  </a:cubicBezTo>
                  <a:cubicBezTo>
                    <a:pt x="10241" y="3470"/>
                    <a:pt x="10241" y="3604"/>
                    <a:pt x="10207" y="3704"/>
                  </a:cubicBezTo>
                  <a:cubicBezTo>
                    <a:pt x="9974" y="4838"/>
                    <a:pt x="9507" y="5905"/>
                    <a:pt x="8973" y="6939"/>
                  </a:cubicBezTo>
                  <a:cubicBezTo>
                    <a:pt x="8773" y="7340"/>
                    <a:pt x="8540" y="7707"/>
                    <a:pt x="8373" y="8107"/>
                  </a:cubicBezTo>
                  <a:cubicBezTo>
                    <a:pt x="8006" y="8841"/>
                    <a:pt x="7572" y="9541"/>
                    <a:pt x="7039" y="10175"/>
                  </a:cubicBezTo>
                  <a:cubicBezTo>
                    <a:pt x="6138" y="11342"/>
                    <a:pt x="5204" y="12510"/>
                    <a:pt x="4270" y="13677"/>
                  </a:cubicBezTo>
                  <a:cubicBezTo>
                    <a:pt x="4070" y="13911"/>
                    <a:pt x="3870" y="14178"/>
                    <a:pt x="3636" y="14345"/>
                  </a:cubicBezTo>
                  <a:cubicBezTo>
                    <a:pt x="3102" y="14745"/>
                    <a:pt x="2735" y="15245"/>
                    <a:pt x="2302" y="15712"/>
                  </a:cubicBezTo>
                  <a:cubicBezTo>
                    <a:pt x="2068" y="15946"/>
                    <a:pt x="1868" y="16246"/>
                    <a:pt x="1701" y="16546"/>
                  </a:cubicBezTo>
                  <a:cubicBezTo>
                    <a:pt x="1334" y="17247"/>
                    <a:pt x="968" y="17981"/>
                    <a:pt x="634" y="18714"/>
                  </a:cubicBezTo>
                  <a:cubicBezTo>
                    <a:pt x="501" y="19015"/>
                    <a:pt x="400" y="19348"/>
                    <a:pt x="334" y="19682"/>
                  </a:cubicBezTo>
                  <a:cubicBezTo>
                    <a:pt x="267" y="20316"/>
                    <a:pt x="67" y="20949"/>
                    <a:pt x="134" y="21583"/>
                  </a:cubicBezTo>
                  <a:cubicBezTo>
                    <a:pt x="134" y="21650"/>
                    <a:pt x="134" y="21683"/>
                    <a:pt x="100" y="21750"/>
                  </a:cubicBezTo>
                  <a:cubicBezTo>
                    <a:pt x="0" y="22117"/>
                    <a:pt x="0" y="22484"/>
                    <a:pt x="0" y="22851"/>
                  </a:cubicBezTo>
                  <a:lnTo>
                    <a:pt x="34" y="25686"/>
                  </a:lnTo>
                  <a:cubicBezTo>
                    <a:pt x="34" y="25819"/>
                    <a:pt x="34" y="25986"/>
                    <a:pt x="67" y="26120"/>
                  </a:cubicBezTo>
                  <a:cubicBezTo>
                    <a:pt x="200" y="26653"/>
                    <a:pt x="234" y="27187"/>
                    <a:pt x="267" y="27721"/>
                  </a:cubicBezTo>
                  <a:cubicBezTo>
                    <a:pt x="300" y="28154"/>
                    <a:pt x="367" y="28588"/>
                    <a:pt x="601" y="28922"/>
                  </a:cubicBezTo>
                  <a:cubicBezTo>
                    <a:pt x="867" y="29289"/>
                    <a:pt x="968" y="29656"/>
                    <a:pt x="1101" y="30056"/>
                  </a:cubicBezTo>
                  <a:cubicBezTo>
                    <a:pt x="1201" y="30423"/>
                    <a:pt x="1334" y="30790"/>
                    <a:pt x="1435" y="31157"/>
                  </a:cubicBezTo>
                  <a:cubicBezTo>
                    <a:pt x="1501" y="31457"/>
                    <a:pt x="1668" y="31724"/>
                    <a:pt x="1868" y="31957"/>
                  </a:cubicBezTo>
                  <a:cubicBezTo>
                    <a:pt x="2068" y="32157"/>
                    <a:pt x="2202" y="32391"/>
                    <a:pt x="2302" y="32658"/>
                  </a:cubicBezTo>
                  <a:cubicBezTo>
                    <a:pt x="2469" y="33125"/>
                    <a:pt x="2735" y="33525"/>
                    <a:pt x="3002" y="33959"/>
                  </a:cubicBezTo>
                  <a:cubicBezTo>
                    <a:pt x="3469" y="34692"/>
                    <a:pt x="3970" y="35393"/>
                    <a:pt x="4670" y="35927"/>
                  </a:cubicBezTo>
                  <a:cubicBezTo>
                    <a:pt x="5437" y="36560"/>
                    <a:pt x="6305" y="37027"/>
                    <a:pt x="7072" y="37628"/>
                  </a:cubicBezTo>
                  <a:cubicBezTo>
                    <a:pt x="7172" y="37695"/>
                    <a:pt x="7272" y="37761"/>
                    <a:pt x="7372" y="37795"/>
                  </a:cubicBezTo>
                  <a:cubicBezTo>
                    <a:pt x="7973" y="38095"/>
                    <a:pt x="8573" y="38395"/>
                    <a:pt x="9140" y="38729"/>
                  </a:cubicBezTo>
                  <a:cubicBezTo>
                    <a:pt x="10074" y="39296"/>
                    <a:pt x="11075" y="39696"/>
                    <a:pt x="12109" y="39963"/>
                  </a:cubicBezTo>
                  <a:cubicBezTo>
                    <a:pt x="12342" y="40030"/>
                    <a:pt x="12609" y="40063"/>
                    <a:pt x="12876" y="40096"/>
                  </a:cubicBezTo>
                  <a:cubicBezTo>
                    <a:pt x="13476" y="40230"/>
                    <a:pt x="14077" y="40230"/>
                    <a:pt x="14711" y="40230"/>
                  </a:cubicBezTo>
                  <a:cubicBezTo>
                    <a:pt x="15011" y="40230"/>
                    <a:pt x="15344" y="40263"/>
                    <a:pt x="15645" y="40363"/>
                  </a:cubicBezTo>
                  <a:cubicBezTo>
                    <a:pt x="16012" y="40463"/>
                    <a:pt x="16412" y="40463"/>
                    <a:pt x="16812" y="40463"/>
                  </a:cubicBezTo>
                  <a:lnTo>
                    <a:pt x="18080" y="40463"/>
                  </a:lnTo>
                  <a:cubicBezTo>
                    <a:pt x="18280" y="40463"/>
                    <a:pt x="18480" y="40497"/>
                    <a:pt x="18680" y="40497"/>
                  </a:cubicBezTo>
                  <a:cubicBezTo>
                    <a:pt x="19141" y="40570"/>
                    <a:pt x="19612" y="40593"/>
                    <a:pt x="20082" y="40593"/>
                  </a:cubicBezTo>
                  <a:cubicBezTo>
                    <a:pt x="20463" y="40593"/>
                    <a:pt x="20842" y="40578"/>
                    <a:pt x="21215" y="40563"/>
                  </a:cubicBezTo>
                  <a:cubicBezTo>
                    <a:pt x="21582" y="40530"/>
                    <a:pt x="21949" y="40463"/>
                    <a:pt x="22249" y="40230"/>
                  </a:cubicBezTo>
                  <a:cubicBezTo>
                    <a:pt x="22383" y="40130"/>
                    <a:pt x="22516" y="40096"/>
                    <a:pt x="22650" y="40096"/>
                  </a:cubicBezTo>
                  <a:cubicBezTo>
                    <a:pt x="22783" y="40096"/>
                    <a:pt x="22917" y="40063"/>
                    <a:pt x="23017" y="40030"/>
                  </a:cubicBezTo>
                  <a:cubicBezTo>
                    <a:pt x="24117" y="39729"/>
                    <a:pt x="25151" y="39362"/>
                    <a:pt x="26119" y="38762"/>
                  </a:cubicBezTo>
                  <a:cubicBezTo>
                    <a:pt x="26219" y="38695"/>
                    <a:pt x="26352" y="38629"/>
                    <a:pt x="26486" y="38562"/>
                  </a:cubicBezTo>
                  <a:cubicBezTo>
                    <a:pt x="27086" y="38262"/>
                    <a:pt x="27720" y="37928"/>
                    <a:pt x="28320" y="37595"/>
                  </a:cubicBezTo>
                  <a:cubicBezTo>
                    <a:pt x="28420" y="37528"/>
                    <a:pt x="28487" y="37461"/>
                    <a:pt x="28587" y="37394"/>
                  </a:cubicBezTo>
                  <a:cubicBezTo>
                    <a:pt x="28887" y="37161"/>
                    <a:pt x="29188" y="36961"/>
                    <a:pt x="29488" y="36694"/>
                  </a:cubicBezTo>
                  <a:cubicBezTo>
                    <a:pt x="29655" y="36560"/>
                    <a:pt x="29821" y="36427"/>
                    <a:pt x="29922" y="36227"/>
                  </a:cubicBezTo>
                  <a:cubicBezTo>
                    <a:pt x="30088" y="35960"/>
                    <a:pt x="30288" y="35793"/>
                    <a:pt x="30522" y="35660"/>
                  </a:cubicBezTo>
                  <a:cubicBezTo>
                    <a:pt x="31056" y="35326"/>
                    <a:pt x="31456" y="34893"/>
                    <a:pt x="31790" y="34326"/>
                  </a:cubicBezTo>
                  <a:cubicBezTo>
                    <a:pt x="31890" y="34159"/>
                    <a:pt x="31990" y="33992"/>
                    <a:pt x="32123" y="33859"/>
                  </a:cubicBezTo>
                  <a:cubicBezTo>
                    <a:pt x="32390" y="33625"/>
                    <a:pt x="32523" y="33358"/>
                    <a:pt x="32690" y="33058"/>
                  </a:cubicBezTo>
                  <a:cubicBezTo>
                    <a:pt x="32890" y="32724"/>
                    <a:pt x="33090" y="32357"/>
                    <a:pt x="33357" y="32057"/>
                  </a:cubicBezTo>
                  <a:cubicBezTo>
                    <a:pt x="33591" y="31757"/>
                    <a:pt x="33791" y="31457"/>
                    <a:pt x="33924" y="31090"/>
                  </a:cubicBezTo>
                  <a:cubicBezTo>
                    <a:pt x="34091" y="30489"/>
                    <a:pt x="34291" y="29889"/>
                    <a:pt x="34458" y="29289"/>
                  </a:cubicBezTo>
                  <a:cubicBezTo>
                    <a:pt x="34525" y="29155"/>
                    <a:pt x="34558" y="28988"/>
                    <a:pt x="34625" y="28855"/>
                  </a:cubicBezTo>
                  <a:cubicBezTo>
                    <a:pt x="34992" y="28321"/>
                    <a:pt x="35159" y="27754"/>
                    <a:pt x="35159" y="27154"/>
                  </a:cubicBezTo>
                  <a:cubicBezTo>
                    <a:pt x="35159" y="27087"/>
                    <a:pt x="35192" y="27020"/>
                    <a:pt x="35192" y="26954"/>
                  </a:cubicBezTo>
                  <a:cubicBezTo>
                    <a:pt x="35359" y="26520"/>
                    <a:pt x="35359" y="26086"/>
                    <a:pt x="35359" y="25653"/>
                  </a:cubicBezTo>
                  <a:cubicBezTo>
                    <a:pt x="35325" y="24885"/>
                    <a:pt x="35259" y="24152"/>
                    <a:pt x="35292" y="23384"/>
                  </a:cubicBezTo>
                  <a:cubicBezTo>
                    <a:pt x="35359" y="22450"/>
                    <a:pt x="35125" y="21550"/>
                    <a:pt x="35125" y="20616"/>
                  </a:cubicBezTo>
                  <a:cubicBezTo>
                    <a:pt x="35125" y="20516"/>
                    <a:pt x="35092" y="20449"/>
                    <a:pt x="35059" y="20349"/>
                  </a:cubicBezTo>
                  <a:cubicBezTo>
                    <a:pt x="35025" y="20215"/>
                    <a:pt x="34992" y="20115"/>
                    <a:pt x="34992" y="19982"/>
                  </a:cubicBezTo>
                  <a:cubicBezTo>
                    <a:pt x="34958" y="19448"/>
                    <a:pt x="34825" y="18981"/>
                    <a:pt x="34592" y="18514"/>
                  </a:cubicBezTo>
                  <a:cubicBezTo>
                    <a:pt x="34325" y="17981"/>
                    <a:pt x="34058" y="17480"/>
                    <a:pt x="33824" y="16946"/>
                  </a:cubicBezTo>
                  <a:cubicBezTo>
                    <a:pt x="33391" y="15979"/>
                    <a:pt x="32657" y="15245"/>
                    <a:pt x="31890" y="14545"/>
                  </a:cubicBezTo>
                  <a:cubicBezTo>
                    <a:pt x="31589" y="14245"/>
                    <a:pt x="31289" y="13978"/>
                    <a:pt x="31056" y="13677"/>
                  </a:cubicBezTo>
                  <a:cubicBezTo>
                    <a:pt x="30155" y="12543"/>
                    <a:pt x="29254" y="11443"/>
                    <a:pt x="28354" y="10308"/>
                  </a:cubicBezTo>
                  <a:cubicBezTo>
                    <a:pt x="27753" y="9575"/>
                    <a:pt x="27220" y="8774"/>
                    <a:pt x="26853" y="7907"/>
                  </a:cubicBezTo>
                  <a:cubicBezTo>
                    <a:pt x="26753" y="7673"/>
                    <a:pt x="26619" y="7473"/>
                    <a:pt x="26486" y="7240"/>
                  </a:cubicBezTo>
                  <a:cubicBezTo>
                    <a:pt x="26019" y="6406"/>
                    <a:pt x="25618" y="5538"/>
                    <a:pt x="25318" y="4604"/>
                  </a:cubicBezTo>
                  <a:cubicBezTo>
                    <a:pt x="25218" y="4204"/>
                    <a:pt x="25085" y="3837"/>
                    <a:pt x="25051" y="3437"/>
                  </a:cubicBezTo>
                  <a:cubicBezTo>
                    <a:pt x="25051" y="2770"/>
                    <a:pt x="24851" y="2102"/>
                    <a:pt x="24684" y="1469"/>
                  </a:cubicBezTo>
                  <a:cubicBezTo>
                    <a:pt x="24651" y="1369"/>
                    <a:pt x="24584" y="1235"/>
                    <a:pt x="24484" y="1168"/>
                  </a:cubicBezTo>
                  <a:cubicBezTo>
                    <a:pt x="24084" y="802"/>
                    <a:pt x="23684" y="535"/>
                    <a:pt x="23183" y="368"/>
                  </a:cubicBezTo>
                  <a:cubicBezTo>
                    <a:pt x="22917" y="301"/>
                    <a:pt x="22650" y="234"/>
                    <a:pt x="22383" y="168"/>
                  </a:cubicBezTo>
                  <a:cubicBezTo>
                    <a:pt x="21816" y="34"/>
                    <a:pt x="21249" y="1"/>
                    <a:pt x="206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19" name="Google Shape;2219;p58"/>
            <p:cNvSpPr/>
            <p:nvPr/>
          </p:nvSpPr>
          <p:spPr>
            <a:xfrm>
              <a:off x="4652063" y="2458500"/>
              <a:ext cx="286900" cy="73325"/>
            </a:xfrm>
            <a:custGeom>
              <a:avLst/>
              <a:gdLst/>
              <a:ahLst/>
              <a:cxnLst/>
              <a:rect l="l" t="t" r="r" b="b"/>
              <a:pathLst>
                <a:path w="11476" h="2933" extrusionOk="0">
                  <a:moveTo>
                    <a:pt x="5438" y="1"/>
                  </a:moveTo>
                  <a:cubicBezTo>
                    <a:pt x="4871" y="1"/>
                    <a:pt x="4304" y="27"/>
                    <a:pt x="3737" y="64"/>
                  </a:cubicBezTo>
                  <a:cubicBezTo>
                    <a:pt x="3553" y="64"/>
                    <a:pt x="3370" y="72"/>
                    <a:pt x="3186" y="72"/>
                  </a:cubicBezTo>
                  <a:cubicBezTo>
                    <a:pt x="3003" y="72"/>
                    <a:pt x="2819" y="64"/>
                    <a:pt x="2636" y="30"/>
                  </a:cubicBezTo>
                  <a:cubicBezTo>
                    <a:pt x="2499" y="11"/>
                    <a:pt x="2359" y="3"/>
                    <a:pt x="2219" y="3"/>
                  </a:cubicBezTo>
                  <a:cubicBezTo>
                    <a:pt x="1881" y="3"/>
                    <a:pt x="1542" y="50"/>
                    <a:pt x="1235" y="97"/>
                  </a:cubicBezTo>
                  <a:cubicBezTo>
                    <a:pt x="901" y="397"/>
                    <a:pt x="634" y="697"/>
                    <a:pt x="368" y="964"/>
                  </a:cubicBezTo>
                  <a:cubicBezTo>
                    <a:pt x="201" y="1131"/>
                    <a:pt x="67" y="1298"/>
                    <a:pt x="34" y="1531"/>
                  </a:cubicBezTo>
                  <a:cubicBezTo>
                    <a:pt x="1" y="1898"/>
                    <a:pt x="1" y="2232"/>
                    <a:pt x="1" y="2599"/>
                  </a:cubicBezTo>
                  <a:cubicBezTo>
                    <a:pt x="1" y="2699"/>
                    <a:pt x="34" y="2799"/>
                    <a:pt x="67" y="2932"/>
                  </a:cubicBezTo>
                  <a:cubicBezTo>
                    <a:pt x="234" y="2899"/>
                    <a:pt x="401" y="2899"/>
                    <a:pt x="534" y="2866"/>
                  </a:cubicBezTo>
                  <a:cubicBezTo>
                    <a:pt x="1068" y="2669"/>
                    <a:pt x="1649" y="2591"/>
                    <a:pt x="2237" y="2591"/>
                  </a:cubicBezTo>
                  <a:cubicBezTo>
                    <a:pt x="2347" y="2591"/>
                    <a:pt x="2458" y="2594"/>
                    <a:pt x="2569" y="2599"/>
                  </a:cubicBezTo>
                  <a:lnTo>
                    <a:pt x="8607" y="2599"/>
                  </a:lnTo>
                  <a:cubicBezTo>
                    <a:pt x="8768" y="2592"/>
                    <a:pt x="8929" y="2588"/>
                    <a:pt x="9088" y="2588"/>
                  </a:cubicBezTo>
                  <a:cubicBezTo>
                    <a:pt x="9751" y="2588"/>
                    <a:pt x="10396" y="2657"/>
                    <a:pt x="11042" y="2899"/>
                  </a:cubicBezTo>
                  <a:cubicBezTo>
                    <a:pt x="11092" y="2916"/>
                    <a:pt x="11150" y="2916"/>
                    <a:pt x="11217" y="2916"/>
                  </a:cubicBezTo>
                  <a:cubicBezTo>
                    <a:pt x="11284" y="2916"/>
                    <a:pt x="11359" y="2916"/>
                    <a:pt x="11442" y="2932"/>
                  </a:cubicBezTo>
                  <a:cubicBezTo>
                    <a:pt x="11442" y="2732"/>
                    <a:pt x="11476" y="2599"/>
                    <a:pt x="11476" y="2465"/>
                  </a:cubicBezTo>
                  <a:cubicBezTo>
                    <a:pt x="11476" y="2165"/>
                    <a:pt x="11442" y="1898"/>
                    <a:pt x="11442" y="1598"/>
                  </a:cubicBezTo>
                  <a:cubicBezTo>
                    <a:pt x="11409" y="1164"/>
                    <a:pt x="11142" y="898"/>
                    <a:pt x="10742" y="764"/>
                  </a:cubicBezTo>
                  <a:cubicBezTo>
                    <a:pt x="10341" y="631"/>
                    <a:pt x="9908" y="497"/>
                    <a:pt x="9507" y="431"/>
                  </a:cubicBezTo>
                  <a:cubicBezTo>
                    <a:pt x="8607" y="297"/>
                    <a:pt x="7740" y="197"/>
                    <a:pt x="6839" y="64"/>
                  </a:cubicBezTo>
                  <a:cubicBezTo>
                    <a:pt x="6372" y="19"/>
                    <a:pt x="5905" y="1"/>
                    <a:pt x="54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20" name="Google Shape;2220;p58"/>
            <p:cNvSpPr/>
            <p:nvPr/>
          </p:nvSpPr>
          <p:spPr>
            <a:xfrm>
              <a:off x="4677088" y="2382300"/>
              <a:ext cx="236850" cy="74475"/>
            </a:xfrm>
            <a:custGeom>
              <a:avLst/>
              <a:gdLst/>
              <a:ahLst/>
              <a:cxnLst/>
              <a:rect l="l" t="t" r="r" b="b"/>
              <a:pathLst>
                <a:path w="9474" h="2979" extrusionOk="0">
                  <a:moveTo>
                    <a:pt x="3079" y="0"/>
                  </a:moveTo>
                  <a:cubicBezTo>
                    <a:pt x="2476" y="0"/>
                    <a:pt x="1855" y="49"/>
                    <a:pt x="1235" y="76"/>
                  </a:cubicBezTo>
                  <a:cubicBezTo>
                    <a:pt x="668" y="76"/>
                    <a:pt x="434" y="543"/>
                    <a:pt x="67" y="810"/>
                  </a:cubicBezTo>
                  <a:cubicBezTo>
                    <a:pt x="67" y="843"/>
                    <a:pt x="34" y="877"/>
                    <a:pt x="34" y="910"/>
                  </a:cubicBezTo>
                  <a:cubicBezTo>
                    <a:pt x="34" y="1244"/>
                    <a:pt x="0" y="1577"/>
                    <a:pt x="67" y="1877"/>
                  </a:cubicBezTo>
                  <a:cubicBezTo>
                    <a:pt x="167" y="2244"/>
                    <a:pt x="267" y="2578"/>
                    <a:pt x="267" y="2978"/>
                  </a:cubicBezTo>
                  <a:cubicBezTo>
                    <a:pt x="501" y="2945"/>
                    <a:pt x="701" y="2878"/>
                    <a:pt x="901" y="2845"/>
                  </a:cubicBezTo>
                  <a:cubicBezTo>
                    <a:pt x="1468" y="2711"/>
                    <a:pt x="2002" y="2545"/>
                    <a:pt x="2602" y="2478"/>
                  </a:cubicBezTo>
                  <a:cubicBezTo>
                    <a:pt x="3244" y="2386"/>
                    <a:pt x="3895" y="2335"/>
                    <a:pt x="4552" y="2335"/>
                  </a:cubicBezTo>
                  <a:cubicBezTo>
                    <a:pt x="5089" y="2335"/>
                    <a:pt x="5630" y="2369"/>
                    <a:pt x="6171" y="2445"/>
                  </a:cubicBezTo>
                  <a:cubicBezTo>
                    <a:pt x="7105" y="2611"/>
                    <a:pt x="8073" y="2645"/>
                    <a:pt x="8973" y="2878"/>
                  </a:cubicBezTo>
                  <a:cubicBezTo>
                    <a:pt x="8996" y="2889"/>
                    <a:pt x="9014" y="2893"/>
                    <a:pt x="9032" y="2893"/>
                  </a:cubicBezTo>
                  <a:cubicBezTo>
                    <a:pt x="9066" y="2893"/>
                    <a:pt x="9096" y="2878"/>
                    <a:pt x="9140" y="2878"/>
                  </a:cubicBezTo>
                  <a:cubicBezTo>
                    <a:pt x="9207" y="2645"/>
                    <a:pt x="9207" y="2411"/>
                    <a:pt x="9307" y="2178"/>
                  </a:cubicBezTo>
                  <a:cubicBezTo>
                    <a:pt x="9474" y="1777"/>
                    <a:pt x="9440" y="1377"/>
                    <a:pt x="9407" y="943"/>
                  </a:cubicBezTo>
                  <a:cubicBezTo>
                    <a:pt x="9340" y="910"/>
                    <a:pt x="9274" y="877"/>
                    <a:pt x="9207" y="843"/>
                  </a:cubicBezTo>
                  <a:cubicBezTo>
                    <a:pt x="8973" y="743"/>
                    <a:pt x="8773" y="677"/>
                    <a:pt x="8540" y="610"/>
                  </a:cubicBezTo>
                  <a:cubicBezTo>
                    <a:pt x="7139" y="243"/>
                    <a:pt x="5738" y="43"/>
                    <a:pt x="4270" y="43"/>
                  </a:cubicBezTo>
                  <a:cubicBezTo>
                    <a:pt x="4037" y="43"/>
                    <a:pt x="3770" y="43"/>
                    <a:pt x="3503" y="9"/>
                  </a:cubicBezTo>
                  <a:cubicBezTo>
                    <a:pt x="3363" y="3"/>
                    <a:pt x="3221" y="0"/>
                    <a:pt x="30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21" name="Google Shape;2221;p58"/>
            <p:cNvSpPr/>
            <p:nvPr/>
          </p:nvSpPr>
          <p:spPr>
            <a:xfrm>
              <a:off x="4697938" y="2281550"/>
              <a:ext cx="195150" cy="101825"/>
            </a:xfrm>
            <a:custGeom>
              <a:avLst/>
              <a:gdLst/>
              <a:ahLst/>
              <a:cxnLst/>
              <a:rect l="l" t="t" r="r" b="b"/>
              <a:pathLst>
                <a:path w="7806" h="4073" extrusionOk="0">
                  <a:moveTo>
                    <a:pt x="3710" y="1"/>
                  </a:moveTo>
                  <a:cubicBezTo>
                    <a:pt x="3386" y="1"/>
                    <a:pt x="3069" y="18"/>
                    <a:pt x="2736" y="137"/>
                  </a:cubicBezTo>
                  <a:cubicBezTo>
                    <a:pt x="2669" y="170"/>
                    <a:pt x="2569" y="170"/>
                    <a:pt x="2469" y="170"/>
                  </a:cubicBezTo>
                  <a:cubicBezTo>
                    <a:pt x="1968" y="303"/>
                    <a:pt x="1468" y="404"/>
                    <a:pt x="1068" y="837"/>
                  </a:cubicBezTo>
                  <a:cubicBezTo>
                    <a:pt x="901" y="1004"/>
                    <a:pt x="701" y="1171"/>
                    <a:pt x="501" y="1338"/>
                  </a:cubicBezTo>
                  <a:cubicBezTo>
                    <a:pt x="167" y="1571"/>
                    <a:pt x="67" y="1838"/>
                    <a:pt x="67" y="2238"/>
                  </a:cubicBezTo>
                  <a:cubicBezTo>
                    <a:pt x="67" y="2672"/>
                    <a:pt x="67" y="3105"/>
                    <a:pt x="67" y="3539"/>
                  </a:cubicBezTo>
                  <a:cubicBezTo>
                    <a:pt x="67" y="3639"/>
                    <a:pt x="0" y="3739"/>
                    <a:pt x="134" y="3839"/>
                  </a:cubicBezTo>
                  <a:cubicBezTo>
                    <a:pt x="200" y="3806"/>
                    <a:pt x="301" y="3806"/>
                    <a:pt x="401" y="3773"/>
                  </a:cubicBezTo>
                  <a:cubicBezTo>
                    <a:pt x="901" y="3606"/>
                    <a:pt x="1401" y="3539"/>
                    <a:pt x="1935" y="3539"/>
                  </a:cubicBezTo>
                  <a:cubicBezTo>
                    <a:pt x="2435" y="3539"/>
                    <a:pt x="2936" y="3539"/>
                    <a:pt x="3436" y="3506"/>
                  </a:cubicBezTo>
                  <a:cubicBezTo>
                    <a:pt x="3557" y="3501"/>
                    <a:pt x="3677" y="3499"/>
                    <a:pt x="3796" y="3499"/>
                  </a:cubicBezTo>
                  <a:cubicBezTo>
                    <a:pt x="4603" y="3499"/>
                    <a:pt x="5391" y="3594"/>
                    <a:pt x="6205" y="3739"/>
                  </a:cubicBezTo>
                  <a:cubicBezTo>
                    <a:pt x="6705" y="3839"/>
                    <a:pt x="7239" y="3939"/>
                    <a:pt x="7806" y="4073"/>
                  </a:cubicBezTo>
                  <a:cubicBezTo>
                    <a:pt x="7773" y="3839"/>
                    <a:pt x="7739" y="3673"/>
                    <a:pt x="7739" y="3472"/>
                  </a:cubicBezTo>
                  <a:cubicBezTo>
                    <a:pt x="7773" y="3105"/>
                    <a:pt x="7539" y="2939"/>
                    <a:pt x="7239" y="2805"/>
                  </a:cubicBezTo>
                  <a:cubicBezTo>
                    <a:pt x="7139" y="2772"/>
                    <a:pt x="7005" y="2705"/>
                    <a:pt x="6872" y="2672"/>
                  </a:cubicBezTo>
                  <a:cubicBezTo>
                    <a:pt x="6171" y="2505"/>
                    <a:pt x="5438" y="2338"/>
                    <a:pt x="4670" y="2338"/>
                  </a:cubicBezTo>
                  <a:cubicBezTo>
                    <a:pt x="4203" y="2338"/>
                    <a:pt x="3736" y="2338"/>
                    <a:pt x="3269" y="2272"/>
                  </a:cubicBezTo>
                  <a:cubicBezTo>
                    <a:pt x="2885" y="2229"/>
                    <a:pt x="2500" y="2172"/>
                    <a:pt x="2116" y="2172"/>
                  </a:cubicBezTo>
                  <a:cubicBezTo>
                    <a:pt x="1900" y="2172"/>
                    <a:pt x="1684" y="2190"/>
                    <a:pt x="1468" y="2238"/>
                  </a:cubicBezTo>
                  <a:cubicBezTo>
                    <a:pt x="1435" y="2238"/>
                    <a:pt x="1401" y="2242"/>
                    <a:pt x="1369" y="2242"/>
                  </a:cubicBezTo>
                  <a:cubicBezTo>
                    <a:pt x="1305" y="2242"/>
                    <a:pt x="1246" y="2227"/>
                    <a:pt x="1201" y="2138"/>
                  </a:cubicBezTo>
                  <a:cubicBezTo>
                    <a:pt x="1235" y="2005"/>
                    <a:pt x="1335" y="2038"/>
                    <a:pt x="1468" y="2005"/>
                  </a:cubicBezTo>
                  <a:cubicBezTo>
                    <a:pt x="1868" y="1938"/>
                    <a:pt x="2269" y="1905"/>
                    <a:pt x="2702" y="1805"/>
                  </a:cubicBezTo>
                  <a:cubicBezTo>
                    <a:pt x="3002" y="1738"/>
                    <a:pt x="3303" y="1671"/>
                    <a:pt x="3603" y="1671"/>
                  </a:cubicBezTo>
                  <a:lnTo>
                    <a:pt x="4470" y="1671"/>
                  </a:lnTo>
                  <a:cubicBezTo>
                    <a:pt x="4559" y="1668"/>
                    <a:pt x="4648" y="1667"/>
                    <a:pt x="4736" y="1667"/>
                  </a:cubicBezTo>
                  <a:cubicBezTo>
                    <a:pt x="5704" y="1667"/>
                    <a:pt x="6622" y="1835"/>
                    <a:pt x="7539" y="2171"/>
                  </a:cubicBezTo>
                  <a:lnTo>
                    <a:pt x="7706" y="2171"/>
                  </a:lnTo>
                  <a:cubicBezTo>
                    <a:pt x="7739" y="1971"/>
                    <a:pt x="7739" y="1771"/>
                    <a:pt x="7606" y="1638"/>
                  </a:cubicBezTo>
                  <a:cubicBezTo>
                    <a:pt x="7172" y="1171"/>
                    <a:pt x="6705" y="704"/>
                    <a:pt x="6105" y="404"/>
                  </a:cubicBezTo>
                  <a:cubicBezTo>
                    <a:pt x="6071" y="370"/>
                    <a:pt x="6005" y="370"/>
                    <a:pt x="5971" y="370"/>
                  </a:cubicBezTo>
                  <a:cubicBezTo>
                    <a:pt x="5604" y="270"/>
                    <a:pt x="5237" y="203"/>
                    <a:pt x="4904" y="103"/>
                  </a:cubicBezTo>
                  <a:cubicBezTo>
                    <a:pt x="4637" y="3"/>
                    <a:pt x="4370" y="3"/>
                    <a:pt x="4103" y="3"/>
                  </a:cubicBezTo>
                  <a:cubicBezTo>
                    <a:pt x="3970" y="3"/>
                    <a:pt x="3839" y="1"/>
                    <a:pt x="37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22" name="Google Shape;2222;p58"/>
            <p:cNvSpPr/>
            <p:nvPr/>
          </p:nvSpPr>
          <p:spPr>
            <a:xfrm>
              <a:off x="4737138" y="2234925"/>
              <a:ext cx="117600" cy="41725"/>
            </a:xfrm>
            <a:custGeom>
              <a:avLst/>
              <a:gdLst/>
              <a:ahLst/>
              <a:cxnLst/>
              <a:rect l="l" t="t" r="r" b="b"/>
              <a:pathLst>
                <a:path w="4704" h="1669" extrusionOk="0">
                  <a:moveTo>
                    <a:pt x="2402" y="0"/>
                  </a:moveTo>
                  <a:cubicBezTo>
                    <a:pt x="2102" y="0"/>
                    <a:pt x="1768" y="67"/>
                    <a:pt x="1434" y="134"/>
                  </a:cubicBezTo>
                  <a:cubicBezTo>
                    <a:pt x="1334" y="134"/>
                    <a:pt x="1234" y="134"/>
                    <a:pt x="1134" y="167"/>
                  </a:cubicBezTo>
                  <a:cubicBezTo>
                    <a:pt x="1001" y="167"/>
                    <a:pt x="901" y="200"/>
                    <a:pt x="834" y="267"/>
                  </a:cubicBezTo>
                  <a:cubicBezTo>
                    <a:pt x="367" y="601"/>
                    <a:pt x="67" y="1034"/>
                    <a:pt x="0" y="1668"/>
                  </a:cubicBezTo>
                  <a:cubicBezTo>
                    <a:pt x="500" y="1535"/>
                    <a:pt x="967" y="1401"/>
                    <a:pt x="1434" y="1301"/>
                  </a:cubicBezTo>
                  <a:cubicBezTo>
                    <a:pt x="1535" y="1268"/>
                    <a:pt x="1668" y="1268"/>
                    <a:pt x="1801" y="1268"/>
                  </a:cubicBezTo>
                  <a:cubicBezTo>
                    <a:pt x="1985" y="1251"/>
                    <a:pt x="2168" y="1243"/>
                    <a:pt x="2352" y="1243"/>
                  </a:cubicBezTo>
                  <a:cubicBezTo>
                    <a:pt x="2535" y="1243"/>
                    <a:pt x="2719" y="1251"/>
                    <a:pt x="2902" y="1268"/>
                  </a:cubicBezTo>
                  <a:cubicBezTo>
                    <a:pt x="3002" y="1268"/>
                    <a:pt x="3102" y="1268"/>
                    <a:pt x="3202" y="1301"/>
                  </a:cubicBezTo>
                  <a:cubicBezTo>
                    <a:pt x="3669" y="1401"/>
                    <a:pt x="4103" y="1535"/>
                    <a:pt x="4537" y="1635"/>
                  </a:cubicBezTo>
                  <a:lnTo>
                    <a:pt x="4703" y="1635"/>
                  </a:lnTo>
                  <a:cubicBezTo>
                    <a:pt x="4637" y="1134"/>
                    <a:pt x="4403" y="767"/>
                    <a:pt x="4070" y="434"/>
                  </a:cubicBezTo>
                  <a:cubicBezTo>
                    <a:pt x="3870" y="234"/>
                    <a:pt x="3636" y="167"/>
                    <a:pt x="3369" y="134"/>
                  </a:cubicBezTo>
                  <a:cubicBezTo>
                    <a:pt x="3069" y="100"/>
                    <a:pt x="2735" y="0"/>
                    <a:pt x="24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23" name="Google Shape;2223;p58"/>
            <p:cNvSpPr/>
            <p:nvPr/>
          </p:nvSpPr>
          <p:spPr>
            <a:xfrm>
              <a:off x="4381038" y="2558225"/>
              <a:ext cx="851475" cy="979425"/>
            </a:xfrm>
            <a:custGeom>
              <a:avLst/>
              <a:gdLst/>
              <a:ahLst/>
              <a:cxnLst/>
              <a:rect l="l" t="t" r="r" b="b"/>
              <a:pathLst>
                <a:path w="34059" h="39177" extrusionOk="0">
                  <a:moveTo>
                    <a:pt x="12438" y="1"/>
                  </a:moveTo>
                  <a:cubicBezTo>
                    <a:pt x="11695" y="1"/>
                    <a:pt x="11004" y="223"/>
                    <a:pt x="10408" y="978"/>
                  </a:cubicBezTo>
                  <a:cubicBezTo>
                    <a:pt x="9207" y="2579"/>
                    <a:pt x="8907" y="4614"/>
                    <a:pt x="8273" y="6449"/>
                  </a:cubicBezTo>
                  <a:cubicBezTo>
                    <a:pt x="7339" y="9017"/>
                    <a:pt x="5538" y="11119"/>
                    <a:pt x="3803" y="13154"/>
                  </a:cubicBezTo>
                  <a:cubicBezTo>
                    <a:pt x="2336" y="14888"/>
                    <a:pt x="1668" y="16356"/>
                    <a:pt x="1068" y="18557"/>
                  </a:cubicBezTo>
                  <a:cubicBezTo>
                    <a:pt x="434" y="20826"/>
                    <a:pt x="34" y="22827"/>
                    <a:pt x="34" y="25196"/>
                  </a:cubicBezTo>
                  <a:cubicBezTo>
                    <a:pt x="1" y="27497"/>
                    <a:pt x="668" y="29198"/>
                    <a:pt x="1735" y="31166"/>
                  </a:cubicBezTo>
                  <a:cubicBezTo>
                    <a:pt x="2836" y="33235"/>
                    <a:pt x="4270" y="34702"/>
                    <a:pt x="6072" y="36203"/>
                  </a:cubicBezTo>
                  <a:cubicBezTo>
                    <a:pt x="7773" y="37604"/>
                    <a:pt x="9574" y="38905"/>
                    <a:pt x="11842" y="39105"/>
                  </a:cubicBezTo>
                  <a:cubicBezTo>
                    <a:pt x="12424" y="39154"/>
                    <a:pt x="12995" y="39177"/>
                    <a:pt x="13561" y="39177"/>
                  </a:cubicBezTo>
                  <a:cubicBezTo>
                    <a:pt x="15334" y="39177"/>
                    <a:pt x="17052" y="38951"/>
                    <a:pt x="18847" y="38572"/>
                  </a:cubicBezTo>
                  <a:cubicBezTo>
                    <a:pt x="21316" y="38038"/>
                    <a:pt x="23517" y="37771"/>
                    <a:pt x="25619" y="36270"/>
                  </a:cubicBezTo>
                  <a:cubicBezTo>
                    <a:pt x="29188" y="33702"/>
                    <a:pt x="31290" y="29799"/>
                    <a:pt x="32991" y="25863"/>
                  </a:cubicBezTo>
                  <a:cubicBezTo>
                    <a:pt x="33758" y="24061"/>
                    <a:pt x="34058" y="21660"/>
                    <a:pt x="33691" y="19758"/>
                  </a:cubicBezTo>
                  <a:cubicBezTo>
                    <a:pt x="33324" y="17790"/>
                    <a:pt x="32124" y="16589"/>
                    <a:pt x="30756" y="15255"/>
                  </a:cubicBezTo>
                  <a:cubicBezTo>
                    <a:pt x="28988" y="13554"/>
                    <a:pt x="26886" y="11853"/>
                    <a:pt x="26019" y="9484"/>
                  </a:cubicBezTo>
                  <a:cubicBezTo>
                    <a:pt x="25185" y="7149"/>
                    <a:pt x="24918" y="4781"/>
                    <a:pt x="23517" y="2679"/>
                  </a:cubicBezTo>
                  <a:cubicBezTo>
                    <a:pt x="22216" y="645"/>
                    <a:pt x="20182" y="211"/>
                    <a:pt x="17913" y="78"/>
                  </a:cubicBezTo>
                  <a:cubicBezTo>
                    <a:pt x="17791" y="71"/>
                    <a:pt x="17667" y="68"/>
                    <a:pt x="17540" y="68"/>
                  </a:cubicBezTo>
                  <a:cubicBezTo>
                    <a:pt x="16603" y="68"/>
                    <a:pt x="15557" y="232"/>
                    <a:pt x="14572" y="232"/>
                  </a:cubicBezTo>
                  <a:cubicBezTo>
                    <a:pt x="14382" y="232"/>
                    <a:pt x="14195" y="226"/>
                    <a:pt x="14011" y="211"/>
                  </a:cubicBezTo>
                  <a:cubicBezTo>
                    <a:pt x="13471" y="103"/>
                    <a:pt x="12943" y="1"/>
                    <a:pt x="124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24" name="Google Shape;2224;p58"/>
            <p:cNvSpPr/>
            <p:nvPr/>
          </p:nvSpPr>
          <p:spPr>
            <a:xfrm>
              <a:off x="4731913" y="2241675"/>
              <a:ext cx="116975" cy="44925"/>
            </a:xfrm>
            <a:custGeom>
              <a:avLst/>
              <a:gdLst/>
              <a:ahLst/>
              <a:cxnLst/>
              <a:rect l="l" t="t" r="r" b="b"/>
              <a:pathLst>
                <a:path w="4679" h="1797" extrusionOk="0">
                  <a:moveTo>
                    <a:pt x="2655" y="1"/>
                  </a:moveTo>
                  <a:cubicBezTo>
                    <a:pt x="2490" y="1"/>
                    <a:pt x="2324" y="27"/>
                    <a:pt x="2177" y="64"/>
                  </a:cubicBezTo>
                  <a:cubicBezTo>
                    <a:pt x="1577" y="197"/>
                    <a:pt x="976" y="431"/>
                    <a:pt x="443" y="798"/>
                  </a:cubicBezTo>
                  <a:cubicBezTo>
                    <a:pt x="0" y="1102"/>
                    <a:pt x="268" y="1796"/>
                    <a:pt x="696" y="1796"/>
                  </a:cubicBezTo>
                  <a:cubicBezTo>
                    <a:pt x="785" y="1796"/>
                    <a:pt x="879" y="1767"/>
                    <a:pt x="976" y="1698"/>
                  </a:cubicBezTo>
                  <a:cubicBezTo>
                    <a:pt x="1443" y="1398"/>
                    <a:pt x="1944" y="1131"/>
                    <a:pt x="2511" y="1065"/>
                  </a:cubicBezTo>
                  <a:cubicBezTo>
                    <a:pt x="2534" y="1063"/>
                    <a:pt x="2558" y="1062"/>
                    <a:pt x="2582" y="1062"/>
                  </a:cubicBezTo>
                  <a:cubicBezTo>
                    <a:pt x="3059" y="1062"/>
                    <a:pt x="3535" y="1368"/>
                    <a:pt x="4012" y="1431"/>
                  </a:cubicBezTo>
                  <a:cubicBezTo>
                    <a:pt x="4032" y="1433"/>
                    <a:pt x="4052" y="1434"/>
                    <a:pt x="4071" y="1434"/>
                  </a:cubicBezTo>
                  <a:cubicBezTo>
                    <a:pt x="4678" y="1434"/>
                    <a:pt x="4659" y="429"/>
                    <a:pt x="4012" y="364"/>
                  </a:cubicBezTo>
                  <a:cubicBezTo>
                    <a:pt x="3678" y="331"/>
                    <a:pt x="3378" y="131"/>
                    <a:pt x="3044" y="64"/>
                  </a:cubicBezTo>
                  <a:cubicBezTo>
                    <a:pt x="2924" y="19"/>
                    <a:pt x="2790" y="1"/>
                    <a:pt x="2655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25" name="Google Shape;2225;p58"/>
            <p:cNvSpPr/>
            <p:nvPr/>
          </p:nvSpPr>
          <p:spPr>
            <a:xfrm>
              <a:off x="4705438" y="2292950"/>
              <a:ext cx="181375" cy="52525"/>
            </a:xfrm>
            <a:custGeom>
              <a:avLst/>
              <a:gdLst/>
              <a:ahLst/>
              <a:cxnLst/>
              <a:rect l="l" t="t" r="r" b="b"/>
              <a:pathLst>
                <a:path w="7255" h="2101" extrusionOk="0">
                  <a:moveTo>
                    <a:pt x="2979" y="0"/>
                  </a:moveTo>
                  <a:cubicBezTo>
                    <a:pt x="2081" y="0"/>
                    <a:pt x="463" y="424"/>
                    <a:pt x="101" y="1148"/>
                  </a:cubicBezTo>
                  <a:cubicBezTo>
                    <a:pt x="1" y="1349"/>
                    <a:pt x="1" y="1615"/>
                    <a:pt x="201" y="1782"/>
                  </a:cubicBezTo>
                  <a:cubicBezTo>
                    <a:pt x="201" y="1782"/>
                    <a:pt x="201" y="1816"/>
                    <a:pt x="234" y="1816"/>
                  </a:cubicBezTo>
                  <a:cubicBezTo>
                    <a:pt x="342" y="1913"/>
                    <a:pt x="461" y="1954"/>
                    <a:pt x="576" y="1954"/>
                  </a:cubicBezTo>
                  <a:cubicBezTo>
                    <a:pt x="817" y="1954"/>
                    <a:pt x="1044" y="1774"/>
                    <a:pt x="1135" y="1549"/>
                  </a:cubicBezTo>
                  <a:cubicBezTo>
                    <a:pt x="1506" y="1239"/>
                    <a:pt x="2652" y="1045"/>
                    <a:pt x="3135" y="1045"/>
                  </a:cubicBezTo>
                  <a:cubicBezTo>
                    <a:pt x="3173" y="1045"/>
                    <a:pt x="3207" y="1046"/>
                    <a:pt x="3236" y="1048"/>
                  </a:cubicBezTo>
                  <a:cubicBezTo>
                    <a:pt x="3803" y="1115"/>
                    <a:pt x="5905" y="1248"/>
                    <a:pt x="6138" y="1816"/>
                  </a:cubicBezTo>
                  <a:cubicBezTo>
                    <a:pt x="6234" y="2017"/>
                    <a:pt x="6389" y="2100"/>
                    <a:pt x="6549" y="2100"/>
                  </a:cubicBezTo>
                  <a:cubicBezTo>
                    <a:pt x="6893" y="2100"/>
                    <a:pt x="7254" y="1714"/>
                    <a:pt x="7072" y="1282"/>
                  </a:cubicBezTo>
                  <a:cubicBezTo>
                    <a:pt x="6572" y="214"/>
                    <a:pt x="4237" y="114"/>
                    <a:pt x="3236" y="14"/>
                  </a:cubicBezTo>
                  <a:cubicBezTo>
                    <a:pt x="3160" y="5"/>
                    <a:pt x="3074" y="0"/>
                    <a:pt x="2979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26" name="Google Shape;2226;p58"/>
            <p:cNvSpPr/>
            <p:nvPr/>
          </p:nvSpPr>
          <p:spPr>
            <a:xfrm>
              <a:off x="4691263" y="2340275"/>
              <a:ext cx="190150" cy="39825"/>
            </a:xfrm>
            <a:custGeom>
              <a:avLst/>
              <a:gdLst/>
              <a:ahLst/>
              <a:cxnLst/>
              <a:rect l="l" t="t" r="r" b="b"/>
              <a:pathLst>
                <a:path w="7606" h="1593" extrusionOk="0">
                  <a:moveTo>
                    <a:pt x="3323" y="0"/>
                  </a:moveTo>
                  <a:cubicBezTo>
                    <a:pt x="2347" y="0"/>
                    <a:pt x="1390" y="134"/>
                    <a:pt x="434" y="490"/>
                  </a:cubicBezTo>
                  <a:cubicBezTo>
                    <a:pt x="201" y="556"/>
                    <a:pt x="0" y="756"/>
                    <a:pt x="34" y="990"/>
                  </a:cubicBezTo>
                  <a:cubicBezTo>
                    <a:pt x="34" y="1023"/>
                    <a:pt x="34" y="1057"/>
                    <a:pt x="34" y="1090"/>
                  </a:cubicBezTo>
                  <a:cubicBezTo>
                    <a:pt x="75" y="1418"/>
                    <a:pt x="356" y="1583"/>
                    <a:pt x="620" y="1583"/>
                  </a:cubicBezTo>
                  <a:cubicBezTo>
                    <a:pt x="786" y="1583"/>
                    <a:pt x="945" y="1519"/>
                    <a:pt x="1035" y="1390"/>
                  </a:cubicBezTo>
                  <a:cubicBezTo>
                    <a:pt x="1839" y="1149"/>
                    <a:pt x="2643" y="1037"/>
                    <a:pt x="3482" y="1037"/>
                  </a:cubicBezTo>
                  <a:cubicBezTo>
                    <a:pt x="3687" y="1037"/>
                    <a:pt x="3894" y="1044"/>
                    <a:pt x="4103" y="1057"/>
                  </a:cubicBezTo>
                  <a:cubicBezTo>
                    <a:pt x="4637" y="1123"/>
                    <a:pt x="6138" y="1090"/>
                    <a:pt x="6605" y="1357"/>
                  </a:cubicBezTo>
                  <a:cubicBezTo>
                    <a:pt x="6712" y="1510"/>
                    <a:pt x="6896" y="1592"/>
                    <a:pt x="7074" y="1592"/>
                  </a:cubicBezTo>
                  <a:cubicBezTo>
                    <a:pt x="7284" y="1592"/>
                    <a:pt x="7485" y="1477"/>
                    <a:pt x="7539" y="1223"/>
                  </a:cubicBezTo>
                  <a:cubicBezTo>
                    <a:pt x="7573" y="1190"/>
                    <a:pt x="7573" y="1190"/>
                    <a:pt x="7573" y="1190"/>
                  </a:cubicBezTo>
                  <a:cubicBezTo>
                    <a:pt x="7606" y="990"/>
                    <a:pt x="7573" y="790"/>
                    <a:pt x="7439" y="656"/>
                  </a:cubicBezTo>
                  <a:cubicBezTo>
                    <a:pt x="6839" y="123"/>
                    <a:pt x="5538" y="156"/>
                    <a:pt x="4804" y="89"/>
                  </a:cubicBezTo>
                  <a:cubicBezTo>
                    <a:pt x="4304" y="34"/>
                    <a:pt x="3811" y="0"/>
                    <a:pt x="3323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27" name="Google Shape;2227;p58"/>
            <p:cNvSpPr/>
            <p:nvPr/>
          </p:nvSpPr>
          <p:spPr>
            <a:xfrm>
              <a:off x="4679838" y="2406200"/>
              <a:ext cx="225025" cy="59600"/>
            </a:xfrm>
            <a:custGeom>
              <a:avLst/>
              <a:gdLst/>
              <a:ahLst/>
              <a:cxnLst/>
              <a:rect l="l" t="t" r="r" b="b"/>
              <a:pathLst>
                <a:path w="9001" h="2384" extrusionOk="0">
                  <a:moveTo>
                    <a:pt x="5034" y="0"/>
                  </a:moveTo>
                  <a:cubicBezTo>
                    <a:pt x="3697" y="0"/>
                    <a:pt x="2378" y="96"/>
                    <a:pt x="1058" y="254"/>
                  </a:cubicBezTo>
                  <a:lnTo>
                    <a:pt x="1025" y="254"/>
                  </a:lnTo>
                  <a:lnTo>
                    <a:pt x="1025" y="288"/>
                  </a:lnTo>
                  <a:lnTo>
                    <a:pt x="891" y="288"/>
                  </a:lnTo>
                  <a:cubicBezTo>
                    <a:pt x="624" y="321"/>
                    <a:pt x="491" y="555"/>
                    <a:pt x="524" y="755"/>
                  </a:cubicBezTo>
                  <a:cubicBezTo>
                    <a:pt x="0" y="918"/>
                    <a:pt x="55" y="1790"/>
                    <a:pt x="657" y="1790"/>
                  </a:cubicBezTo>
                  <a:cubicBezTo>
                    <a:pt x="668" y="1790"/>
                    <a:pt x="679" y="1789"/>
                    <a:pt x="691" y="1789"/>
                  </a:cubicBezTo>
                  <a:cubicBezTo>
                    <a:pt x="1959" y="1789"/>
                    <a:pt x="3259" y="1689"/>
                    <a:pt x="4560" y="1689"/>
                  </a:cubicBezTo>
                  <a:cubicBezTo>
                    <a:pt x="4609" y="1687"/>
                    <a:pt x="4658" y="1687"/>
                    <a:pt x="4706" y="1687"/>
                  </a:cubicBezTo>
                  <a:cubicBezTo>
                    <a:pt x="5889" y="1687"/>
                    <a:pt x="7043" y="2067"/>
                    <a:pt x="8196" y="2356"/>
                  </a:cubicBezTo>
                  <a:cubicBezTo>
                    <a:pt x="8253" y="2375"/>
                    <a:pt x="8307" y="2383"/>
                    <a:pt x="8359" y="2383"/>
                  </a:cubicBezTo>
                  <a:cubicBezTo>
                    <a:pt x="8764" y="2383"/>
                    <a:pt x="9000" y="1851"/>
                    <a:pt x="8763" y="1555"/>
                  </a:cubicBezTo>
                  <a:cubicBezTo>
                    <a:pt x="8897" y="1355"/>
                    <a:pt x="8897" y="1088"/>
                    <a:pt x="8697" y="888"/>
                  </a:cubicBezTo>
                  <a:cubicBezTo>
                    <a:pt x="8063" y="221"/>
                    <a:pt x="6995" y="88"/>
                    <a:pt x="6095" y="21"/>
                  </a:cubicBezTo>
                  <a:cubicBezTo>
                    <a:pt x="5740" y="7"/>
                    <a:pt x="5386" y="0"/>
                    <a:pt x="5034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28" name="Google Shape;2228;p58"/>
            <p:cNvSpPr/>
            <p:nvPr/>
          </p:nvSpPr>
          <p:spPr>
            <a:xfrm>
              <a:off x="4663738" y="2464175"/>
              <a:ext cx="275875" cy="70550"/>
            </a:xfrm>
            <a:custGeom>
              <a:avLst/>
              <a:gdLst/>
              <a:ahLst/>
              <a:cxnLst/>
              <a:rect l="l" t="t" r="r" b="b"/>
              <a:pathLst>
                <a:path w="11035" h="2822" extrusionOk="0">
                  <a:moveTo>
                    <a:pt x="6598" y="1"/>
                  </a:moveTo>
                  <a:cubicBezTo>
                    <a:pt x="5798" y="1"/>
                    <a:pt x="5038" y="59"/>
                    <a:pt x="4504" y="70"/>
                  </a:cubicBezTo>
                  <a:cubicBezTo>
                    <a:pt x="4395" y="70"/>
                    <a:pt x="4204" y="67"/>
                    <a:pt x="3963" y="67"/>
                  </a:cubicBezTo>
                  <a:cubicBezTo>
                    <a:pt x="2729" y="67"/>
                    <a:pt x="177" y="160"/>
                    <a:pt x="568" y="1304"/>
                  </a:cubicBezTo>
                  <a:cubicBezTo>
                    <a:pt x="501" y="1338"/>
                    <a:pt x="434" y="1404"/>
                    <a:pt x="334" y="1438"/>
                  </a:cubicBezTo>
                  <a:cubicBezTo>
                    <a:pt x="1" y="1671"/>
                    <a:pt x="1" y="2338"/>
                    <a:pt x="468" y="2405"/>
                  </a:cubicBezTo>
                  <a:cubicBezTo>
                    <a:pt x="2402" y="2672"/>
                    <a:pt x="4337" y="2739"/>
                    <a:pt x="6305" y="2805"/>
                  </a:cubicBezTo>
                  <a:cubicBezTo>
                    <a:pt x="6547" y="2815"/>
                    <a:pt x="6794" y="2822"/>
                    <a:pt x="7045" y="2822"/>
                  </a:cubicBezTo>
                  <a:cubicBezTo>
                    <a:pt x="7658" y="2822"/>
                    <a:pt x="8291" y="2781"/>
                    <a:pt x="8907" y="2639"/>
                  </a:cubicBezTo>
                  <a:cubicBezTo>
                    <a:pt x="9107" y="2672"/>
                    <a:pt x="9341" y="2672"/>
                    <a:pt x="9541" y="2672"/>
                  </a:cubicBezTo>
                  <a:cubicBezTo>
                    <a:pt x="9674" y="2639"/>
                    <a:pt x="9741" y="2605"/>
                    <a:pt x="9841" y="2572"/>
                  </a:cubicBezTo>
                  <a:cubicBezTo>
                    <a:pt x="9841" y="2605"/>
                    <a:pt x="9874" y="2605"/>
                    <a:pt x="9874" y="2639"/>
                  </a:cubicBezTo>
                  <a:cubicBezTo>
                    <a:pt x="9988" y="2731"/>
                    <a:pt x="10112" y="2771"/>
                    <a:pt x="10230" y="2771"/>
                  </a:cubicBezTo>
                  <a:cubicBezTo>
                    <a:pt x="10665" y="2771"/>
                    <a:pt x="11035" y="2239"/>
                    <a:pt x="10642" y="1871"/>
                  </a:cubicBezTo>
                  <a:cubicBezTo>
                    <a:pt x="10575" y="1805"/>
                    <a:pt x="10508" y="1771"/>
                    <a:pt x="10441" y="1705"/>
                  </a:cubicBezTo>
                  <a:cubicBezTo>
                    <a:pt x="10441" y="1605"/>
                    <a:pt x="10441" y="1505"/>
                    <a:pt x="10375" y="1404"/>
                  </a:cubicBezTo>
                  <a:cubicBezTo>
                    <a:pt x="9847" y="217"/>
                    <a:pt x="8146" y="1"/>
                    <a:pt x="6598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29" name="Google Shape;2229;p58"/>
            <p:cNvSpPr/>
            <p:nvPr/>
          </p:nvSpPr>
          <p:spPr>
            <a:xfrm>
              <a:off x="4333513" y="2216575"/>
              <a:ext cx="923175" cy="1356000"/>
            </a:xfrm>
            <a:custGeom>
              <a:avLst/>
              <a:gdLst/>
              <a:ahLst/>
              <a:cxnLst/>
              <a:rect l="l" t="t" r="r" b="b"/>
              <a:pathLst>
                <a:path w="36927" h="54240" extrusionOk="0">
                  <a:moveTo>
                    <a:pt x="24818" y="12876"/>
                  </a:moveTo>
                  <a:cubicBezTo>
                    <a:pt x="25118" y="12976"/>
                    <a:pt x="25385" y="13176"/>
                    <a:pt x="25752" y="13210"/>
                  </a:cubicBezTo>
                  <a:cubicBezTo>
                    <a:pt x="25852" y="13243"/>
                    <a:pt x="26019" y="13310"/>
                    <a:pt x="26052" y="13410"/>
                  </a:cubicBezTo>
                  <a:cubicBezTo>
                    <a:pt x="26286" y="13744"/>
                    <a:pt x="26553" y="14044"/>
                    <a:pt x="26553" y="14477"/>
                  </a:cubicBezTo>
                  <a:cubicBezTo>
                    <a:pt x="26586" y="14611"/>
                    <a:pt x="26586" y="14744"/>
                    <a:pt x="26586" y="14911"/>
                  </a:cubicBezTo>
                  <a:cubicBezTo>
                    <a:pt x="26553" y="15145"/>
                    <a:pt x="26586" y="15411"/>
                    <a:pt x="26719" y="15645"/>
                  </a:cubicBezTo>
                  <a:cubicBezTo>
                    <a:pt x="26819" y="15745"/>
                    <a:pt x="26819" y="15945"/>
                    <a:pt x="26853" y="16112"/>
                  </a:cubicBezTo>
                  <a:cubicBezTo>
                    <a:pt x="26886" y="16212"/>
                    <a:pt x="26886" y="16345"/>
                    <a:pt x="26853" y="16479"/>
                  </a:cubicBezTo>
                  <a:cubicBezTo>
                    <a:pt x="26786" y="17113"/>
                    <a:pt x="27020" y="17646"/>
                    <a:pt x="27286" y="18213"/>
                  </a:cubicBezTo>
                  <a:cubicBezTo>
                    <a:pt x="27320" y="18347"/>
                    <a:pt x="27386" y="18480"/>
                    <a:pt x="27453" y="18614"/>
                  </a:cubicBezTo>
                  <a:cubicBezTo>
                    <a:pt x="27553" y="18914"/>
                    <a:pt x="27687" y="19214"/>
                    <a:pt x="27820" y="19514"/>
                  </a:cubicBezTo>
                  <a:cubicBezTo>
                    <a:pt x="27887" y="19648"/>
                    <a:pt x="27987" y="19815"/>
                    <a:pt x="28087" y="19915"/>
                  </a:cubicBezTo>
                  <a:cubicBezTo>
                    <a:pt x="28421" y="20148"/>
                    <a:pt x="28554" y="20448"/>
                    <a:pt x="28687" y="20815"/>
                  </a:cubicBezTo>
                  <a:cubicBezTo>
                    <a:pt x="28754" y="20949"/>
                    <a:pt x="28854" y="21082"/>
                    <a:pt x="28921" y="21216"/>
                  </a:cubicBezTo>
                  <a:cubicBezTo>
                    <a:pt x="28988" y="21316"/>
                    <a:pt x="29088" y="21382"/>
                    <a:pt x="29121" y="21482"/>
                  </a:cubicBezTo>
                  <a:cubicBezTo>
                    <a:pt x="29388" y="21983"/>
                    <a:pt x="29755" y="22350"/>
                    <a:pt x="30155" y="22750"/>
                  </a:cubicBezTo>
                  <a:cubicBezTo>
                    <a:pt x="30289" y="22850"/>
                    <a:pt x="30389" y="22984"/>
                    <a:pt x="30455" y="23150"/>
                  </a:cubicBezTo>
                  <a:cubicBezTo>
                    <a:pt x="30622" y="23384"/>
                    <a:pt x="30756" y="23684"/>
                    <a:pt x="30922" y="23951"/>
                  </a:cubicBezTo>
                  <a:cubicBezTo>
                    <a:pt x="31156" y="24385"/>
                    <a:pt x="31456" y="24785"/>
                    <a:pt x="31856" y="25118"/>
                  </a:cubicBezTo>
                  <a:cubicBezTo>
                    <a:pt x="32624" y="25886"/>
                    <a:pt x="33391" y="26686"/>
                    <a:pt x="34091" y="27520"/>
                  </a:cubicBezTo>
                  <a:cubicBezTo>
                    <a:pt x="34625" y="28187"/>
                    <a:pt x="35092" y="28921"/>
                    <a:pt x="35526" y="29655"/>
                  </a:cubicBezTo>
                  <a:cubicBezTo>
                    <a:pt x="35792" y="30122"/>
                    <a:pt x="35959" y="30689"/>
                    <a:pt x="36159" y="31223"/>
                  </a:cubicBezTo>
                  <a:cubicBezTo>
                    <a:pt x="36326" y="31623"/>
                    <a:pt x="36426" y="32023"/>
                    <a:pt x="36593" y="32457"/>
                  </a:cubicBezTo>
                  <a:cubicBezTo>
                    <a:pt x="36726" y="32824"/>
                    <a:pt x="36827" y="33191"/>
                    <a:pt x="36793" y="33558"/>
                  </a:cubicBezTo>
                  <a:cubicBezTo>
                    <a:pt x="36793" y="34091"/>
                    <a:pt x="36793" y="34592"/>
                    <a:pt x="36793" y="35092"/>
                  </a:cubicBezTo>
                  <a:cubicBezTo>
                    <a:pt x="36793" y="35492"/>
                    <a:pt x="36760" y="35893"/>
                    <a:pt x="36827" y="36293"/>
                  </a:cubicBezTo>
                  <a:cubicBezTo>
                    <a:pt x="36927" y="37294"/>
                    <a:pt x="36927" y="38294"/>
                    <a:pt x="36860" y="39295"/>
                  </a:cubicBezTo>
                  <a:cubicBezTo>
                    <a:pt x="36793" y="40062"/>
                    <a:pt x="36626" y="40830"/>
                    <a:pt x="36393" y="41597"/>
                  </a:cubicBezTo>
                  <a:cubicBezTo>
                    <a:pt x="36193" y="42231"/>
                    <a:pt x="35893" y="42864"/>
                    <a:pt x="35626" y="43498"/>
                  </a:cubicBezTo>
                  <a:cubicBezTo>
                    <a:pt x="35259" y="44265"/>
                    <a:pt x="34792" y="44966"/>
                    <a:pt x="34492" y="45766"/>
                  </a:cubicBezTo>
                  <a:cubicBezTo>
                    <a:pt x="34492" y="45800"/>
                    <a:pt x="34492" y="45833"/>
                    <a:pt x="34458" y="45867"/>
                  </a:cubicBezTo>
                  <a:cubicBezTo>
                    <a:pt x="34125" y="46334"/>
                    <a:pt x="33791" y="46834"/>
                    <a:pt x="33457" y="47334"/>
                  </a:cubicBezTo>
                  <a:cubicBezTo>
                    <a:pt x="33391" y="47434"/>
                    <a:pt x="33291" y="47501"/>
                    <a:pt x="33257" y="47601"/>
                  </a:cubicBezTo>
                  <a:cubicBezTo>
                    <a:pt x="32657" y="48669"/>
                    <a:pt x="31790" y="49469"/>
                    <a:pt x="30822" y="50236"/>
                  </a:cubicBezTo>
                  <a:cubicBezTo>
                    <a:pt x="30555" y="50470"/>
                    <a:pt x="30255" y="50670"/>
                    <a:pt x="29955" y="50903"/>
                  </a:cubicBezTo>
                  <a:cubicBezTo>
                    <a:pt x="29822" y="51004"/>
                    <a:pt x="29721" y="51104"/>
                    <a:pt x="29555" y="51204"/>
                  </a:cubicBezTo>
                  <a:cubicBezTo>
                    <a:pt x="28921" y="51537"/>
                    <a:pt x="28287" y="51904"/>
                    <a:pt x="27653" y="52238"/>
                  </a:cubicBezTo>
                  <a:cubicBezTo>
                    <a:pt x="27253" y="52438"/>
                    <a:pt x="26886" y="52638"/>
                    <a:pt x="26486" y="52838"/>
                  </a:cubicBezTo>
                  <a:cubicBezTo>
                    <a:pt x="25685" y="53272"/>
                    <a:pt x="24818" y="53505"/>
                    <a:pt x="23917" y="53772"/>
                  </a:cubicBezTo>
                  <a:cubicBezTo>
                    <a:pt x="23817" y="53806"/>
                    <a:pt x="23684" y="53772"/>
                    <a:pt x="23550" y="53806"/>
                  </a:cubicBezTo>
                  <a:cubicBezTo>
                    <a:pt x="23484" y="53806"/>
                    <a:pt x="23417" y="53806"/>
                    <a:pt x="23350" y="53839"/>
                  </a:cubicBezTo>
                  <a:cubicBezTo>
                    <a:pt x="22783" y="54173"/>
                    <a:pt x="22149" y="54206"/>
                    <a:pt x="21549" y="54206"/>
                  </a:cubicBezTo>
                  <a:cubicBezTo>
                    <a:pt x="20015" y="54239"/>
                    <a:pt x="18480" y="54239"/>
                    <a:pt x="16946" y="54239"/>
                  </a:cubicBezTo>
                  <a:cubicBezTo>
                    <a:pt x="16645" y="54239"/>
                    <a:pt x="16312" y="54173"/>
                    <a:pt x="15978" y="54072"/>
                  </a:cubicBezTo>
                  <a:cubicBezTo>
                    <a:pt x="15645" y="53972"/>
                    <a:pt x="15244" y="53906"/>
                    <a:pt x="14878" y="53906"/>
                  </a:cubicBezTo>
                  <a:cubicBezTo>
                    <a:pt x="14644" y="53872"/>
                    <a:pt x="14444" y="53839"/>
                    <a:pt x="14210" y="53839"/>
                  </a:cubicBezTo>
                  <a:cubicBezTo>
                    <a:pt x="14044" y="53806"/>
                    <a:pt x="13877" y="53772"/>
                    <a:pt x="13743" y="53806"/>
                  </a:cubicBezTo>
                  <a:cubicBezTo>
                    <a:pt x="13343" y="53839"/>
                    <a:pt x="13010" y="53772"/>
                    <a:pt x="12643" y="53672"/>
                  </a:cubicBezTo>
                  <a:cubicBezTo>
                    <a:pt x="11609" y="53372"/>
                    <a:pt x="10608" y="52972"/>
                    <a:pt x="9674" y="52438"/>
                  </a:cubicBezTo>
                  <a:cubicBezTo>
                    <a:pt x="9073" y="52104"/>
                    <a:pt x="8440" y="51771"/>
                    <a:pt x="7806" y="51437"/>
                  </a:cubicBezTo>
                  <a:cubicBezTo>
                    <a:pt x="7472" y="51270"/>
                    <a:pt x="7172" y="51070"/>
                    <a:pt x="6905" y="50837"/>
                  </a:cubicBezTo>
                  <a:cubicBezTo>
                    <a:pt x="6672" y="50637"/>
                    <a:pt x="6405" y="50470"/>
                    <a:pt x="6171" y="50270"/>
                  </a:cubicBezTo>
                  <a:cubicBezTo>
                    <a:pt x="5404" y="49703"/>
                    <a:pt x="4737" y="49035"/>
                    <a:pt x="4137" y="48302"/>
                  </a:cubicBezTo>
                  <a:cubicBezTo>
                    <a:pt x="4003" y="48101"/>
                    <a:pt x="3870" y="47901"/>
                    <a:pt x="3736" y="47701"/>
                  </a:cubicBezTo>
                  <a:cubicBezTo>
                    <a:pt x="3736" y="47668"/>
                    <a:pt x="3703" y="47601"/>
                    <a:pt x="3670" y="47568"/>
                  </a:cubicBezTo>
                  <a:cubicBezTo>
                    <a:pt x="3269" y="47167"/>
                    <a:pt x="3036" y="46634"/>
                    <a:pt x="2702" y="46167"/>
                  </a:cubicBezTo>
                  <a:cubicBezTo>
                    <a:pt x="2569" y="46033"/>
                    <a:pt x="2469" y="45833"/>
                    <a:pt x="2402" y="45666"/>
                  </a:cubicBezTo>
                  <a:cubicBezTo>
                    <a:pt x="2269" y="45266"/>
                    <a:pt x="2068" y="44933"/>
                    <a:pt x="1868" y="44566"/>
                  </a:cubicBezTo>
                  <a:cubicBezTo>
                    <a:pt x="1201" y="43265"/>
                    <a:pt x="534" y="41964"/>
                    <a:pt x="267" y="40496"/>
                  </a:cubicBezTo>
                  <a:cubicBezTo>
                    <a:pt x="67" y="39529"/>
                    <a:pt x="0" y="38528"/>
                    <a:pt x="34" y="37561"/>
                  </a:cubicBezTo>
                  <a:cubicBezTo>
                    <a:pt x="67" y="37060"/>
                    <a:pt x="134" y="36560"/>
                    <a:pt x="167" y="36093"/>
                  </a:cubicBezTo>
                  <a:cubicBezTo>
                    <a:pt x="200" y="35793"/>
                    <a:pt x="200" y="35526"/>
                    <a:pt x="200" y="35259"/>
                  </a:cubicBezTo>
                  <a:cubicBezTo>
                    <a:pt x="200" y="34759"/>
                    <a:pt x="167" y="34258"/>
                    <a:pt x="167" y="33725"/>
                  </a:cubicBezTo>
                  <a:cubicBezTo>
                    <a:pt x="134" y="33224"/>
                    <a:pt x="234" y="32757"/>
                    <a:pt x="401" y="32290"/>
                  </a:cubicBezTo>
                  <a:cubicBezTo>
                    <a:pt x="701" y="31590"/>
                    <a:pt x="934" y="30889"/>
                    <a:pt x="1201" y="30189"/>
                  </a:cubicBezTo>
                  <a:cubicBezTo>
                    <a:pt x="1234" y="30055"/>
                    <a:pt x="1301" y="29888"/>
                    <a:pt x="1368" y="29755"/>
                  </a:cubicBezTo>
                  <a:cubicBezTo>
                    <a:pt x="1835" y="28921"/>
                    <a:pt x="2335" y="28121"/>
                    <a:pt x="2969" y="27387"/>
                  </a:cubicBezTo>
                  <a:cubicBezTo>
                    <a:pt x="3603" y="26653"/>
                    <a:pt x="4270" y="25986"/>
                    <a:pt x="4937" y="25285"/>
                  </a:cubicBezTo>
                  <a:cubicBezTo>
                    <a:pt x="5004" y="25218"/>
                    <a:pt x="5071" y="25118"/>
                    <a:pt x="5137" y="25085"/>
                  </a:cubicBezTo>
                  <a:cubicBezTo>
                    <a:pt x="5504" y="24852"/>
                    <a:pt x="5704" y="24485"/>
                    <a:pt x="5938" y="24118"/>
                  </a:cubicBezTo>
                  <a:cubicBezTo>
                    <a:pt x="6138" y="23817"/>
                    <a:pt x="6305" y="23451"/>
                    <a:pt x="6505" y="23150"/>
                  </a:cubicBezTo>
                  <a:cubicBezTo>
                    <a:pt x="6605" y="22950"/>
                    <a:pt x="6738" y="22783"/>
                    <a:pt x="6905" y="22650"/>
                  </a:cubicBezTo>
                  <a:cubicBezTo>
                    <a:pt x="7539" y="22016"/>
                    <a:pt x="8039" y="21282"/>
                    <a:pt x="8406" y="20448"/>
                  </a:cubicBezTo>
                  <a:cubicBezTo>
                    <a:pt x="8440" y="20348"/>
                    <a:pt x="8506" y="20215"/>
                    <a:pt x="8606" y="20148"/>
                  </a:cubicBezTo>
                  <a:cubicBezTo>
                    <a:pt x="9073" y="19815"/>
                    <a:pt x="9240" y="19314"/>
                    <a:pt x="9440" y="18814"/>
                  </a:cubicBezTo>
                  <a:cubicBezTo>
                    <a:pt x="9640" y="18380"/>
                    <a:pt x="9774" y="17913"/>
                    <a:pt x="9974" y="17446"/>
                  </a:cubicBezTo>
                  <a:cubicBezTo>
                    <a:pt x="10041" y="17246"/>
                    <a:pt x="10107" y="17079"/>
                    <a:pt x="10074" y="16879"/>
                  </a:cubicBezTo>
                  <a:cubicBezTo>
                    <a:pt x="10074" y="16646"/>
                    <a:pt x="10074" y="16379"/>
                    <a:pt x="10107" y="16145"/>
                  </a:cubicBezTo>
                  <a:cubicBezTo>
                    <a:pt x="10107" y="15978"/>
                    <a:pt x="10141" y="15778"/>
                    <a:pt x="10208" y="15645"/>
                  </a:cubicBezTo>
                  <a:cubicBezTo>
                    <a:pt x="10374" y="15411"/>
                    <a:pt x="10408" y="15145"/>
                    <a:pt x="10374" y="14911"/>
                  </a:cubicBezTo>
                  <a:cubicBezTo>
                    <a:pt x="10274" y="14377"/>
                    <a:pt x="10541" y="13944"/>
                    <a:pt x="10775" y="13510"/>
                  </a:cubicBezTo>
                  <a:cubicBezTo>
                    <a:pt x="10875" y="13343"/>
                    <a:pt x="11008" y="13243"/>
                    <a:pt x="11208" y="13210"/>
                  </a:cubicBezTo>
                  <a:cubicBezTo>
                    <a:pt x="11575" y="13210"/>
                    <a:pt x="11842" y="12943"/>
                    <a:pt x="12209" y="12876"/>
                  </a:cubicBezTo>
                  <a:cubicBezTo>
                    <a:pt x="12042" y="12276"/>
                    <a:pt x="12009" y="11742"/>
                    <a:pt x="11975" y="11175"/>
                  </a:cubicBezTo>
                  <a:cubicBezTo>
                    <a:pt x="11942" y="10708"/>
                    <a:pt x="12076" y="10308"/>
                    <a:pt x="12409" y="9974"/>
                  </a:cubicBezTo>
                  <a:cubicBezTo>
                    <a:pt x="12609" y="9774"/>
                    <a:pt x="12843" y="9607"/>
                    <a:pt x="12976" y="9340"/>
                  </a:cubicBezTo>
                  <a:cubicBezTo>
                    <a:pt x="12976" y="9274"/>
                    <a:pt x="12976" y="9240"/>
                    <a:pt x="12943" y="9207"/>
                  </a:cubicBezTo>
                  <a:cubicBezTo>
                    <a:pt x="12609" y="8607"/>
                    <a:pt x="12643" y="7939"/>
                    <a:pt x="12676" y="7306"/>
                  </a:cubicBezTo>
                  <a:cubicBezTo>
                    <a:pt x="12709" y="7005"/>
                    <a:pt x="12843" y="6739"/>
                    <a:pt x="13110" y="6572"/>
                  </a:cubicBezTo>
                  <a:cubicBezTo>
                    <a:pt x="13176" y="6538"/>
                    <a:pt x="13210" y="6472"/>
                    <a:pt x="13276" y="6438"/>
                  </a:cubicBezTo>
                  <a:cubicBezTo>
                    <a:pt x="13443" y="6338"/>
                    <a:pt x="13510" y="6171"/>
                    <a:pt x="13510" y="5971"/>
                  </a:cubicBezTo>
                  <a:cubicBezTo>
                    <a:pt x="13510" y="5704"/>
                    <a:pt x="13510" y="5438"/>
                    <a:pt x="13510" y="5171"/>
                  </a:cubicBezTo>
                  <a:cubicBezTo>
                    <a:pt x="13510" y="4904"/>
                    <a:pt x="13510" y="4670"/>
                    <a:pt x="13510" y="4437"/>
                  </a:cubicBezTo>
                  <a:cubicBezTo>
                    <a:pt x="13577" y="3870"/>
                    <a:pt x="13810" y="3403"/>
                    <a:pt x="14344" y="3103"/>
                  </a:cubicBezTo>
                  <a:cubicBezTo>
                    <a:pt x="14711" y="2902"/>
                    <a:pt x="15078" y="2702"/>
                    <a:pt x="15445" y="2469"/>
                  </a:cubicBezTo>
                  <a:cubicBezTo>
                    <a:pt x="15478" y="2269"/>
                    <a:pt x="15545" y="2069"/>
                    <a:pt x="15578" y="1835"/>
                  </a:cubicBezTo>
                  <a:cubicBezTo>
                    <a:pt x="15745" y="1101"/>
                    <a:pt x="16178" y="601"/>
                    <a:pt x="16812" y="234"/>
                  </a:cubicBezTo>
                  <a:cubicBezTo>
                    <a:pt x="17046" y="100"/>
                    <a:pt x="17313" y="34"/>
                    <a:pt x="17579" y="34"/>
                  </a:cubicBezTo>
                  <a:cubicBezTo>
                    <a:pt x="17880" y="67"/>
                    <a:pt x="18180" y="67"/>
                    <a:pt x="18480" y="34"/>
                  </a:cubicBezTo>
                  <a:cubicBezTo>
                    <a:pt x="18980" y="0"/>
                    <a:pt x="19481" y="100"/>
                    <a:pt x="19981" y="267"/>
                  </a:cubicBezTo>
                  <a:cubicBezTo>
                    <a:pt x="20682" y="467"/>
                    <a:pt x="21082" y="968"/>
                    <a:pt x="21315" y="1635"/>
                  </a:cubicBezTo>
                  <a:cubicBezTo>
                    <a:pt x="21416" y="1902"/>
                    <a:pt x="21449" y="2202"/>
                    <a:pt x="21516" y="2502"/>
                  </a:cubicBezTo>
                  <a:cubicBezTo>
                    <a:pt x="21849" y="2669"/>
                    <a:pt x="22183" y="2836"/>
                    <a:pt x="22483" y="3036"/>
                  </a:cubicBezTo>
                  <a:cubicBezTo>
                    <a:pt x="23150" y="3369"/>
                    <a:pt x="23417" y="3970"/>
                    <a:pt x="23450" y="4637"/>
                  </a:cubicBezTo>
                  <a:cubicBezTo>
                    <a:pt x="23450" y="4937"/>
                    <a:pt x="23450" y="5204"/>
                    <a:pt x="23417" y="5471"/>
                  </a:cubicBezTo>
                  <a:cubicBezTo>
                    <a:pt x="23417" y="5604"/>
                    <a:pt x="23450" y="5738"/>
                    <a:pt x="23417" y="5838"/>
                  </a:cubicBezTo>
                  <a:cubicBezTo>
                    <a:pt x="23417" y="6138"/>
                    <a:pt x="23517" y="6372"/>
                    <a:pt x="23784" y="6538"/>
                  </a:cubicBezTo>
                  <a:cubicBezTo>
                    <a:pt x="24117" y="6739"/>
                    <a:pt x="24284" y="7039"/>
                    <a:pt x="24251" y="7439"/>
                  </a:cubicBezTo>
                  <a:cubicBezTo>
                    <a:pt x="24251" y="7673"/>
                    <a:pt x="24251" y="7873"/>
                    <a:pt x="24251" y="8106"/>
                  </a:cubicBezTo>
                  <a:cubicBezTo>
                    <a:pt x="24284" y="8440"/>
                    <a:pt x="24218" y="8773"/>
                    <a:pt x="24051" y="9040"/>
                  </a:cubicBezTo>
                  <a:cubicBezTo>
                    <a:pt x="23951" y="9274"/>
                    <a:pt x="23984" y="9440"/>
                    <a:pt x="24151" y="9607"/>
                  </a:cubicBezTo>
                  <a:cubicBezTo>
                    <a:pt x="24318" y="9741"/>
                    <a:pt x="24451" y="9907"/>
                    <a:pt x="24618" y="10074"/>
                  </a:cubicBezTo>
                  <a:cubicBezTo>
                    <a:pt x="24918" y="10374"/>
                    <a:pt x="25018" y="10741"/>
                    <a:pt x="24985" y="11175"/>
                  </a:cubicBezTo>
                  <a:cubicBezTo>
                    <a:pt x="24918" y="11709"/>
                    <a:pt x="24851" y="12276"/>
                    <a:pt x="24818" y="12876"/>
                  </a:cubicBezTo>
                  <a:close/>
                  <a:moveTo>
                    <a:pt x="18480" y="12943"/>
                  </a:moveTo>
                  <a:lnTo>
                    <a:pt x="18480" y="12943"/>
                  </a:lnTo>
                  <a:cubicBezTo>
                    <a:pt x="17680" y="12943"/>
                    <a:pt x="16846" y="12976"/>
                    <a:pt x="16045" y="12943"/>
                  </a:cubicBezTo>
                  <a:cubicBezTo>
                    <a:pt x="15044" y="12943"/>
                    <a:pt x="14077" y="13010"/>
                    <a:pt x="13110" y="13277"/>
                  </a:cubicBezTo>
                  <a:cubicBezTo>
                    <a:pt x="12543" y="13410"/>
                    <a:pt x="12076" y="13710"/>
                    <a:pt x="11642" y="14077"/>
                  </a:cubicBezTo>
                  <a:cubicBezTo>
                    <a:pt x="11575" y="14177"/>
                    <a:pt x="11475" y="14277"/>
                    <a:pt x="11442" y="14411"/>
                  </a:cubicBezTo>
                  <a:cubicBezTo>
                    <a:pt x="11275" y="15044"/>
                    <a:pt x="11075" y="15645"/>
                    <a:pt x="11075" y="16312"/>
                  </a:cubicBezTo>
                  <a:cubicBezTo>
                    <a:pt x="11075" y="16412"/>
                    <a:pt x="11075" y="16546"/>
                    <a:pt x="11041" y="16646"/>
                  </a:cubicBezTo>
                  <a:cubicBezTo>
                    <a:pt x="10808" y="17780"/>
                    <a:pt x="10341" y="18847"/>
                    <a:pt x="9807" y="19881"/>
                  </a:cubicBezTo>
                  <a:cubicBezTo>
                    <a:pt x="9607" y="20282"/>
                    <a:pt x="9374" y="20649"/>
                    <a:pt x="9207" y="21049"/>
                  </a:cubicBezTo>
                  <a:cubicBezTo>
                    <a:pt x="8840" y="21783"/>
                    <a:pt x="8373" y="22483"/>
                    <a:pt x="7873" y="23117"/>
                  </a:cubicBezTo>
                  <a:cubicBezTo>
                    <a:pt x="6939" y="24284"/>
                    <a:pt x="6005" y="25452"/>
                    <a:pt x="5071" y="26619"/>
                  </a:cubicBezTo>
                  <a:cubicBezTo>
                    <a:pt x="4904" y="26853"/>
                    <a:pt x="4704" y="27120"/>
                    <a:pt x="4470" y="27287"/>
                  </a:cubicBezTo>
                  <a:cubicBezTo>
                    <a:pt x="3936" y="27687"/>
                    <a:pt x="3536" y="28187"/>
                    <a:pt x="3136" y="28654"/>
                  </a:cubicBezTo>
                  <a:cubicBezTo>
                    <a:pt x="2902" y="28921"/>
                    <a:pt x="2669" y="29188"/>
                    <a:pt x="2535" y="29488"/>
                  </a:cubicBezTo>
                  <a:cubicBezTo>
                    <a:pt x="2135" y="30222"/>
                    <a:pt x="1802" y="30923"/>
                    <a:pt x="1468" y="31656"/>
                  </a:cubicBezTo>
                  <a:cubicBezTo>
                    <a:pt x="1301" y="31957"/>
                    <a:pt x="1234" y="32290"/>
                    <a:pt x="1168" y="32657"/>
                  </a:cubicBezTo>
                  <a:cubicBezTo>
                    <a:pt x="1068" y="33258"/>
                    <a:pt x="901" y="33891"/>
                    <a:pt x="968" y="34525"/>
                  </a:cubicBezTo>
                  <a:cubicBezTo>
                    <a:pt x="968" y="34592"/>
                    <a:pt x="934" y="34659"/>
                    <a:pt x="934" y="34692"/>
                  </a:cubicBezTo>
                  <a:cubicBezTo>
                    <a:pt x="834" y="35059"/>
                    <a:pt x="834" y="35426"/>
                    <a:pt x="834" y="35793"/>
                  </a:cubicBezTo>
                  <a:lnTo>
                    <a:pt x="868" y="38628"/>
                  </a:lnTo>
                  <a:cubicBezTo>
                    <a:pt x="868" y="38761"/>
                    <a:pt x="868" y="38928"/>
                    <a:pt x="901" y="39062"/>
                  </a:cubicBezTo>
                  <a:cubicBezTo>
                    <a:pt x="1034" y="39595"/>
                    <a:pt x="1068" y="40129"/>
                    <a:pt x="1101" y="40663"/>
                  </a:cubicBezTo>
                  <a:cubicBezTo>
                    <a:pt x="1101" y="41096"/>
                    <a:pt x="1168" y="41530"/>
                    <a:pt x="1435" y="41864"/>
                  </a:cubicBezTo>
                  <a:cubicBezTo>
                    <a:pt x="1668" y="42231"/>
                    <a:pt x="1802" y="42631"/>
                    <a:pt x="1902" y="42998"/>
                  </a:cubicBezTo>
                  <a:cubicBezTo>
                    <a:pt x="2035" y="43365"/>
                    <a:pt x="2135" y="43732"/>
                    <a:pt x="2269" y="44099"/>
                  </a:cubicBezTo>
                  <a:cubicBezTo>
                    <a:pt x="2335" y="44399"/>
                    <a:pt x="2502" y="44666"/>
                    <a:pt x="2702" y="44899"/>
                  </a:cubicBezTo>
                  <a:cubicBezTo>
                    <a:pt x="2902" y="45099"/>
                    <a:pt x="3036" y="45333"/>
                    <a:pt x="3136" y="45600"/>
                  </a:cubicBezTo>
                  <a:cubicBezTo>
                    <a:pt x="3303" y="46067"/>
                    <a:pt x="3569" y="46467"/>
                    <a:pt x="3803" y="46901"/>
                  </a:cubicBezTo>
                  <a:cubicBezTo>
                    <a:pt x="4270" y="47634"/>
                    <a:pt x="4804" y="48335"/>
                    <a:pt x="5504" y="48869"/>
                  </a:cubicBezTo>
                  <a:cubicBezTo>
                    <a:pt x="6271" y="49502"/>
                    <a:pt x="7139" y="49969"/>
                    <a:pt x="7906" y="50570"/>
                  </a:cubicBezTo>
                  <a:cubicBezTo>
                    <a:pt x="7973" y="50637"/>
                    <a:pt x="8106" y="50703"/>
                    <a:pt x="8206" y="50737"/>
                  </a:cubicBezTo>
                  <a:cubicBezTo>
                    <a:pt x="8773" y="51037"/>
                    <a:pt x="9407" y="51337"/>
                    <a:pt x="9974" y="51671"/>
                  </a:cubicBezTo>
                  <a:cubicBezTo>
                    <a:pt x="10908" y="52238"/>
                    <a:pt x="11909" y="52638"/>
                    <a:pt x="12943" y="52905"/>
                  </a:cubicBezTo>
                  <a:cubicBezTo>
                    <a:pt x="13176" y="52972"/>
                    <a:pt x="13443" y="53005"/>
                    <a:pt x="13677" y="53038"/>
                  </a:cubicBezTo>
                  <a:cubicBezTo>
                    <a:pt x="14310" y="53172"/>
                    <a:pt x="14911" y="53172"/>
                    <a:pt x="15545" y="53172"/>
                  </a:cubicBezTo>
                  <a:cubicBezTo>
                    <a:pt x="15845" y="53172"/>
                    <a:pt x="16145" y="53205"/>
                    <a:pt x="16445" y="53305"/>
                  </a:cubicBezTo>
                  <a:cubicBezTo>
                    <a:pt x="16846" y="53405"/>
                    <a:pt x="17246" y="53405"/>
                    <a:pt x="17646" y="53405"/>
                  </a:cubicBezTo>
                  <a:cubicBezTo>
                    <a:pt x="18046" y="53405"/>
                    <a:pt x="18480" y="53405"/>
                    <a:pt x="18914" y="53405"/>
                  </a:cubicBezTo>
                  <a:cubicBezTo>
                    <a:pt x="19114" y="53405"/>
                    <a:pt x="19314" y="53439"/>
                    <a:pt x="19481" y="53439"/>
                  </a:cubicBezTo>
                  <a:cubicBezTo>
                    <a:pt x="20348" y="53572"/>
                    <a:pt x="21215" y="53539"/>
                    <a:pt x="22049" y="53505"/>
                  </a:cubicBezTo>
                  <a:cubicBezTo>
                    <a:pt x="22416" y="53472"/>
                    <a:pt x="22783" y="53405"/>
                    <a:pt x="23083" y="53172"/>
                  </a:cubicBezTo>
                  <a:cubicBezTo>
                    <a:pt x="23217" y="53072"/>
                    <a:pt x="23350" y="53038"/>
                    <a:pt x="23484" y="53038"/>
                  </a:cubicBezTo>
                  <a:cubicBezTo>
                    <a:pt x="23617" y="53038"/>
                    <a:pt x="23751" y="53005"/>
                    <a:pt x="23851" y="52972"/>
                  </a:cubicBezTo>
                  <a:cubicBezTo>
                    <a:pt x="24951" y="52671"/>
                    <a:pt x="25985" y="52304"/>
                    <a:pt x="26919" y="51704"/>
                  </a:cubicBezTo>
                  <a:cubicBezTo>
                    <a:pt x="27053" y="51637"/>
                    <a:pt x="27186" y="51571"/>
                    <a:pt x="27320" y="51504"/>
                  </a:cubicBezTo>
                  <a:cubicBezTo>
                    <a:pt x="27920" y="51204"/>
                    <a:pt x="28521" y="50870"/>
                    <a:pt x="29154" y="50537"/>
                  </a:cubicBezTo>
                  <a:cubicBezTo>
                    <a:pt x="29254" y="50470"/>
                    <a:pt x="29321" y="50403"/>
                    <a:pt x="29421" y="50336"/>
                  </a:cubicBezTo>
                  <a:cubicBezTo>
                    <a:pt x="29721" y="50103"/>
                    <a:pt x="30022" y="49903"/>
                    <a:pt x="30322" y="49636"/>
                  </a:cubicBezTo>
                  <a:cubicBezTo>
                    <a:pt x="30489" y="49502"/>
                    <a:pt x="30655" y="49369"/>
                    <a:pt x="30756" y="49169"/>
                  </a:cubicBezTo>
                  <a:cubicBezTo>
                    <a:pt x="30889" y="48902"/>
                    <a:pt x="31089" y="48735"/>
                    <a:pt x="31356" y="48602"/>
                  </a:cubicBezTo>
                  <a:cubicBezTo>
                    <a:pt x="31890" y="48268"/>
                    <a:pt x="32290" y="47835"/>
                    <a:pt x="32624" y="47268"/>
                  </a:cubicBezTo>
                  <a:cubicBezTo>
                    <a:pt x="32724" y="47101"/>
                    <a:pt x="32824" y="46934"/>
                    <a:pt x="32957" y="46801"/>
                  </a:cubicBezTo>
                  <a:cubicBezTo>
                    <a:pt x="33224" y="46567"/>
                    <a:pt x="33357" y="46300"/>
                    <a:pt x="33524" y="46000"/>
                  </a:cubicBezTo>
                  <a:cubicBezTo>
                    <a:pt x="33724" y="45666"/>
                    <a:pt x="33924" y="45299"/>
                    <a:pt x="34191" y="44999"/>
                  </a:cubicBezTo>
                  <a:cubicBezTo>
                    <a:pt x="34425" y="44699"/>
                    <a:pt x="34625" y="44399"/>
                    <a:pt x="34725" y="44032"/>
                  </a:cubicBezTo>
                  <a:cubicBezTo>
                    <a:pt x="34925" y="43431"/>
                    <a:pt x="35092" y="42831"/>
                    <a:pt x="35292" y="42231"/>
                  </a:cubicBezTo>
                  <a:cubicBezTo>
                    <a:pt x="35325" y="42097"/>
                    <a:pt x="35359" y="41930"/>
                    <a:pt x="35459" y="41797"/>
                  </a:cubicBezTo>
                  <a:cubicBezTo>
                    <a:pt x="35826" y="41263"/>
                    <a:pt x="35959" y="40696"/>
                    <a:pt x="35993" y="40096"/>
                  </a:cubicBezTo>
                  <a:cubicBezTo>
                    <a:pt x="35993" y="40029"/>
                    <a:pt x="35993" y="39962"/>
                    <a:pt x="36026" y="39896"/>
                  </a:cubicBezTo>
                  <a:cubicBezTo>
                    <a:pt x="36193" y="39462"/>
                    <a:pt x="36193" y="39028"/>
                    <a:pt x="36193" y="38595"/>
                  </a:cubicBezTo>
                  <a:cubicBezTo>
                    <a:pt x="36159" y="37861"/>
                    <a:pt x="36093" y="37094"/>
                    <a:pt x="36126" y="36360"/>
                  </a:cubicBezTo>
                  <a:cubicBezTo>
                    <a:pt x="36193" y="35426"/>
                    <a:pt x="35959" y="34525"/>
                    <a:pt x="35959" y="33591"/>
                  </a:cubicBezTo>
                  <a:cubicBezTo>
                    <a:pt x="35959" y="33491"/>
                    <a:pt x="35926" y="33391"/>
                    <a:pt x="35893" y="33324"/>
                  </a:cubicBezTo>
                  <a:cubicBezTo>
                    <a:pt x="35859" y="33191"/>
                    <a:pt x="35826" y="33057"/>
                    <a:pt x="35826" y="32957"/>
                  </a:cubicBezTo>
                  <a:cubicBezTo>
                    <a:pt x="35826" y="32424"/>
                    <a:pt x="35659" y="31957"/>
                    <a:pt x="35426" y="31490"/>
                  </a:cubicBezTo>
                  <a:cubicBezTo>
                    <a:pt x="35159" y="30956"/>
                    <a:pt x="34892" y="30456"/>
                    <a:pt x="34658" y="29922"/>
                  </a:cubicBezTo>
                  <a:cubicBezTo>
                    <a:pt x="34225" y="28954"/>
                    <a:pt x="33491" y="28221"/>
                    <a:pt x="32724" y="27487"/>
                  </a:cubicBezTo>
                  <a:cubicBezTo>
                    <a:pt x="32423" y="27220"/>
                    <a:pt x="32157" y="26953"/>
                    <a:pt x="31890" y="26653"/>
                  </a:cubicBezTo>
                  <a:cubicBezTo>
                    <a:pt x="30989" y="25519"/>
                    <a:pt x="30088" y="24385"/>
                    <a:pt x="29188" y="23284"/>
                  </a:cubicBezTo>
                  <a:cubicBezTo>
                    <a:pt x="28621" y="22517"/>
                    <a:pt x="28087" y="21749"/>
                    <a:pt x="27687" y="20882"/>
                  </a:cubicBezTo>
                  <a:cubicBezTo>
                    <a:pt x="27587" y="20649"/>
                    <a:pt x="27453" y="20415"/>
                    <a:pt x="27320" y="20215"/>
                  </a:cubicBezTo>
                  <a:cubicBezTo>
                    <a:pt x="26853" y="19381"/>
                    <a:pt x="26452" y="18480"/>
                    <a:pt x="26152" y="17580"/>
                  </a:cubicBezTo>
                  <a:cubicBezTo>
                    <a:pt x="26052" y="17179"/>
                    <a:pt x="25919" y="16812"/>
                    <a:pt x="25885" y="16412"/>
                  </a:cubicBezTo>
                  <a:cubicBezTo>
                    <a:pt x="25885" y="15712"/>
                    <a:pt x="25685" y="15078"/>
                    <a:pt x="25518" y="14444"/>
                  </a:cubicBezTo>
                  <a:cubicBezTo>
                    <a:pt x="25485" y="14311"/>
                    <a:pt x="25418" y="14211"/>
                    <a:pt x="25318" y="14110"/>
                  </a:cubicBezTo>
                  <a:cubicBezTo>
                    <a:pt x="24951" y="13777"/>
                    <a:pt x="24518" y="13477"/>
                    <a:pt x="24017" y="13343"/>
                  </a:cubicBezTo>
                  <a:cubicBezTo>
                    <a:pt x="23751" y="13277"/>
                    <a:pt x="23484" y="13210"/>
                    <a:pt x="23217" y="13143"/>
                  </a:cubicBezTo>
                  <a:cubicBezTo>
                    <a:pt x="22650" y="13010"/>
                    <a:pt x="22083" y="12976"/>
                    <a:pt x="21482" y="12976"/>
                  </a:cubicBezTo>
                  <a:cubicBezTo>
                    <a:pt x="20482" y="12943"/>
                    <a:pt x="19481" y="12943"/>
                    <a:pt x="18480" y="12943"/>
                  </a:cubicBezTo>
                  <a:close/>
                  <a:moveTo>
                    <a:pt x="13977" y="9774"/>
                  </a:moveTo>
                  <a:cubicBezTo>
                    <a:pt x="13677" y="10074"/>
                    <a:pt x="13376" y="10341"/>
                    <a:pt x="13110" y="10641"/>
                  </a:cubicBezTo>
                  <a:cubicBezTo>
                    <a:pt x="12943" y="10808"/>
                    <a:pt x="12809" y="10975"/>
                    <a:pt x="12776" y="11208"/>
                  </a:cubicBezTo>
                  <a:cubicBezTo>
                    <a:pt x="12776" y="11542"/>
                    <a:pt x="12743" y="11909"/>
                    <a:pt x="12743" y="12276"/>
                  </a:cubicBezTo>
                  <a:cubicBezTo>
                    <a:pt x="12743" y="12376"/>
                    <a:pt x="12776" y="12476"/>
                    <a:pt x="12809" y="12609"/>
                  </a:cubicBezTo>
                  <a:cubicBezTo>
                    <a:pt x="12976" y="12576"/>
                    <a:pt x="13143" y="12576"/>
                    <a:pt x="13276" y="12543"/>
                  </a:cubicBezTo>
                  <a:cubicBezTo>
                    <a:pt x="13910" y="12309"/>
                    <a:pt x="14611" y="12242"/>
                    <a:pt x="15311" y="12242"/>
                  </a:cubicBezTo>
                  <a:cubicBezTo>
                    <a:pt x="17313" y="12276"/>
                    <a:pt x="19347" y="12276"/>
                    <a:pt x="21349" y="12242"/>
                  </a:cubicBezTo>
                  <a:cubicBezTo>
                    <a:pt x="22183" y="12242"/>
                    <a:pt x="22983" y="12276"/>
                    <a:pt x="23784" y="12576"/>
                  </a:cubicBezTo>
                  <a:cubicBezTo>
                    <a:pt x="23884" y="12609"/>
                    <a:pt x="24017" y="12576"/>
                    <a:pt x="24184" y="12576"/>
                  </a:cubicBezTo>
                  <a:cubicBezTo>
                    <a:pt x="24184" y="12409"/>
                    <a:pt x="24218" y="12276"/>
                    <a:pt x="24218" y="12142"/>
                  </a:cubicBezTo>
                  <a:cubicBezTo>
                    <a:pt x="24218" y="11842"/>
                    <a:pt x="24184" y="11575"/>
                    <a:pt x="24184" y="11275"/>
                  </a:cubicBezTo>
                  <a:cubicBezTo>
                    <a:pt x="24151" y="10841"/>
                    <a:pt x="23884" y="10575"/>
                    <a:pt x="23484" y="10441"/>
                  </a:cubicBezTo>
                  <a:cubicBezTo>
                    <a:pt x="23083" y="10308"/>
                    <a:pt x="22650" y="10174"/>
                    <a:pt x="22249" y="10108"/>
                  </a:cubicBezTo>
                  <a:cubicBezTo>
                    <a:pt x="21349" y="9941"/>
                    <a:pt x="20482" y="9874"/>
                    <a:pt x="19581" y="9741"/>
                  </a:cubicBezTo>
                  <a:cubicBezTo>
                    <a:pt x="18547" y="9641"/>
                    <a:pt x="17513" y="9674"/>
                    <a:pt x="16479" y="9741"/>
                  </a:cubicBezTo>
                  <a:cubicBezTo>
                    <a:pt x="16112" y="9741"/>
                    <a:pt x="15745" y="9741"/>
                    <a:pt x="15378" y="9707"/>
                  </a:cubicBezTo>
                  <a:cubicBezTo>
                    <a:pt x="14911" y="9641"/>
                    <a:pt x="14411" y="9707"/>
                    <a:pt x="13977" y="9774"/>
                  </a:cubicBezTo>
                  <a:close/>
                  <a:moveTo>
                    <a:pt x="23150" y="7606"/>
                  </a:moveTo>
                  <a:cubicBezTo>
                    <a:pt x="23083" y="7539"/>
                    <a:pt x="23017" y="7506"/>
                    <a:pt x="22950" y="7472"/>
                  </a:cubicBezTo>
                  <a:cubicBezTo>
                    <a:pt x="22716" y="7406"/>
                    <a:pt x="22516" y="7306"/>
                    <a:pt x="22283" y="7239"/>
                  </a:cubicBezTo>
                  <a:cubicBezTo>
                    <a:pt x="20882" y="6872"/>
                    <a:pt x="19481" y="6672"/>
                    <a:pt x="18013" y="6672"/>
                  </a:cubicBezTo>
                  <a:cubicBezTo>
                    <a:pt x="17780" y="6672"/>
                    <a:pt x="17513" y="6672"/>
                    <a:pt x="17279" y="6638"/>
                  </a:cubicBezTo>
                  <a:cubicBezTo>
                    <a:pt x="16512" y="6605"/>
                    <a:pt x="15745" y="6672"/>
                    <a:pt x="14978" y="6705"/>
                  </a:cubicBezTo>
                  <a:cubicBezTo>
                    <a:pt x="14411" y="6739"/>
                    <a:pt x="14177" y="7172"/>
                    <a:pt x="13843" y="7439"/>
                  </a:cubicBezTo>
                  <a:cubicBezTo>
                    <a:pt x="13810" y="7472"/>
                    <a:pt x="13777" y="7506"/>
                    <a:pt x="13777" y="7539"/>
                  </a:cubicBezTo>
                  <a:cubicBezTo>
                    <a:pt x="13810" y="7873"/>
                    <a:pt x="13743" y="8206"/>
                    <a:pt x="13843" y="8506"/>
                  </a:cubicBezTo>
                  <a:cubicBezTo>
                    <a:pt x="13910" y="8873"/>
                    <a:pt x="14010" y="9207"/>
                    <a:pt x="14010" y="9607"/>
                  </a:cubicBezTo>
                  <a:cubicBezTo>
                    <a:pt x="14244" y="9574"/>
                    <a:pt x="14444" y="9541"/>
                    <a:pt x="14644" y="9474"/>
                  </a:cubicBezTo>
                  <a:cubicBezTo>
                    <a:pt x="15211" y="9340"/>
                    <a:pt x="15778" y="9207"/>
                    <a:pt x="16345" y="9107"/>
                  </a:cubicBezTo>
                  <a:cubicBezTo>
                    <a:pt x="17546" y="8940"/>
                    <a:pt x="18747" y="8940"/>
                    <a:pt x="19914" y="9107"/>
                  </a:cubicBezTo>
                  <a:cubicBezTo>
                    <a:pt x="20848" y="9240"/>
                    <a:pt x="21816" y="9307"/>
                    <a:pt x="22716" y="9507"/>
                  </a:cubicBezTo>
                  <a:cubicBezTo>
                    <a:pt x="22783" y="9541"/>
                    <a:pt x="22850" y="9507"/>
                    <a:pt x="22883" y="9507"/>
                  </a:cubicBezTo>
                  <a:cubicBezTo>
                    <a:pt x="22950" y="9274"/>
                    <a:pt x="22950" y="9040"/>
                    <a:pt x="23050" y="8840"/>
                  </a:cubicBezTo>
                  <a:cubicBezTo>
                    <a:pt x="23217" y="8406"/>
                    <a:pt x="23183" y="8006"/>
                    <a:pt x="23150" y="7606"/>
                  </a:cubicBezTo>
                  <a:close/>
                  <a:moveTo>
                    <a:pt x="22383" y="6672"/>
                  </a:moveTo>
                  <a:cubicBezTo>
                    <a:pt x="22350" y="6438"/>
                    <a:pt x="22316" y="6272"/>
                    <a:pt x="22316" y="6071"/>
                  </a:cubicBezTo>
                  <a:cubicBezTo>
                    <a:pt x="22350" y="5704"/>
                    <a:pt x="22116" y="5504"/>
                    <a:pt x="21816" y="5404"/>
                  </a:cubicBezTo>
                  <a:cubicBezTo>
                    <a:pt x="21716" y="5338"/>
                    <a:pt x="21582" y="5304"/>
                    <a:pt x="21449" y="5271"/>
                  </a:cubicBezTo>
                  <a:cubicBezTo>
                    <a:pt x="20748" y="5071"/>
                    <a:pt x="20015" y="4937"/>
                    <a:pt x="19247" y="4937"/>
                  </a:cubicBezTo>
                  <a:cubicBezTo>
                    <a:pt x="18780" y="4937"/>
                    <a:pt x="18313" y="4937"/>
                    <a:pt x="17846" y="4871"/>
                  </a:cubicBezTo>
                  <a:cubicBezTo>
                    <a:pt x="17246" y="4804"/>
                    <a:pt x="16645" y="4704"/>
                    <a:pt x="16045" y="4837"/>
                  </a:cubicBezTo>
                  <a:cubicBezTo>
                    <a:pt x="15945" y="4837"/>
                    <a:pt x="15845" y="4871"/>
                    <a:pt x="15778" y="4737"/>
                  </a:cubicBezTo>
                  <a:cubicBezTo>
                    <a:pt x="15812" y="4604"/>
                    <a:pt x="15912" y="4637"/>
                    <a:pt x="16012" y="4604"/>
                  </a:cubicBezTo>
                  <a:cubicBezTo>
                    <a:pt x="16445" y="4537"/>
                    <a:pt x="16846" y="4470"/>
                    <a:pt x="17246" y="4404"/>
                  </a:cubicBezTo>
                  <a:cubicBezTo>
                    <a:pt x="17579" y="4337"/>
                    <a:pt x="17880" y="4270"/>
                    <a:pt x="18180" y="4270"/>
                  </a:cubicBezTo>
                  <a:cubicBezTo>
                    <a:pt x="18480" y="4270"/>
                    <a:pt x="18747" y="4270"/>
                    <a:pt x="19047" y="4237"/>
                  </a:cubicBezTo>
                  <a:cubicBezTo>
                    <a:pt x="20115" y="4237"/>
                    <a:pt x="21115" y="4404"/>
                    <a:pt x="22116" y="4770"/>
                  </a:cubicBezTo>
                  <a:cubicBezTo>
                    <a:pt x="22149" y="4770"/>
                    <a:pt x="22183" y="4770"/>
                    <a:pt x="22249" y="4770"/>
                  </a:cubicBezTo>
                  <a:cubicBezTo>
                    <a:pt x="22316" y="4570"/>
                    <a:pt x="22316" y="4370"/>
                    <a:pt x="22183" y="4237"/>
                  </a:cubicBezTo>
                  <a:cubicBezTo>
                    <a:pt x="21749" y="3770"/>
                    <a:pt x="21282" y="3303"/>
                    <a:pt x="20682" y="3003"/>
                  </a:cubicBezTo>
                  <a:cubicBezTo>
                    <a:pt x="20648" y="2969"/>
                    <a:pt x="20582" y="2969"/>
                    <a:pt x="20548" y="2969"/>
                  </a:cubicBezTo>
                  <a:cubicBezTo>
                    <a:pt x="20181" y="2869"/>
                    <a:pt x="19814" y="2802"/>
                    <a:pt x="19481" y="2702"/>
                  </a:cubicBezTo>
                  <a:cubicBezTo>
                    <a:pt x="19214" y="2602"/>
                    <a:pt x="18947" y="2569"/>
                    <a:pt x="18680" y="2602"/>
                  </a:cubicBezTo>
                  <a:cubicBezTo>
                    <a:pt x="18213" y="2602"/>
                    <a:pt x="17746" y="2569"/>
                    <a:pt x="17313" y="2736"/>
                  </a:cubicBezTo>
                  <a:cubicBezTo>
                    <a:pt x="17246" y="2769"/>
                    <a:pt x="17146" y="2736"/>
                    <a:pt x="17046" y="2769"/>
                  </a:cubicBezTo>
                  <a:cubicBezTo>
                    <a:pt x="16545" y="2902"/>
                    <a:pt x="16012" y="3003"/>
                    <a:pt x="15645" y="3436"/>
                  </a:cubicBezTo>
                  <a:cubicBezTo>
                    <a:pt x="15478" y="3603"/>
                    <a:pt x="15278" y="3770"/>
                    <a:pt x="15078" y="3937"/>
                  </a:cubicBezTo>
                  <a:cubicBezTo>
                    <a:pt x="14744" y="4137"/>
                    <a:pt x="14644" y="4437"/>
                    <a:pt x="14644" y="4804"/>
                  </a:cubicBezTo>
                  <a:cubicBezTo>
                    <a:pt x="14644" y="5271"/>
                    <a:pt x="14644" y="5704"/>
                    <a:pt x="14644" y="6138"/>
                  </a:cubicBezTo>
                  <a:cubicBezTo>
                    <a:pt x="14644" y="6238"/>
                    <a:pt x="14577" y="6338"/>
                    <a:pt x="14711" y="6438"/>
                  </a:cubicBezTo>
                  <a:cubicBezTo>
                    <a:pt x="14777" y="6405"/>
                    <a:pt x="14878" y="6405"/>
                    <a:pt x="14978" y="6372"/>
                  </a:cubicBezTo>
                  <a:cubicBezTo>
                    <a:pt x="15478" y="6205"/>
                    <a:pt x="15978" y="6171"/>
                    <a:pt x="16512" y="6138"/>
                  </a:cubicBezTo>
                  <a:cubicBezTo>
                    <a:pt x="17012" y="6138"/>
                    <a:pt x="17513" y="6138"/>
                    <a:pt x="18013" y="6105"/>
                  </a:cubicBezTo>
                  <a:cubicBezTo>
                    <a:pt x="18947" y="6071"/>
                    <a:pt x="19848" y="6171"/>
                    <a:pt x="20782" y="6338"/>
                  </a:cubicBezTo>
                  <a:cubicBezTo>
                    <a:pt x="21282" y="6405"/>
                    <a:pt x="21816" y="6538"/>
                    <a:pt x="22383" y="6672"/>
                  </a:cubicBezTo>
                  <a:close/>
                  <a:moveTo>
                    <a:pt x="16145" y="2402"/>
                  </a:moveTo>
                  <a:cubicBezTo>
                    <a:pt x="16645" y="2269"/>
                    <a:pt x="17112" y="2135"/>
                    <a:pt x="17579" y="2035"/>
                  </a:cubicBezTo>
                  <a:cubicBezTo>
                    <a:pt x="17680" y="2002"/>
                    <a:pt x="17813" y="2002"/>
                    <a:pt x="17946" y="2002"/>
                  </a:cubicBezTo>
                  <a:cubicBezTo>
                    <a:pt x="18313" y="1968"/>
                    <a:pt x="18680" y="1968"/>
                    <a:pt x="19047" y="2002"/>
                  </a:cubicBezTo>
                  <a:cubicBezTo>
                    <a:pt x="19147" y="2002"/>
                    <a:pt x="19247" y="2002"/>
                    <a:pt x="19347" y="2035"/>
                  </a:cubicBezTo>
                  <a:cubicBezTo>
                    <a:pt x="19814" y="2135"/>
                    <a:pt x="20248" y="2269"/>
                    <a:pt x="20682" y="2369"/>
                  </a:cubicBezTo>
                  <a:cubicBezTo>
                    <a:pt x="20715" y="2369"/>
                    <a:pt x="20782" y="2369"/>
                    <a:pt x="20848" y="2369"/>
                  </a:cubicBezTo>
                  <a:cubicBezTo>
                    <a:pt x="20782" y="1868"/>
                    <a:pt x="20548" y="1501"/>
                    <a:pt x="20215" y="1168"/>
                  </a:cubicBezTo>
                  <a:cubicBezTo>
                    <a:pt x="20015" y="968"/>
                    <a:pt x="19781" y="901"/>
                    <a:pt x="19514" y="868"/>
                  </a:cubicBezTo>
                  <a:cubicBezTo>
                    <a:pt x="19214" y="834"/>
                    <a:pt x="18880" y="734"/>
                    <a:pt x="18547" y="734"/>
                  </a:cubicBezTo>
                  <a:cubicBezTo>
                    <a:pt x="18247" y="734"/>
                    <a:pt x="17913" y="801"/>
                    <a:pt x="17579" y="868"/>
                  </a:cubicBezTo>
                  <a:cubicBezTo>
                    <a:pt x="17479" y="868"/>
                    <a:pt x="17379" y="868"/>
                    <a:pt x="17279" y="901"/>
                  </a:cubicBezTo>
                  <a:cubicBezTo>
                    <a:pt x="17146" y="901"/>
                    <a:pt x="17046" y="934"/>
                    <a:pt x="16979" y="1001"/>
                  </a:cubicBezTo>
                  <a:cubicBezTo>
                    <a:pt x="16512" y="1335"/>
                    <a:pt x="16178" y="1768"/>
                    <a:pt x="16145" y="24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30" name="Google Shape;2230;p58"/>
            <p:cNvSpPr/>
            <p:nvPr/>
          </p:nvSpPr>
          <p:spPr>
            <a:xfrm>
              <a:off x="4224263" y="3378225"/>
              <a:ext cx="120100" cy="67575"/>
            </a:xfrm>
            <a:custGeom>
              <a:avLst/>
              <a:gdLst/>
              <a:ahLst/>
              <a:cxnLst/>
              <a:rect l="l" t="t" r="r" b="b"/>
              <a:pathLst>
                <a:path w="4804" h="2703" extrusionOk="0">
                  <a:moveTo>
                    <a:pt x="4270" y="34"/>
                  </a:moveTo>
                  <a:cubicBezTo>
                    <a:pt x="2903" y="268"/>
                    <a:pt x="1702" y="1335"/>
                    <a:pt x="434" y="1936"/>
                  </a:cubicBezTo>
                  <a:cubicBezTo>
                    <a:pt x="0" y="2136"/>
                    <a:pt x="334" y="2703"/>
                    <a:pt x="734" y="2636"/>
                  </a:cubicBezTo>
                  <a:cubicBezTo>
                    <a:pt x="2102" y="2403"/>
                    <a:pt x="3503" y="1369"/>
                    <a:pt x="4570" y="535"/>
                  </a:cubicBezTo>
                  <a:cubicBezTo>
                    <a:pt x="4804" y="335"/>
                    <a:pt x="4537" y="1"/>
                    <a:pt x="4270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31" name="Google Shape;2231;p58"/>
            <p:cNvSpPr/>
            <p:nvPr/>
          </p:nvSpPr>
          <p:spPr>
            <a:xfrm>
              <a:off x="4462763" y="3570875"/>
              <a:ext cx="56725" cy="100925"/>
            </a:xfrm>
            <a:custGeom>
              <a:avLst/>
              <a:gdLst/>
              <a:ahLst/>
              <a:cxnLst/>
              <a:rect l="l" t="t" r="r" b="b"/>
              <a:pathLst>
                <a:path w="2269" h="4037" extrusionOk="0">
                  <a:moveTo>
                    <a:pt x="1668" y="167"/>
                  </a:moveTo>
                  <a:cubicBezTo>
                    <a:pt x="1201" y="601"/>
                    <a:pt x="901" y="1135"/>
                    <a:pt x="634" y="1735"/>
                  </a:cubicBezTo>
                  <a:cubicBezTo>
                    <a:pt x="401" y="2336"/>
                    <a:pt x="1" y="3069"/>
                    <a:pt x="67" y="3737"/>
                  </a:cubicBezTo>
                  <a:cubicBezTo>
                    <a:pt x="67" y="3903"/>
                    <a:pt x="234" y="4037"/>
                    <a:pt x="401" y="3937"/>
                  </a:cubicBezTo>
                  <a:cubicBezTo>
                    <a:pt x="901" y="3636"/>
                    <a:pt x="1101" y="3036"/>
                    <a:pt x="1335" y="2502"/>
                  </a:cubicBezTo>
                  <a:cubicBezTo>
                    <a:pt x="1635" y="1835"/>
                    <a:pt x="1969" y="1168"/>
                    <a:pt x="2169" y="468"/>
                  </a:cubicBezTo>
                  <a:cubicBezTo>
                    <a:pt x="2269" y="167"/>
                    <a:pt x="1869" y="1"/>
                    <a:pt x="1668" y="1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32" name="Google Shape;2232;p58"/>
            <p:cNvSpPr/>
            <p:nvPr/>
          </p:nvSpPr>
          <p:spPr>
            <a:xfrm>
              <a:off x="4822188" y="3645100"/>
              <a:ext cx="34225" cy="130100"/>
            </a:xfrm>
            <a:custGeom>
              <a:avLst/>
              <a:gdLst/>
              <a:ahLst/>
              <a:cxnLst/>
              <a:rect l="l" t="t" r="r" b="b"/>
              <a:pathLst>
                <a:path w="1369" h="5204" extrusionOk="0">
                  <a:moveTo>
                    <a:pt x="668" y="267"/>
                  </a:moveTo>
                  <a:cubicBezTo>
                    <a:pt x="501" y="0"/>
                    <a:pt x="134" y="134"/>
                    <a:pt x="101" y="434"/>
                  </a:cubicBezTo>
                  <a:cubicBezTo>
                    <a:pt x="34" y="1601"/>
                    <a:pt x="1" y="2902"/>
                    <a:pt x="67" y="4103"/>
                  </a:cubicBezTo>
                  <a:cubicBezTo>
                    <a:pt x="34" y="4237"/>
                    <a:pt x="34" y="4370"/>
                    <a:pt x="101" y="4470"/>
                  </a:cubicBezTo>
                  <a:cubicBezTo>
                    <a:pt x="134" y="4937"/>
                    <a:pt x="968" y="5204"/>
                    <a:pt x="1068" y="4470"/>
                  </a:cubicBezTo>
                  <a:cubicBezTo>
                    <a:pt x="1201" y="3103"/>
                    <a:pt x="1368" y="1501"/>
                    <a:pt x="668" y="2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33" name="Google Shape;2233;p58"/>
            <p:cNvSpPr/>
            <p:nvPr/>
          </p:nvSpPr>
          <p:spPr>
            <a:xfrm>
              <a:off x="5100713" y="3570875"/>
              <a:ext cx="97600" cy="79250"/>
            </a:xfrm>
            <a:custGeom>
              <a:avLst/>
              <a:gdLst/>
              <a:ahLst/>
              <a:cxnLst/>
              <a:rect l="l" t="t" r="r" b="b"/>
              <a:pathLst>
                <a:path w="3904" h="3170" extrusionOk="0">
                  <a:moveTo>
                    <a:pt x="2536" y="1135"/>
                  </a:moveTo>
                  <a:cubicBezTo>
                    <a:pt x="1902" y="701"/>
                    <a:pt x="1202" y="301"/>
                    <a:pt x="468" y="101"/>
                  </a:cubicBezTo>
                  <a:cubicBezTo>
                    <a:pt x="134" y="1"/>
                    <a:pt x="1" y="367"/>
                    <a:pt x="168" y="601"/>
                  </a:cubicBezTo>
                  <a:cubicBezTo>
                    <a:pt x="501" y="1068"/>
                    <a:pt x="1002" y="1368"/>
                    <a:pt x="1469" y="1702"/>
                  </a:cubicBezTo>
                  <a:cubicBezTo>
                    <a:pt x="1769" y="1902"/>
                    <a:pt x="2102" y="2102"/>
                    <a:pt x="2403" y="2302"/>
                  </a:cubicBezTo>
                  <a:cubicBezTo>
                    <a:pt x="2469" y="2369"/>
                    <a:pt x="2569" y="2436"/>
                    <a:pt x="2669" y="2502"/>
                  </a:cubicBezTo>
                  <a:cubicBezTo>
                    <a:pt x="2903" y="2702"/>
                    <a:pt x="2736" y="2669"/>
                    <a:pt x="2769" y="2369"/>
                  </a:cubicBezTo>
                  <a:cubicBezTo>
                    <a:pt x="2669" y="2969"/>
                    <a:pt x="3437" y="3169"/>
                    <a:pt x="3670" y="2636"/>
                  </a:cubicBezTo>
                  <a:cubicBezTo>
                    <a:pt x="3904" y="2002"/>
                    <a:pt x="2936" y="1402"/>
                    <a:pt x="2536" y="11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34" name="Google Shape;2234;p58"/>
            <p:cNvSpPr/>
            <p:nvPr/>
          </p:nvSpPr>
          <p:spPr>
            <a:xfrm>
              <a:off x="5310863" y="3248150"/>
              <a:ext cx="100100" cy="34200"/>
            </a:xfrm>
            <a:custGeom>
              <a:avLst/>
              <a:gdLst/>
              <a:ahLst/>
              <a:cxnLst/>
              <a:rect l="l" t="t" r="r" b="b"/>
              <a:pathLst>
                <a:path w="4004" h="1368" extrusionOk="0">
                  <a:moveTo>
                    <a:pt x="3703" y="667"/>
                  </a:moveTo>
                  <a:cubicBezTo>
                    <a:pt x="3136" y="534"/>
                    <a:pt x="2536" y="467"/>
                    <a:pt x="1936" y="300"/>
                  </a:cubicBezTo>
                  <a:cubicBezTo>
                    <a:pt x="1402" y="200"/>
                    <a:pt x="868" y="0"/>
                    <a:pt x="301" y="0"/>
                  </a:cubicBezTo>
                  <a:cubicBezTo>
                    <a:pt x="34" y="0"/>
                    <a:pt x="1" y="300"/>
                    <a:pt x="168" y="434"/>
                  </a:cubicBezTo>
                  <a:cubicBezTo>
                    <a:pt x="1068" y="1068"/>
                    <a:pt x="2636" y="1368"/>
                    <a:pt x="3703" y="1201"/>
                  </a:cubicBezTo>
                  <a:cubicBezTo>
                    <a:pt x="4004" y="1134"/>
                    <a:pt x="3970" y="734"/>
                    <a:pt x="3703" y="6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35" name="Google Shape;2235;p58"/>
            <p:cNvSpPr/>
            <p:nvPr/>
          </p:nvSpPr>
          <p:spPr>
            <a:xfrm>
              <a:off x="5221638" y="2808675"/>
              <a:ext cx="81750" cy="67550"/>
            </a:xfrm>
            <a:custGeom>
              <a:avLst/>
              <a:gdLst/>
              <a:ahLst/>
              <a:cxnLst/>
              <a:rect l="l" t="t" r="r" b="b"/>
              <a:pathLst>
                <a:path w="3270" h="2702" extrusionOk="0">
                  <a:moveTo>
                    <a:pt x="3003" y="300"/>
                  </a:moveTo>
                  <a:cubicBezTo>
                    <a:pt x="2703" y="0"/>
                    <a:pt x="2202" y="133"/>
                    <a:pt x="2102" y="534"/>
                  </a:cubicBezTo>
                  <a:cubicBezTo>
                    <a:pt x="2102" y="600"/>
                    <a:pt x="1769" y="801"/>
                    <a:pt x="1702" y="867"/>
                  </a:cubicBezTo>
                  <a:cubicBezTo>
                    <a:pt x="1502" y="1067"/>
                    <a:pt x="1268" y="1201"/>
                    <a:pt x="1035" y="1368"/>
                  </a:cubicBezTo>
                  <a:cubicBezTo>
                    <a:pt x="668" y="1601"/>
                    <a:pt x="201" y="1768"/>
                    <a:pt x="34" y="2168"/>
                  </a:cubicBezTo>
                  <a:cubicBezTo>
                    <a:pt x="1" y="2302"/>
                    <a:pt x="67" y="2468"/>
                    <a:pt x="167" y="2502"/>
                  </a:cubicBezTo>
                  <a:cubicBezTo>
                    <a:pt x="634" y="2702"/>
                    <a:pt x="1101" y="2402"/>
                    <a:pt x="1502" y="2135"/>
                  </a:cubicBezTo>
                  <a:cubicBezTo>
                    <a:pt x="1769" y="2001"/>
                    <a:pt x="2002" y="1801"/>
                    <a:pt x="2236" y="1635"/>
                  </a:cubicBezTo>
                  <a:cubicBezTo>
                    <a:pt x="2369" y="1501"/>
                    <a:pt x="2636" y="1201"/>
                    <a:pt x="2769" y="1168"/>
                  </a:cubicBezTo>
                  <a:cubicBezTo>
                    <a:pt x="3136" y="1067"/>
                    <a:pt x="3270" y="567"/>
                    <a:pt x="3003" y="3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36" name="Google Shape;2236;p58"/>
            <p:cNvSpPr/>
            <p:nvPr/>
          </p:nvSpPr>
          <p:spPr>
            <a:xfrm>
              <a:off x="4293488" y="2810325"/>
              <a:ext cx="60050" cy="53400"/>
            </a:xfrm>
            <a:custGeom>
              <a:avLst/>
              <a:gdLst/>
              <a:ahLst/>
              <a:cxnLst/>
              <a:rect l="l" t="t" r="r" b="b"/>
              <a:pathLst>
                <a:path w="2402" h="2136" extrusionOk="0">
                  <a:moveTo>
                    <a:pt x="1434" y="635"/>
                  </a:moveTo>
                  <a:cubicBezTo>
                    <a:pt x="1134" y="401"/>
                    <a:pt x="634" y="1"/>
                    <a:pt x="267" y="334"/>
                  </a:cubicBezTo>
                  <a:cubicBezTo>
                    <a:pt x="0" y="568"/>
                    <a:pt x="234" y="935"/>
                    <a:pt x="534" y="968"/>
                  </a:cubicBezTo>
                  <a:cubicBezTo>
                    <a:pt x="534" y="968"/>
                    <a:pt x="534" y="968"/>
                    <a:pt x="567" y="968"/>
                  </a:cubicBezTo>
                  <a:cubicBezTo>
                    <a:pt x="634" y="1035"/>
                    <a:pt x="667" y="1068"/>
                    <a:pt x="734" y="1135"/>
                  </a:cubicBezTo>
                  <a:cubicBezTo>
                    <a:pt x="867" y="1235"/>
                    <a:pt x="1001" y="1335"/>
                    <a:pt x="1134" y="1468"/>
                  </a:cubicBezTo>
                  <a:cubicBezTo>
                    <a:pt x="1401" y="1702"/>
                    <a:pt x="1701" y="2036"/>
                    <a:pt x="2035" y="2102"/>
                  </a:cubicBezTo>
                  <a:cubicBezTo>
                    <a:pt x="2268" y="2136"/>
                    <a:pt x="2402" y="1969"/>
                    <a:pt x="2368" y="1769"/>
                  </a:cubicBezTo>
                  <a:cubicBezTo>
                    <a:pt x="2302" y="1302"/>
                    <a:pt x="1768" y="901"/>
                    <a:pt x="1434" y="6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37" name="Google Shape;2237;p58"/>
            <p:cNvSpPr/>
            <p:nvPr/>
          </p:nvSpPr>
          <p:spPr>
            <a:xfrm>
              <a:off x="4176738" y="3026325"/>
              <a:ext cx="88400" cy="35875"/>
            </a:xfrm>
            <a:custGeom>
              <a:avLst/>
              <a:gdLst/>
              <a:ahLst/>
              <a:cxnLst/>
              <a:rect l="l" t="t" r="r" b="b"/>
              <a:pathLst>
                <a:path w="3536" h="1435" extrusionOk="0">
                  <a:moveTo>
                    <a:pt x="3436" y="434"/>
                  </a:moveTo>
                  <a:cubicBezTo>
                    <a:pt x="3102" y="200"/>
                    <a:pt x="2602" y="234"/>
                    <a:pt x="2235" y="200"/>
                  </a:cubicBezTo>
                  <a:cubicBezTo>
                    <a:pt x="2002" y="200"/>
                    <a:pt x="1735" y="200"/>
                    <a:pt x="1501" y="200"/>
                  </a:cubicBezTo>
                  <a:cubicBezTo>
                    <a:pt x="1368" y="200"/>
                    <a:pt x="1268" y="200"/>
                    <a:pt x="1134" y="200"/>
                  </a:cubicBezTo>
                  <a:cubicBezTo>
                    <a:pt x="1134" y="200"/>
                    <a:pt x="1101" y="200"/>
                    <a:pt x="1068" y="200"/>
                  </a:cubicBezTo>
                  <a:cubicBezTo>
                    <a:pt x="901" y="0"/>
                    <a:pt x="534" y="0"/>
                    <a:pt x="400" y="334"/>
                  </a:cubicBezTo>
                  <a:cubicBezTo>
                    <a:pt x="0" y="1435"/>
                    <a:pt x="2969" y="1168"/>
                    <a:pt x="3436" y="801"/>
                  </a:cubicBezTo>
                  <a:cubicBezTo>
                    <a:pt x="3503" y="701"/>
                    <a:pt x="3536" y="534"/>
                    <a:pt x="3436" y="4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38" name="Google Shape;2238;p58"/>
            <p:cNvSpPr/>
            <p:nvPr/>
          </p:nvSpPr>
          <p:spPr>
            <a:xfrm>
              <a:off x="4554738" y="2628050"/>
              <a:ext cx="463450" cy="626175"/>
            </a:xfrm>
            <a:custGeom>
              <a:avLst/>
              <a:gdLst/>
              <a:ahLst/>
              <a:cxnLst/>
              <a:rect l="l" t="t" r="r" b="b"/>
              <a:pathLst>
                <a:path w="18538" h="25047" extrusionOk="0">
                  <a:moveTo>
                    <a:pt x="6295" y="16701"/>
                  </a:moveTo>
                  <a:cubicBezTo>
                    <a:pt x="6588" y="16701"/>
                    <a:pt x="6946" y="16986"/>
                    <a:pt x="7363" y="17566"/>
                  </a:cubicBezTo>
                  <a:cubicBezTo>
                    <a:pt x="7363" y="17833"/>
                    <a:pt x="7363" y="18133"/>
                    <a:pt x="7329" y="18400"/>
                  </a:cubicBezTo>
                  <a:cubicBezTo>
                    <a:pt x="7229" y="19367"/>
                    <a:pt x="6963" y="20168"/>
                    <a:pt x="6295" y="20935"/>
                  </a:cubicBezTo>
                  <a:cubicBezTo>
                    <a:pt x="6195" y="21035"/>
                    <a:pt x="6095" y="21168"/>
                    <a:pt x="5962" y="21302"/>
                  </a:cubicBezTo>
                  <a:cubicBezTo>
                    <a:pt x="5361" y="20001"/>
                    <a:pt x="5161" y="18500"/>
                    <a:pt x="5695" y="17299"/>
                  </a:cubicBezTo>
                  <a:cubicBezTo>
                    <a:pt x="5847" y="16903"/>
                    <a:pt x="6048" y="16701"/>
                    <a:pt x="6295" y="16701"/>
                  </a:cubicBezTo>
                  <a:close/>
                  <a:moveTo>
                    <a:pt x="11724" y="17674"/>
                  </a:moveTo>
                  <a:cubicBezTo>
                    <a:pt x="11929" y="17674"/>
                    <a:pt x="12090" y="17851"/>
                    <a:pt x="12200" y="18200"/>
                  </a:cubicBezTo>
                  <a:cubicBezTo>
                    <a:pt x="12500" y="18733"/>
                    <a:pt x="12567" y="19267"/>
                    <a:pt x="12600" y="19834"/>
                  </a:cubicBezTo>
                  <a:cubicBezTo>
                    <a:pt x="12600" y="20568"/>
                    <a:pt x="12300" y="21335"/>
                    <a:pt x="11899" y="22036"/>
                  </a:cubicBezTo>
                  <a:cubicBezTo>
                    <a:pt x="11432" y="21335"/>
                    <a:pt x="11166" y="20468"/>
                    <a:pt x="11099" y="19767"/>
                  </a:cubicBezTo>
                  <a:cubicBezTo>
                    <a:pt x="10999" y="19167"/>
                    <a:pt x="11032" y="18600"/>
                    <a:pt x="11132" y="18033"/>
                  </a:cubicBezTo>
                  <a:cubicBezTo>
                    <a:pt x="11357" y="17793"/>
                    <a:pt x="11556" y="17674"/>
                    <a:pt x="11724" y="17674"/>
                  </a:cubicBezTo>
                  <a:close/>
                  <a:moveTo>
                    <a:pt x="12480" y="0"/>
                  </a:moveTo>
                  <a:cubicBezTo>
                    <a:pt x="12270" y="0"/>
                    <a:pt x="12067" y="117"/>
                    <a:pt x="11999" y="387"/>
                  </a:cubicBezTo>
                  <a:cubicBezTo>
                    <a:pt x="11699" y="1688"/>
                    <a:pt x="11866" y="2889"/>
                    <a:pt x="12100" y="4190"/>
                  </a:cubicBezTo>
                  <a:cubicBezTo>
                    <a:pt x="12333" y="5757"/>
                    <a:pt x="12400" y="7325"/>
                    <a:pt x="12633" y="8893"/>
                  </a:cubicBezTo>
                  <a:cubicBezTo>
                    <a:pt x="13000" y="11561"/>
                    <a:pt x="13867" y="13963"/>
                    <a:pt x="15569" y="16065"/>
                  </a:cubicBezTo>
                  <a:cubicBezTo>
                    <a:pt x="16703" y="17432"/>
                    <a:pt x="17570" y="18400"/>
                    <a:pt x="17103" y="20301"/>
                  </a:cubicBezTo>
                  <a:cubicBezTo>
                    <a:pt x="16770" y="21735"/>
                    <a:pt x="15735" y="23236"/>
                    <a:pt x="14201" y="23337"/>
                  </a:cubicBezTo>
                  <a:cubicBezTo>
                    <a:pt x="14123" y="23345"/>
                    <a:pt x="14047" y="23349"/>
                    <a:pt x="13972" y="23349"/>
                  </a:cubicBezTo>
                  <a:cubicBezTo>
                    <a:pt x="13464" y="23349"/>
                    <a:pt x="13011" y="23160"/>
                    <a:pt x="12633" y="22870"/>
                  </a:cubicBezTo>
                  <a:cubicBezTo>
                    <a:pt x="13367" y="21635"/>
                    <a:pt x="13834" y="20234"/>
                    <a:pt x="13567" y="18833"/>
                  </a:cubicBezTo>
                  <a:cubicBezTo>
                    <a:pt x="13334" y="17733"/>
                    <a:pt x="12600" y="16465"/>
                    <a:pt x="11399" y="16465"/>
                  </a:cubicBezTo>
                  <a:cubicBezTo>
                    <a:pt x="11391" y="16465"/>
                    <a:pt x="11383" y="16465"/>
                    <a:pt x="11375" y="16465"/>
                  </a:cubicBezTo>
                  <a:cubicBezTo>
                    <a:pt x="8740" y="16465"/>
                    <a:pt x="10301" y="21839"/>
                    <a:pt x="11166" y="22836"/>
                  </a:cubicBezTo>
                  <a:cubicBezTo>
                    <a:pt x="11199" y="22870"/>
                    <a:pt x="11266" y="22903"/>
                    <a:pt x="11299" y="22970"/>
                  </a:cubicBezTo>
                  <a:cubicBezTo>
                    <a:pt x="10758" y="23664"/>
                    <a:pt x="10140" y="23980"/>
                    <a:pt x="9462" y="23980"/>
                  </a:cubicBezTo>
                  <a:cubicBezTo>
                    <a:pt x="8969" y="23980"/>
                    <a:pt x="8445" y="23813"/>
                    <a:pt x="7897" y="23503"/>
                  </a:cubicBezTo>
                  <a:cubicBezTo>
                    <a:pt x="7363" y="23203"/>
                    <a:pt x="6896" y="22769"/>
                    <a:pt x="6496" y="22236"/>
                  </a:cubicBezTo>
                  <a:cubicBezTo>
                    <a:pt x="7163" y="21669"/>
                    <a:pt x="7696" y="20968"/>
                    <a:pt x="7963" y="20268"/>
                  </a:cubicBezTo>
                  <a:cubicBezTo>
                    <a:pt x="8364" y="19200"/>
                    <a:pt x="8897" y="17032"/>
                    <a:pt x="8030" y="16031"/>
                  </a:cubicBezTo>
                  <a:cubicBezTo>
                    <a:pt x="7653" y="15575"/>
                    <a:pt x="7216" y="15379"/>
                    <a:pt x="6769" y="15379"/>
                  </a:cubicBezTo>
                  <a:cubicBezTo>
                    <a:pt x="6267" y="15379"/>
                    <a:pt x="5753" y="15626"/>
                    <a:pt x="5295" y="16031"/>
                  </a:cubicBezTo>
                  <a:cubicBezTo>
                    <a:pt x="3927" y="17199"/>
                    <a:pt x="4261" y="19601"/>
                    <a:pt x="4761" y="21102"/>
                  </a:cubicBezTo>
                  <a:cubicBezTo>
                    <a:pt x="4828" y="21368"/>
                    <a:pt x="4961" y="21669"/>
                    <a:pt x="5095" y="21936"/>
                  </a:cubicBezTo>
                  <a:cubicBezTo>
                    <a:pt x="4546" y="22269"/>
                    <a:pt x="3916" y="22510"/>
                    <a:pt x="3321" y="22510"/>
                  </a:cubicBezTo>
                  <a:cubicBezTo>
                    <a:pt x="2904" y="22510"/>
                    <a:pt x="2503" y="22391"/>
                    <a:pt x="2159" y="22102"/>
                  </a:cubicBezTo>
                  <a:cubicBezTo>
                    <a:pt x="1459" y="21535"/>
                    <a:pt x="1325" y="20401"/>
                    <a:pt x="1258" y="19567"/>
                  </a:cubicBezTo>
                  <a:cubicBezTo>
                    <a:pt x="1125" y="17766"/>
                    <a:pt x="1425" y="15931"/>
                    <a:pt x="1892" y="14197"/>
                  </a:cubicBezTo>
                  <a:cubicBezTo>
                    <a:pt x="2293" y="12629"/>
                    <a:pt x="3293" y="11295"/>
                    <a:pt x="3994" y="9860"/>
                  </a:cubicBezTo>
                  <a:cubicBezTo>
                    <a:pt x="5161" y="7492"/>
                    <a:pt x="5995" y="4156"/>
                    <a:pt x="5461" y="1554"/>
                  </a:cubicBezTo>
                  <a:cubicBezTo>
                    <a:pt x="5409" y="1292"/>
                    <a:pt x="5223" y="1179"/>
                    <a:pt x="5024" y="1179"/>
                  </a:cubicBezTo>
                  <a:cubicBezTo>
                    <a:pt x="4717" y="1179"/>
                    <a:pt x="4380" y="1449"/>
                    <a:pt x="4461" y="1855"/>
                  </a:cubicBezTo>
                  <a:cubicBezTo>
                    <a:pt x="4961" y="4356"/>
                    <a:pt x="3960" y="7559"/>
                    <a:pt x="2860" y="9794"/>
                  </a:cubicBezTo>
                  <a:cubicBezTo>
                    <a:pt x="1725" y="12095"/>
                    <a:pt x="725" y="13830"/>
                    <a:pt x="358" y="16432"/>
                  </a:cubicBezTo>
                  <a:cubicBezTo>
                    <a:pt x="1" y="18990"/>
                    <a:pt x="121" y="23619"/>
                    <a:pt x="3252" y="23619"/>
                  </a:cubicBezTo>
                  <a:cubicBezTo>
                    <a:pt x="3632" y="23619"/>
                    <a:pt x="4055" y="23551"/>
                    <a:pt x="4527" y="23403"/>
                  </a:cubicBezTo>
                  <a:cubicBezTo>
                    <a:pt x="4894" y="23270"/>
                    <a:pt x="5295" y="23070"/>
                    <a:pt x="5695" y="22836"/>
                  </a:cubicBezTo>
                  <a:cubicBezTo>
                    <a:pt x="6650" y="24096"/>
                    <a:pt x="8100" y="25046"/>
                    <a:pt x="9510" y="25046"/>
                  </a:cubicBezTo>
                  <a:cubicBezTo>
                    <a:pt x="10415" y="25046"/>
                    <a:pt x="11303" y="24655"/>
                    <a:pt x="12033" y="23703"/>
                  </a:cubicBezTo>
                  <a:cubicBezTo>
                    <a:pt x="12033" y="23703"/>
                    <a:pt x="12066" y="23670"/>
                    <a:pt x="12066" y="23670"/>
                  </a:cubicBezTo>
                  <a:cubicBezTo>
                    <a:pt x="12715" y="24116"/>
                    <a:pt x="13392" y="24322"/>
                    <a:pt x="14052" y="24322"/>
                  </a:cubicBezTo>
                  <a:cubicBezTo>
                    <a:pt x="15564" y="24322"/>
                    <a:pt x="16991" y="23243"/>
                    <a:pt x="17804" y="21502"/>
                  </a:cubicBezTo>
                  <a:cubicBezTo>
                    <a:pt x="18237" y="20601"/>
                    <a:pt x="18537" y="19267"/>
                    <a:pt x="18271" y="18266"/>
                  </a:cubicBezTo>
                  <a:cubicBezTo>
                    <a:pt x="17837" y="16665"/>
                    <a:pt x="16469" y="15598"/>
                    <a:pt x="15535" y="14297"/>
                  </a:cubicBezTo>
                  <a:cubicBezTo>
                    <a:pt x="14201" y="12329"/>
                    <a:pt x="13801" y="9860"/>
                    <a:pt x="13501" y="7559"/>
                  </a:cubicBezTo>
                  <a:cubicBezTo>
                    <a:pt x="13267" y="5457"/>
                    <a:pt x="12533" y="2722"/>
                    <a:pt x="13034" y="654"/>
                  </a:cubicBezTo>
                  <a:cubicBezTo>
                    <a:pt x="13113" y="256"/>
                    <a:pt x="12789" y="0"/>
                    <a:pt x="124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2239" name="Google Shape;2239;p58"/>
          <p:cNvGrpSpPr/>
          <p:nvPr/>
        </p:nvGrpSpPr>
        <p:grpSpPr>
          <a:xfrm>
            <a:off x="8862412" y="1328850"/>
            <a:ext cx="1644533" cy="2928767"/>
            <a:chOff x="5937163" y="667975"/>
            <a:chExt cx="1233400" cy="2196575"/>
          </a:xfrm>
        </p:grpSpPr>
        <p:sp>
          <p:nvSpPr>
            <p:cNvPr id="2240" name="Google Shape;2240;p58"/>
            <p:cNvSpPr/>
            <p:nvPr/>
          </p:nvSpPr>
          <p:spPr>
            <a:xfrm>
              <a:off x="6541738" y="667975"/>
              <a:ext cx="24225" cy="660475"/>
            </a:xfrm>
            <a:custGeom>
              <a:avLst/>
              <a:gdLst/>
              <a:ahLst/>
              <a:cxnLst/>
              <a:rect l="l" t="t" r="r" b="b"/>
              <a:pathLst>
                <a:path w="969" h="26419" extrusionOk="0">
                  <a:moveTo>
                    <a:pt x="935" y="16979"/>
                  </a:moveTo>
                  <a:lnTo>
                    <a:pt x="935" y="16979"/>
                  </a:lnTo>
                  <a:cubicBezTo>
                    <a:pt x="902" y="12609"/>
                    <a:pt x="868" y="11742"/>
                    <a:pt x="868" y="7372"/>
                  </a:cubicBezTo>
                  <a:cubicBezTo>
                    <a:pt x="835" y="6671"/>
                    <a:pt x="802" y="1034"/>
                    <a:pt x="802" y="334"/>
                  </a:cubicBezTo>
                  <a:cubicBezTo>
                    <a:pt x="768" y="234"/>
                    <a:pt x="768" y="467"/>
                    <a:pt x="768" y="334"/>
                  </a:cubicBezTo>
                  <a:cubicBezTo>
                    <a:pt x="735" y="167"/>
                    <a:pt x="601" y="334"/>
                    <a:pt x="468" y="334"/>
                  </a:cubicBezTo>
                  <a:cubicBezTo>
                    <a:pt x="335" y="334"/>
                    <a:pt x="201" y="133"/>
                    <a:pt x="168" y="334"/>
                  </a:cubicBezTo>
                  <a:cubicBezTo>
                    <a:pt x="168" y="500"/>
                    <a:pt x="134" y="200"/>
                    <a:pt x="134" y="334"/>
                  </a:cubicBezTo>
                  <a:cubicBezTo>
                    <a:pt x="134" y="701"/>
                    <a:pt x="101" y="0"/>
                    <a:pt x="101" y="334"/>
                  </a:cubicBezTo>
                  <a:cubicBezTo>
                    <a:pt x="68" y="3970"/>
                    <a:pt x="34" y="10141"/>
                    <a:pt x="34" y="13777"/>
                  </a:cubicBezTo>
                  <a:cubicBezTo>
                    <a:pt x="1" y="19214"/>
                    <a:pt x="1" y="17646"/>
                    <a:pt x="1" y="23083"/>
                  </a:cubicBezTo>
                  <a:cubicBezTo>
                    <a:pt x="1" y="23850"/>
                    <a:pt x="34" y="24584"/>
                    <a:pt x="68" y="25352"/>
                  </a:cubicBezTo>
                  <a:cubicBezTo>
                    <a:pt x="101" y="25652"/>
                    <a:pt x="201" y="25952"/>
                    <a:pt x="301" y="26252"/>
                  </a:cubicBezTo>
                  <a:cubicBezTo>
                    <a:pt x="301" y="26286"/>
                    <a:pt x="401" y="26352"/>
                    <a:pt x="468" y="26386"/>
                  </a:cubicBezTo>
                  <a:cubicBezTo>
                    <a:pt x="568" y="26419"/>
                    <a:pt x="635" y="26319"/>
                    <a:pt x="668" y="26219"/>
                  </a:cubicBezTo>
                  <a:cubicBezTo>
                    <a:pt x="735" y="25952"/>
                    <a:pt x="835" y="25685"/>
                    <a:pt x="868" y="25385"/>
                  </a:cubicBezTo>
                  <a:cubicBezTo>
                    <a:pt x="935" y="24784"/>
                    <a:pt x="935" y="24184"/>
                    <a:pt x="968" y="23584"/>
                  </a:cubicBezTo>
                  <a:cubicBezTo>
                    <a:pt x="935" y="19047"/>
                    <a:pt x="935" y="21549"/>
                    <a:pt x="935" y="169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41" name="Google Shape;2241;p58"/>
            <p:cNvSpPr/>
            <p:nvPr/>
          </p:nvSpPr>
          <p:spPr>
            <a:xfrm>
              <a:off x="6114788" y="1629325"/>
              <a:ext cx="883975" cy="1014875"/>
            </a:xfrm>
            <a:custGeom>
              <a:avLst/>
              <a:gdLst/>
              <a:ahLst/>
              <a:cxnLst/>
              <a:rect l="l" t="t" r="r" b="b"/>
              <a:pathLst>
                <a:path w="35359" h="40595" extrusionOk="0">
                  <a:moveTo>
                    <a:pt x="14815" y="1"/>
                  </a:moveTo>
                  <a:cubicBezTo>
                    <a:pt x="13968" y="1"/>
                    <a:pt x="13122" y="103"/>
                    <a:pt x="12276" y="307"/>
                  </a:cubicBezTo>
                  <a:cubicBezTo>
                    <a:pt x="11708" y="474"/>
                    <a:pt x="11241" y="774"/>
                    <a:pt x="10808" y="1141"/>
                  </a:cubicBezTo>
                  <a:cubicBezTo>
                    <a:pt x="10741" y="1208"/>
                    <a:pt x="10641" y="1341"/>
                    <a:pt x="10608" y="1441"/>
                  </a:cubicBezTo>
                  <a:cubicBezTo>
                    <a:pt x="10441" y="2075"/>
                    <a:pt x="10241" y="2709"/>
                    <a:pt x="10241" y="3376"/>
                  </a:cubicBezTo>
                  <a:cubicBezTo>
                    <a:pt x="10241" y="3476"/>
                    <a:pt x="10207" y="3576"/>
                    <a:pt x="10207" y="3676"/>
                  </a:cubicBezTo>
                  <a:cubicBezTo>
                    <a:pt x="9974" y="4844"/>
                    <a:pt x="9507" y="5911"/>
                    <a:pt x="8973" y="6945"/>
                  </a:cubicBezTo>
                  <a:cubicBezTo>
                    <a:pt x="8773" y="7346"/>
                    <a:pt x="8540" y="7712"/>
                    <a:pt x="8339" y="8113"/>
                  </a:cubicBezTo>
                  <a:cubicBezTo>
                    <a:pt x="8006" y="8847"/>
                    <a:pt x="7539" y="9514"/>
                    <a:pt x="7038" y="10148"/>
                  </a:cubicBezTo>
                  <a:cubicBezTo>
                    <a:pt x="6104" y="11348"/>
                    <a:pt x="5170" y="12483"/>
                    <a:pt x="4236" y="13650"/>
                  </a:cubicBezTo>
                  <a:cubicBezTo>
                    <a:pt x="4036" y="13917"/>
                    <a:pt x="3870" y="14150"/>
                    <a:pt x="3636" y="14351"/>
                  </a:cubicBezTo>
                  <a:cubicBezTo>
                    <a:pt x="3102" y="14717"/>
                    <a:pt x="2702" y="15251"/>
                    <a:pt x="2268" y="15718"/>
                  </a:cubicBezTo>
                  <a:cubicBezTo>
                    <a:pt x="2035" y="15952"/>
                    <a:pt x="1835" y="16252"/>
                    <a:pt x="1668" y="16552"/>
                  </a:cubicBezTo>
                  <a:cubicBezTo>
                    <a:pt x="1301" y="17253"/>
                    <a:pt x="934" y="17986"/>
                    <a:pt x="634" y="18687"/>
                  </a:cubicBezTo>
                  <a:cubicBezTo>
                    <a:pt x="467" y="19021"/>
                    <a:pt x="400" y="19354"/>
                    <a:pt x="334" y="19688"/>
                  </a:cubicBezTo>
                  <a:cubicBezTo>
                    <a:pt x="234" y="20321"/>
                    <a:pt x="67" y="20922"/>
                    <a:pt x="134" y="21589"/>
                  </a:cubicBezTo>
                  <a:cubicBezTo>
                    <a:pt x="134" y="21622"/>
                    <a:pt x="100" y="21689"/>
                    <a:pt x="100" y="21756"/>
                  </a:cubicBezTo>
                  <a:cubicBezTo>
                    <a:pt x="0" y="22089"/>
                    <a:pt x="0" y="22456"/>
                    <a:pt x="0" y="22823"/>
                  </a:cubicBezTo>
                  <a:cubicBezTo>
                    <a:pt x="0" y="23791"/>
                    <a:pt x="0" y="24725"/>
                    <a:pt x="33" y="25659"/>
                  </a:cubicBezTo>
                  <a:cubicBezTo>
                    <a:pt x="33" y="25825"/>
                    <a:pt x="33" y="25959"/>
                    <a:pt x="67" y="26092"/>
                  </a:cubicBezTo>
                  <a:cubicBezTo>
                    <a:pt x="200" y="26626"/>
                    <a:pt x="234" y="27193"/>
                    <a:pt x="267" y="27727"/>
                  </a:cubicBezTo>
                  <a:cubicBezTo>
                    <a:pt x="267" y="28127"/>
                    <a:pt x="334" y="28594"/>
                    <a:pt x="601" y="28928"/>
                  </a:cubicBezTo>
                  <a:cubicBezTo>
                    <a:pt x="834" y="29261"/>
                    <a:pt x="967" y="29661"/>
                    <a:pt x="1068" y="30062"/>
                  </a:cubicBezTo>
                  <a:cubicBezTo>
                    <a:pt x="1201" y="30429"/>
                    <a:pt x="1301" y="30796"/>
                    <a:pt x="1434" y="31163"/>
                  </a:cubicBezTo>
                  <a:cubicBezTo>
                    <a:pt x="1501" y="31463"/>
                    <a:pt x="1668" y="31730"/>
                    <a:pt x="1868" y="31963"/>
                  </a:cubicBezTo>
                  <a:cubicBezTo>
                    <a:pt x="2068" y="32163"/>
                    <a:pt x="2202" y="32397"/>
                    <a:pt x="2302" y="32630"/>
                  </a:cubicBezTo>
                  <a:cubicBezTo>
                    <a:pt x="2469" y="33097"/>
                    <a:pt x="2735" y="33531"/>
                    <a:pt x="2969" y="33931"/>
                  </a:cubicBezTo>
                  <a:cubicBezTo>
                    <a:pt x="3436" y="34698"/>
                    <a:pt x="3970" y="35366"/>
                    <a:pt x="4670" y="35933"/>
                  </a:cubicBezTo>
                  <a:cubicBezTo>
                    <a:pt x="5437" y="36533"/>
                    <a:pt x="6305" y="37000"/>
                    <a:pt x="7072" y="37634"/>
                  </a:cubicBezTo>
                  <a:cubicBezTo>
                    <a:pt x="7139" y="37701"/>
                    <a:pt x="7272" y="37734"/>
                    <a:pt x="7372" y="37801"/>
                  </a:cubicBezTo>
                  <a:cubicBezTo>
                    <a:pt x="7939" y="38101"/>
                    <a:pt x="8573" y="38401"/>
                    <a:pt x="9140" y="38735"/>
                  </a:cubicBezTo>
                  <a:cubicBezTo>
                    <a:pt x="10074" y="39268"/>
                    <a:pt x="11075" y="39702"/>
                    <a:pt x="12109" y="39969"/>
                  </a:cubicBezTo>
                  <a:cubicBezTo>
                    <a:pt x="12342" y="40036"/>
                    <a:pt x="12609" y="40036"/>
                    <a:pt x="12843" y="40102"/>
                  </a:cubicBezTo>
                  <a:cubicBezTo>
                    <a:pt x="13476" y="40202"/>
                    <a:pt x="14077" y="40202"/>
                    <a:pt x="14711" y="40236"/>
                  </a:cubicBezTo>
                  <a:cubicBezTo>
                    <a:pt x="15011" y="40236"/>
                    <a:pt x="15311" y="40269"/>
                    <a:pt x="15611" y="40336"/>
                  </a:cubicBezTo>
                  <a:cubicBezTo>
                    <a:pt x="16012" y="40436"/>
                    <a:pt x="16412" y="40469"/>
                    <a:pt x="16812" y="40469"/>
                  </a:cubicBezTo>
                  <a:lnTo>
                    <a:pt x="18080" y="40469"/>
                  </a:lnTo>
                  <a:cubicBezTo>
                    <a:pt x="18280" y="40469"/>
                    <a:pt x="18480" y="40469"/>
                    <a:pt x="18647" y="40503"/>
                  </a:cubicBezTo>
                  <a:cubicBezTo>
                    <a:pt x="19080" y="40569"/>
                    <a:pt x="19514" y="40594"/>
                    <a:pt x="19944" y="40594"/>
                  </a:cubicBezTo>
                  <a:cubicBezTo>
                    <a:pt x="20373" y="40594"/>
                    <a:pt x="20798" y="40569"/>
                    <a:pt x="21215" y="40536"/>
                  </a:cubicBezTo>
                  <a:cubicBezTo>
                    <a:pt x="21582" y="40536"/>
                    <a:pt x="21949" y="40436"/>
                    <a:pt x="22249" y="40236"/>
                  </a:cubicBezTo>
                  <a:cubicBezTo>
                    <a:pt x="22383" y="40136"/>
                    <a:pt x="22516" y="40102"/>
                    <a:pt x="22650" y="40102"/>
                  </a:cubicBezTo>
                  <a:cubicBezTo>
                    <a:pt x="22783" y="40069"/>
                    <a:pt x="22916" y="40036"/>
                    <a:pt x="23017" y="40002"/>
                  </a:cubicBezTo>
                  <a:cubicBezTo>
                    <a:pt x="24117" y="39735"/>
                    <a:pt x="25151" y="39335"/>
                    <a:pt x="26085" y="38768"/>
                  </a:cubicBezTo>
                  <a:cubicBezTo>
                    <a:pt x="26219" y="38701"/>
                    <a:pt x="26352" y="38635"/>
                    <a:pt x="26486" y="38568"/>
                  </a:cubicBezTo>
                  <a:cubicBezTo>
                    <a:pt x="27086" y="38234"/>
                    <a:pt x="27687" y="37901"/>
                    <a:pt x="28320" y="37567"/>
                  </a:cubicBezTo>
                  <a:cubicBezTo>
                    <a:pt x="28420" y="37534"/>
                    <a:pt x="28487" y="37467"/>
                    <a:pt x="28587" y="37400"/>
                  </a:cubicBezTo>
                  <a:cubicBezTo>
                    <a:pt x="28887" y="37167"/>
                    <a:pt x="29188" y="36933"/>
                    <a:pt x="29488" y="36700"/>
                  </a:cubicBezTo>
                  <a:cubicBezTo>
                    <a:pt x="29655" y="36566"/>
                    <a:pt x="29821" y="36400"/>
                    <a:pt x="29921" y="36233"/>
                  </a:cubicBezTo>
                  <a:cubicBezTo>
                    <a:pt x="30055" y="35966"/>
                    <a:pt x="30255" y="35799"/>
                    <a:pt x="30522" y="35666"/>
                  </a:cubicBezTo>
                  <a:cubicBezTo>
                    <a:pt x="31056" y="35332"/>
                    <a:pt x="31456" y="34865"/>
                    <a:pt x="31756" y="34331"/>
                  </a:cubicBezTo>
                  <a:cubicBezTo>
                    <a:pt x="31856" y="34165"/>
                    <a:pt x="31990" y="33965"/>
                    <a:pt x="32123" y="33864"/>
                  </a:cubicBezTo>
                  <a:cubicBezTo>
                    <a:pt x="32390" y="33631"/>
                    <a:pt x="32523" y="33331"/>
                    <a:pt x="32690" y="33064"/>
                  </a:cubicBezTo>
                  <a:cubicBezTo>
                    <a:pt x="32890" y="32697"/>
                    <a:pt x="33090" y="32363"/>
                    <a:pt x="33357" y="32063"/>
                  </a:cubicBezTo>
                  <a:cubicBezTo>
                    <a:pt x="33591" y="31763"/>
                    <a:pt x="33791" y="31429"/>
                    <a:pt x="33891" y="31062"/>
                  </a:cubicBezTo>
                  <a:cubicBezTo>
                    <a:pt x="34091" y="30462"/>
                    <a:pt x="34258" y="29895"/>
                    <a:pt x="34458" y="29295"/>
                  </a:cubicBezTo>
                  <a:cubicBezTo>
                    <a:pt x="34491" y="29128"/>
                    <a:pt x="34525" y="28961"/>
                    <a:pt x="34625" y="28828"/>
                  </a:cubicBezTo>
                  <a:cubicBezTo>
                    <a:pt x="34958" y="28327"/>
                    <a:pt x="35125" y="27760"/>
                    <a:pt x="35159" y="27160"/>
                  </a:cubicBezTo>
                  <a:cubicBezTo>
                    <a:pt x="35159" y="27093"/>
                    <a:pt x="35159" y="26993"/>
                    <a:pt x="35192" y="26926"/>
                  </a:cubicBezTo>
                  <a:cubicBezTo>
                    <a:pt x="35359" y="26526"/>
                    <a:pt x="35359" y="26092"/>
                    <a:pt x="35359" y="25659"/>
                  </a:cubicBezTo>
                  <a:cubicBezTo>
                    <a:pt x="35325" y="24891"/>
                    <a:pt x="35259" y="24124"/>
                    <a:pt x="35292" y="23390"/>
                  </a:cubicBezTo>
                  <a:cubicBezTo>
                    <a:pt x="35359" y="22456"/>
                    <a:pt x="35125" y="21556"/>
                    <a:pt x="35092" y="20622"/>
                  </a:cubicBezTo>
                  <a:cubicBezTo>
                    <a:pt x="35092" y="20522"/>
                    <a:pt x="35058" y="20422"/>
                    <a:pt x="35058" y="20355"/>
                  </a:cubicBezTo>
                  <a:cubicBezTo>
                    <a:pt x="35025" y="20221"/>
                    <a:pt x="34992" y="20088"/>
                    <a:pt x="34992" y="19988"/>
                  </a:cubicBezTo>
                  <a:cubicBezTo>
                    <a:pt x="34958" y="19454"/>
                    <a:pt x="34825" y="18987"/>
                    <a:pt x="34591" y="18520"/>
                  </a:cubicBezTo>
                  <a:cubicBezTo>
                    <a:pt x="34325" y="17986"/>
                    <a:pt x="34058" y="17486"/>
                    <a:pt x="33824" y="16952"/>
                  </a:cubicBezTo>
                  <a:cubicBezTo>
                    <a:pt x="33357" y="15985"/>
                    <a:pt x="32623" y="15251"/>
                    <a:pt x="31890" y="14517"/>
                  </a:cubicBezTo>
                  <a:cubicBezTo>
                    <a:pt x="31589" y="14250"/>
                    <a:pt x="31289" y="13984"/>
                    <a:pt x="31056" y="13683"/>
                  </a:cubicBezTo>
                  <a:cubicBezTo>
                    <a:pt x="30155" y="12549"/>
                    <a:pt x="29254" y="11415"/>
                    <a:pt x="28354" y="10314"/>
                  </a:cubicBezTo>
                  <a:cubicBezTo>
                    <a:pt x="27753" y="9547"/>
                    <a:pt x="27220" y="8780"/>
                    <a:pt x="26853" y="7913"/>
                  </a:cubicBezTo>
                  <a:cubicBezTo>
                    <a:pt x="26719" y="7679"/>
                    <a:pt x="26619" y="7446"/>
                    <a:pt x="26486" y="7245"/>
                  </a:cubicBezTo>
                  <a:cubicBezTo>
                    <a:pt x="25985" y="6411"/>
                    <a:pt x="25618" y="5511"/>
                    <a:pt x="25318" y="4610"/>
                  </a:cubicBezTo>
                  <a:cubicBezTo>
                    <a:pt x="25218" y="4210"/>
                    <a:pt x="25085" y="3810"/>
                    <a:pt x="25051" y="3443"/>
                  </a:cubicBezTo>
                  <a:cubicBezTo>
                    <a:pt x="25018" y="2742"/>
                    <a:pt x="24851" y="2108"/>
                    <a:pt x="24684" y="1475"/>
                  </a:cubicBezTo>
                  <a:cubicBezTo>
                    <a:pt x="24651" y="1341"/>
                    <a:pt x="24551" y="1241"/>
                    <a:pt x="24484" y="1141"/>
                  </a:cubicBezTo>
                  <a:cubicBezTo>
                    <a:pt x="24084" y="807"/>
                    <a:pt x="23684" y="507"/>
                    <a:pt x="23183" y="374"/>
                  </a:cubicBezTo>
                  <a:cubicBezTo>
                    <a:pt x="22916" y="274"/>
                    <a:pt x="22650" y="240"/>
                    <a:pt x="22383" y="174"/>
                  </a:cubicBezTo>
                  <a:cubicBezTo>
                    <a:pt x="21816" y="40"/>
                    <a:pt x="21249" y="7"/>
                    <a:pt x="20648" y="7"/>
                  </a:cubicBezTo>
                  <a:lnTo>
                    <a:pt x="15178" y="7"/>
                  </a:lnTo>
                  <a:cubicBezTo>
                    <a:pt x="15057" y="3"/>
                    <a:pt x="14936" y="1"/>
                    <a:pt x="1481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42" name="Google Shape;2242;p58"/>
            <p:cNvSpPr/>
            <p:nvPr/>
          </p:nvSpPr>
          <p:spPr>
            <a:xfrm>
              <a:off x="6411663" y="1547850"/>
              <a:ext cx="287725" cy="73325"/>
            </a:xfrm>
            <a:custGeom>
              <a:avLst/>
              <a:gdLst/>
              <a:ahLst/>
              <a:cxnLst/>
              <a:rect l="l" t="t" r="r" b="b"/>
              <a:pathLst>
                <a:path w="11509" h="2933" extrusionOk="0">
                  <a:moveTo>
                    <a:pt x="5471" y="0"/>
                  </a:moveTo>
                  <a:cubicBezTo>
                    <a:pt x="4904" y="0"/>
                    <a:pt x="4337" y="27"/>
                    <a:pt x="3770" y="64"/>
                  </a:cubicBezTo>
                  <a:cubicBezTo>
                    <a:pt x="3403" y="64"/>
                    <a:pt x="3036" y="64"/>
                    <a:pt x="2669" y="30"/>
                  </a:cubicBezTo>
                  <a:cubicBezTo>
                    <a:pt x="2514" y="10"/>
                    <a:pt x="2362" y="2"/>
                    <a:pt x="2212" y="2"/>
                  </a:cubicBezTo>
                  <a:cubicBezTo>
                    <a:pt x="1879" y="2"/>
                    <a:pt x="1557" y="41"/>
                    <a:pt x="1234" y="64"/>
                  </a:cubicBezTo>
                  <a:cubicBezTo>
                    <a:pt x="934" y="397"/>
                    <a:pt x="667" y="664"/>
                    <a:pt x="367" y="964"/>
                  </a:cubicBezTo>
                  <a:cubicBezTo>
                    <a:pt x="234" y="1098"/>
                    <a:pt x="67" y="1264"/>
                    <a:pt x="67" y="1498"/>
                  </a:cubicBezTo>
                  <a:cubicBezTo>
                    <a:pt x="34" y="1865"/>
                    <a:pt x="34" y="2232"/>
                    <a:pt x="0" y="2599"/>
                  </a:cubicBezTo>
                  <a:cubicBezTo>
                    <a:pt x="0" y="2699"/>
                    <a:pt x="67" y="2799"/>
                    <a:pt x="100" y="2932"/>
                  </a:cubicBezTo>
                  <a:cubicBezTo>
                    <a:pt x="267" y="2899"/>
                    <a:pt x="401" y="2899"/>
                    <a:pt x="534" y="2866"/>
                  </a:cubicBezTo>
                  <a:cubicBezTo>
                    <a:pt x="1201" y="2632"/>
                    <a:pt x="1902" y="2565"/>
                    <a:pt x="2602" y="2565"/>
                  </a:cubicBezTo>
                  <a:cubicBezTo>
                    <a:pt x="3603" y="2582"/>
                    <a:pt x="4604" y="2590"/>
                    <a:pt x="5608" y="2590"/>
                  </a:cubicBezTo>
                  <a:cubicBezTo>
                    <a:pt x="6613" y="2590"/>
                    <a:pt x="7622" y="2582"/>
                    <a:pt x="8640" y="2565"/>
                  </a:cubicBezTo>
                  <a:cubicBezTo>
                    <a:pt x="9474" y="2565"/>
                    <a:pt x="10274" y="2599"/>
                    <a:pt x="11075" y="2899"/>
                  </a:cubicBezTo>
                  <a:cubicBezTo>
                    <a:pt x="11108" y="2910"/>
                    <a:pt x="11145" y="2914"/>
                    <a:pt x="11186" y="2914"/>
                  </a:cubicBezTo>
                  <a:cubicBezTo>
                    <a:pt x="11268" y="2914"/>
                    <a:pt x="11364" y="2899"/>
                    <a:pt x="11475" y="2899"/>
                  </a:cubicBezTo>
                  <a:cubicBezTo>
                    <a:pt x="11475" y="2732"/>
                    <a:pt x="11508" y="2599"/>
                    <a:pt x="11508" y="2465"/>
                  </a:cubicBezTo>
                  <a:cubicBezTo>
                    <a:pt x="11508" y="2165"/>
                    <a:pt x="11475" y="1898"/>
                    <a:pt x="11442" y="1598"/>
                  </a:cubicBezTo>
                  <a:cubicBezTo>
                    <a:pt x="11442" y="1164"/>
                    <a:pt x="11175" y="898"/>
                    <a:pt x="10775" y="764"/>
                  </a:cubicBezTo>
                  <a:cubicBezTo>
                    <a:pt x="10374" y="631"/>
                    <a:pt x="9941" y="497"/>
                    <a:pt x="9507" y="431"/>
                  </a:cubicBezTo>
                  <a:cubicBezTo>
                    <a:pt x="8640" y="264"/>
                    <a:pt x="7772" y="197"/>
                    <a:pt x="6872" y="64"/>
                  </a:cubicBezTo>
                  <a:cubicBezTo>
                    <a:pt x="6405" y="18"/>
                    <a:pt x="5938" y="0"/>
                    <a:pt x="54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43" name="Google Shape;2243;p58"/>
            <p:cNvSpPr/>
            <p:nvPr/>
          </p:nvSpPr>
          <p:spPr>
            <a:xfrm>
              <a:off x="6437513" y="1471150"/>
              <a:ext cx="236025" cy="74975"/>
            </a:xfrm>
            <a:custGeom>
              <a:avLst/>
              <a:gdLst/>
              <a:ahLst/>
              <a:cxnLst/>
              <a:rect l="l" t="t" r="r" b="b"/>
              <a:pathLst>
                <a:path w="9441" h="2999" extrusionOk="0">
                  <a:moveTo>
                    <a:pt x="2790" y="1"/>
                  </a:moveTo>
                  <a:cubicBezTo>
                    <a:pt x="2263" y="1"/>
                    <a:pt x="1741" y="40"/>
                    <a:pt x="1235" y="63"/>
                  </a:cubicBezTo>
                  <a:cubicBezTo>
                    <a:pt x="667" y="96"/>
                    <a:pt x="434" y="530"/>
                    <a:pt x="67" y="830"/>
                  </a:cubicBezTo>
                  <a:cubicBezTo>
                    <a:pt x="34" y="830"/>
                    <a:pt x="34" y="897"/>
                    <a:pt x="34" y="930"/>
                  </a:cubicBezTo>
                  <a:cubicBezTo>
                    <a:pt x="34" y="1230"/>
                    <a:pt x="0" y="1597"/>
                    <a:pt x="67" y="1897"/>
                  </a:cubicBezTo>
                  <a:cubicBezTo>
                    <a:pt x="167" y="2231"/>
                    <a:pt x="267" y="2598"/>
                    <a:pt x="267" y="2998"/>
                  </a:cubicBezTo>
                  <a:cubicBezTo>
                    <a:pt x="501" y="2931"/>
                    <a:pt x="701" y="2898"/>
                    <a:pt x="868" y="2865"/>
                  </a:cubicBezTo>
                  <a:cubicBezTo>
                    <a:pt x="1435" y="2731"/>
                    <a:pt x="2002" y="2565"/>
                    <a:pt x="2569" y="2498"/>
                  </a:cubicBezTo>
                  <a:cubicBezTo>
                    <a:pt x="3229" y="2406"/>
                    <a:pt x="3889" y="2355"/>
                    <a:pt x="4548" y="2355"/>
                  </a:cubicBezTo>
                  <a:cubicBezTo>
                    <a:pt x="5089" y="2355"/>
                    <a:pt x="5630" y="2389"/>
                    <a:pt x="6171" y="2464"/>
                  </a:cubicBezTo>
                  <a:cubicBezTo>
                    <a:pt x="7105" y="2598"/>
                    <a:pt x="8039" y="2665"/>
                    <a:pt x="8973" y="2898"/>
                  </a:cubicBezTo>
                  <a:lnTo>
                    <a:pt x="9140" y="2898"/>
                  </a:lnTo>
                  <a:cubicBezTo>
                    <a:pt x="9174" y="2665"/>
                    <a:pt x="9207" y="2398"/>
                    <a:pt x="9274" y="2198"/>
                  </a:cubicBezTo>
                  <a:cubicBezTo>
                    <a:pt x="9440" y="1797"/>
                    <a:pt x="9440" y="1397"/>
                    <a:pt x="9374" y="963"/>
                  </a:cubicBezTo>
                  <a:cubicBezTo>
                    <a:pt x="9307" y="930"/>
                    <a:pt x="9274" y="863"/>
                    <a:pt x="9207" y="863"/>
                  </a:cubicBezTo>
                  <a:cubicBezTo>
                    <a:pt x="8973" y="763"/>
                    <a:pt x="8740" y="663"/>
                    <a:pt x="8540" y="630"/>
                  </a:cubicBezTo>
                  <a:cubicBezTo>
                    <a:pt x="7139" y="230"/>
                    <a:pt x="5704" y="63"/>
                    <a:pt x="4270" y="29"/>
                  </a:cubicBezTo>
                  <a:lnTo>
                    <a:pt x="3503" y="29"/>
                  </a:lnTo>
                  <a:cubicBezTo>
                    <a:pt x="3265" y="9"/>
                    <a:pt x="3027" y="1"/>
                    <a:pt x="27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44" name="Google Shape;2244;p58"/>
            <p:cNvSpPr/>
            <p:nvPr/>
          </p:nvSpPr>
          <p:spPr>
            <a:xfrm>
              <a:off x="6458363" y="1370125"/>
              <a:ext cx="195150" cy="102600"/>
            </a:xfrm>
            <a:custGeom>
              <a:avLst/>
              <a:gdLst/>
              <a:ahLst/>
              <a:cxnLst/>
              <a:rect l="l" t="t" r="r" b="b"/>
              <a:pathLst>
                <a:path w="7806" h="4104" extrusionOk="0">
                  <a:moveTo>
                    <a:pt x="4103" y="1"/>
                  </a:moveTo>
                  <a:cubicBezTo>
                    <a:pt x="3636" y="34"/>
                    <a:pt x="3203" y="1"/>
                    <a:pt x="2736" y="168"/>
                  </a:cubicBezTo>
                  <a:cubicBezTo>
                    <a:pt x="2702" y="184"/>
                    <a:pt x="2660" y="184"/>
                    <a:pt x="2615" y="184"/>
                  </a:cubicBezTo>
                  <a:cubicBezTo>
                    <a:pt x="2569" y="184"/>
                    <a:pt x="2519" y="184"/>
                    <a:pt x="2469" y="201"/>
                  </a:cubicBezTo>
                  <a:cubicBezTo>
                    <a:pt x="1968" y="334"/>
                    <a:pt x="1435" y="434"/>
                    <a:pt x="1068" y="835"/>
                  </a:cubicBezTo>
                  <a:cubicBezTo>
                    <a:pt x="901" y="1035"/>
                    <a:pt x="701" y="1202"/>
                    <a:pt x="501" y="1335"/>
                  </a:cubicBezTo>
                  <a:cubicBezTo>
                    <a:pt x="167" y="1569"/>
                    <a:pt x="67" y="1869"/>
                    <a:pt x="67" y="2236"/>
                  </a:cubicBezTo>
                  <a:cubicBezTo>
                    <a:pt x="67" y="2669"/>
                    <a:pt x="67" y="3103"/>
                    <a:pt x="67" y="3570"/>
                  </a:cubicBezTo>
                  <a:cubicBezTo>
                    <a:pt x="67" y="3670"/>
                    <a:pt x="0" y="3770"/>
                    <a:pt x="134" y="3870"/>
                  </a:cubicBezTo>
                  <a:cubicBezTo>
                    <a:pt x="200" y="3837"/>
                    <a:pt x="300" y="3837"/>
                    <a:pt x="367" y="3804"/>
                  </a:cubicBezTo>
                  <a:cubicBezTo>
                    <a:pt x="901" y="3637"/>
                    <a:pt x="1401" y="3570"/>
                    <a:pt x="1935" y="3570"/>
                  </a:cubicBezTo>
                  <a:cubicBezTo>
                    <a:pt x="2435" y="3570"/>
                    <a:pt x="2936" y="3570"/>
                    <a:pt x="3403" y="3537"/>
                  </a:cubicBezTo>
                  <a:cubicBezTo>
                    <a:pt x="3523" y="3532"/>
                    <a:pt x="3644" y="3530"/>
                    <a:pt x="3765" y="3530"/>
                  </a:cubicBezTo>
                  <a:cubicBezTo>
                    <a:pt x="4578" y="3530"/>
                    <a:pt x="5391" y="3625"/>
                    <a:pt x="6205" y="3770"/>
                  </a:cubicBezTo>
                  <a:cubicBezTo>
                    <a:pt x="6705" y="3837"/>
                    <a:pt x="7239" y="3970"/>
                    <a:pt x="7806" y="4104"/>
                  </a:cubicBezTo>
                  <a:cubicBezTo>
                    <a:pt x="7772" y="3870"/>
                    <a:pt x="7739" y="3670"/>
                    <a:pt x="7739" y="3503"/>
                  </a:cubicBezTo>
                  <a:cubicBezTo>
                    <a:pt x="7772" y="3103"/>
                    <a:pt x="7539" y="2936"/>
                    <a:pt x="7239" y="2836"/>
                  </a:cubicBezTo>
                  <a:cubicBezTo>
                    <a:pt x="7105" y="2769"/>
                    <a:pt x="7005" y="2736"/>
                    <a:pt x="6872" y="2703"/>
                  </a:cubicBezTo>
                  <a:cubicBezTo>
                    <a:pt x="6138" y="2503"/>
                    <a:pt x="5437" y="2369"/>
                    <a:pt x="4670" y="2369"/>
                  </a:cubicBezTo>
                  <a:cubicBezTo>
                    <a:pt x="4203" y="2369"/>
                    <a:pt x="3736" y="2369"/>
                    <a:pt x="3269" y="2302"/>
                  </a:cubicBezTo>
                  <a:cubicBezTo>
                    <a:pt x="2909" y="2242"/>
                    <a:pt x="2549" y="2194"/>
                    <a:pt x="2188" y="2194"/>
                  </a:cubicBezTo>
                  <a:cubicBezTo>
                    <a:pt x="1948" y="2194"/>
                    <a:pt x="1708" y="2216"/>
                    <a:pt x="1468" y="2269"/>
                  </a:cubicBezTo>
                  <a:cubicBezTo>
                    <a:pt x="1435" y="2269"/>
                    <a:pt x="1401" y="2273"/>
                    <a:pt x="1369" y="2273"/>
                  </a:cubicBezTo>
                  <a:cubicBezTo>
                    <a:pt x="1305" y="2273"/>
                    <a:pt x="1246" y="2258"/>
                    <a:pt x="1201" y="2169"/>
                  </a:cubicBezTo>
                  <a:cubicBezTo>
                    <a:pt x="1234" y="2036"/>
                    <a:pt x="1335" y="2036"/>
                    <a:pt x="1435" y="2036"/>
                  </a:cubicBezTo>
                  <a:cubicBezTo>
                    <a:pt x="1868" y="1969"/>
                    <a:pt x="2269" y="1902"/>
                    <a:pt x="2669" y="1835"/>
                  </a:cubicBezTo>
                  <a:cubicBezTo>
                    <a:pt x="3002" y="1769"/>
                    <a:pt x="3269" y="1702"/>
                    <a:pt x="3603" y="1702"/>
                  </a:cubicBezTo>
                  <a:cubicBezTo>
                    <a:pt x="3903" y="1702"/>
                    <a:pt x="4170" y="1702"/>
                    <a:pt x="4470" y="1669"/>
                  </a:cubicBezTo>
                  <a:cubicBezTo>
                    <a:pt x="5504" y="1669"/>
                    <a:pt x="6538" y="1835"/>
                    <a:pt x="7539" y="2169"/>
                  </a:cubicBezTo>
                  <a:cubicBezTo>
                    <a:pt x="7572" y="2202"/>
                    <a:pt x="7606" y="2202"/>
                    <a:pt x="7672" y="2202"/>
                  </a:cubicBezTo>
                  <a:cubicBezTo>
                    <a:pt x="7739" y="2002"/>
                    <a:pt x="7739" y="1802"/>
                    <a:pt x="7606" y="1669"/>
                  </a:cubicBezTo>
                  <a:cubicBezTo>
                    <a:pt x="7172" y="1202"/>
                    <a:pt x="6705" y="735"/>
                    <a:pt x="6105" y="434"/>
                  </a:cubicBezTo>
                  <a:cubicBezTo>
                    <a:pt x="6071" y="401"/>
                    <a:pt x="6005" y="401"/>
                    <a:pt x="5938" y="368"/>
                  </a:cubicBezTo>
                  <a:cubicBezTo>
                    <a:pt x="5604" y="301"/>
                    <a:pt x="5237" y="234"/>
                    <a:pt x="4904" y="134"/>
                  </a:cubicBezTo>
                  <a:cubicBezTo>
                    <a:pt x="4637" y="34"/>
                    <a:pt x="4370" y="1"/>
                    <a:pt x="41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45" name="Google Shape;2245;p58"/>
            <p:cNvSpPr/>
            <p:nvPr/>
          </p:nvSpPr>
          <p:spPr>
            <a:xfrm>
              <a:off x="6496713" y="1324275"/>
              <a:ext cx="117600" cy="40875"/>
            </a:xfrm>
            <a:custGeom>
              <a:avLst/>
              <a:gdLst/>
              <a:ahLst/>
              <a:cxnLst/>
              <a:rect l="l" t="t" r="r" b="b"/>
              <a:pathLst>
                <a:path w="4704" h="1635" extrusionOk="0">
                  <a:moveTo>
                    <a:pt x="2436" y="0"/>
                  </a:moveTo>
                  <a:cubicBezTo>
                    <a:pt x="2102" y="0"/>
                    <a:pt x="1802" y="67"/>
                    <a:pt x="1468" y="100"/>
                  </a:cubicBezTo>
                  <a:cubicBezTo>
                    <a:pt x="1368" y="134"/>
                    <a:pt x="1235" y="134"/>
                    <a:pt x="1135" y="134"/>
                  </a:cubicBezTo>
                  <a:cubicBezTo>
                    <a:pt x="1035" y="167"/>
                    <a:pt x="935" y="200"/>
                    <a:pt x="835" y="267"/>
                  </a:cubicBezTo>
                  <a:cubicBezTo>
                    <a:pt x="401" y="601"/>
                    <a:pt x="67" y="1001"/>
                    <a:pt x="1" y="1635"/>
                  </a:cubicBezTo>
                  <a:cubicBezTo>
                    <a:pt x="534" y="1501"/>
                    <a:pt x="1001" y="1401"/>
                    <a:pt x="1435" y="1268"/>
                  </a:cubicBezTo>
                  <a:cubicBezTo>
                    <a:pt x="1568" y="1268"/>
                    <a:pt x="1702" y="1234"/>
                    <a:pt x="1835" y="1234"/>
                  </a:cubicBezTo>
                  <a:lnTo>
                    <a:pt x="2903" y="1234"/>
                  </a:lnTo>
                  <a:cubicBezTo>
                    <a:pt x="3036" y="1234"/>
                    <a:pt x="3136" y="1268"/>
                    <a:pt x="3236" y="1268"/>
                  </a:cubicBezTo>
                  <a:cubicBezTo>
                    <a:pt x="3670" y="1401"/>
                    <a:pt x="4104" y="1501"/>
                    <a:pt x="4571" y="1635"/>
                  </a:cubicBezTo>
                  <a:cubicBezTo>
                    <a:pt x="4604" y="1635"/>
                    <a:pt x="4671" y="1601"/>
                    <a:pt x="4704" y="1601"/>
                  </a:cubicBezTo>
                  <a:cubicBezTo>
                    <a:pt x="4637" y="1134"/>
                    <a:pt x="4437" y="734"/>
                    <a:pt x="4070" y="434"/>
                  </a:cubicBezTo>
                  <a:cubicBezTo>
                    <a:pt x="3903" y="234"/>
                    <a:pt x="3670" y="134"/>
                    <a:pt x="3403" y="134"/>
                  </a:cubicBezTo>
                  <a:cubicBezTo>
                    <a:pt x="3070" y="100"/>
                    <a:pt x="2769" y="0"/>
                    <a:pt x="24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46" name="Google Shape;2246;p58"/>
            <p:cNvSpPr/>
            <p:nvPr/>
          </p:nvSpPr>
          <p:spPr>
            <a:xfrm>
              <a:off x="6141463" y="1647325"/>
              <a:ext cx="851475" cy="979575"/>
            </a:xfrm>
            <a:custGeom>
              <a:avLst/>
              <a:gdLst/>
              <a:ahLst/>
              <a:cxnLst/>
              <a:rect l="l" t="t" r="r" b="b"/>
              <a:pathLst>
                <a:path w="34059" h="39183" extrusionOk="0">
                  <a:moveTo>
                    <a:pt x="12393" y="1"/>
                  </a:moveTo>
                  <a:cubicBezTo>
                    <a:pt x="11664" y="1"/>
                    <a:pt x="10996" y="224"/>
                    <a:pt x="10408" y="988"/>
                  </a:cubicBezTo>
                  <a:cubicBezTo>
                    <a:pt x="9207" y="2556"/>
                    <a:pt x="8907" y="4624"/>
                    <a:pt x="8273" y="6459"/>
                  </a:cubicBezTo>
                  <a:cubicBezTo>
                    <a:pt x="7339" y="9027"/>
                    <a:pt x="5538" y="11095"/>
                    <a:pt x="3803" y="13164"/>
                  </a:cubicBezTo>
                  <a:cubicBezTo>
                    <a:pt x="2336" y="14898"/>
                    <a:pt x="1668" y="16366"/>
                    <a:pt x="1068" y="18567"/>
                  </a:cubicBezTo>
                  <a:cubicBezTo>
                    <a:pt x="434" y="20836"/>
                    <a:pt x="1" y="22804"/>
                    <a:pt x="1" y="25205"/>
                  </a:cubicBezTo>
                  <a:cubicBezTo>
                    <a:pt x="1" y="27474"/>
                    <a:pt x="668" y="29175"/>
                    <a:pt x="1735" y="31176"/>
                  </a:cubicBezTo>
                  <a:cubicBezTo>
                    <a:pt x="2836" y="33245"/>
                    <a:pt x="4270" y="34712"/>
                    <a:pt x="6072" y="36180"/>
                  </a:cubicBezTo>
                  <a:cubicBezTo>
                    <a:pt x="7773" y="37614"/>
                    <a:pt x="9541" y="38915"/>
                    <a:pt x="11842" y="39115"/>
                  </a:cubicBezTo>
                  <a:cubicBezTo>
                    <a:pt x="12388" y="39161"/>
                    <a:pt x="12925" y="39182"/>
                    <a:pt x="13457" y="39182"/>
                  </a:cubicBezTo>
                  <a:cubicBezTo>
                    <a:pt x="15265" y="39182"/>
                    <a:pt x="17009" y="38935"/>
                    <a:pt x="18814" y="38548"/>
                  </a:cubicBezTo>
                  <a:cubicBezTo>
                    <a:pt x="21282" y="38048"/>
                    <a:pt x="23517" y="37748"/>
                    <a:pt x="25619" y="36247"/>
                  </a:cubicBezTo>
                  <a:cubicBezTo>
                    <a:pt x="29188" y="33712"/>
                    <a:pt x="31290" y="29809"/>
                    <a:pt x="32991" y="25839"/>
                  </a:cubicBezTo>
                  <a:cubicBezTo>
                    <a:pt x="33725" y="24071"/>
                    <a:pt x="34058" y="21670"/>
                    <a:pt x="33691" y="19735"/>
                  </a:cubicBezTo>
                  <a:cubicBezTo>
                    <a:pt x="33324" y="17800"/>
                    <a:pt x="32123" y="16599"/>
                    <a:pt x="30756" y="15265"/>
                  </a:cubicBezTo>
                  <a:cubicBezTo>
                    <a:pt x="28988" y="13564"/>
                    <a:pt x="26886" y="11829"/>
                    <a:pt x="26019" y="9461"/>
                  </a:cubicBezTo>
                  <a:cubicBezTo>
                    <a:pt x="25185" y="7159"/>
                    <a:pt x="24885" y="4791"/>
                    <a:pt x="23517" y="2689"/>
                  </a:cubicBezTo>
                  <a:cubicBezTo>
                    <a:pt x="22216" y="655"/>
                    <a:pt x="20182" y="221"/>
                    <a:pt x="17880" y="87"/>
                  </a:cubicBezTo>
                  <a:cubicBezTo>
                    <a:pt x="17761" y="81"/>
                    <a:pt x="17640" y="78"/>
                    <a:pt x="17516" y="78"/>
                  </a:cubicBezTo>
                  <a:cubicBezTo>
                    <a:pt x="16599" y="78"/>
                    <a:pt x="15556" y="242"/>
                    <a:pt x="14572" y="242"/>
                  </a:cubicBezTo>
                  <a:cubicBezTo>
                    <a:pt x="14382" y="242"/>
                    <a:pt x="14195" y="235"/>
                    <a:pt x="14011" y="221"/>
                  </a:cubicBezTo>
                  <a:cubicBezTo>
                    <a:pt x="13446" y="111"/>
                    <a:pt x="12905" y="1"/>
                    <a:pt x="123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47" name="Google Shape;2247;p58"/>
            <p:cNvSpPr/>
            <p:nvPr/>
          </p:nvSpPr>
          <p:spPr>
            <a:xfrm>
              <a:off x="6491638" y="1330875"/>
              <a:ext cx="117675" cy="45050"/>
            </a:xfrm>
            <a:custGeom>
              <a:avLst/>
              <a:gdLst/>
              <a:ahLst/>
              <a:cxnLst/>
              <a:rect l="l" t="t" r="r" b="b"/>
              <a:pathLst>
                <a:path w="4707" h="1802" extrusionOk="0">
                  <a:moveTo>
                    <a:pt x="2745" y="0"/>
                  </a:moveTo>
                  <a:cubicBezTo>
                    <a:pt x="2560" y="0"/>
                    <a:pt x="2370" y="29"/>
                    <a:pt x="2205" y="70"/>
                  </a:cubicBezTo>
                  <a:cubicBezTo>
                    <a:pt x="1571" y="170"/>
                    <a:pt x="1004" y="437"/>
                    <a:pt x="471" y="804"/>
                  </a:cubicBezTo>
                  <a:cubicBezTo>
                    <a:pt x="0" y="1108"/>
                    <a:pt x="287" y="1802"/>
                    <a:pt x="722" y="1802"/>
                  </a:cubicBezTo>
                  <a:cubicBezTo>
                    <a:pt x="812" y="1802"/>
                    <a:pt x="907" y="1773"/>
                    <a:pt x="1004" y="1704"/>
                  </a:cubicBezTo>
                  <a:cubicBezTo>
                    <a:pt x="1471" y="1371"/>
                    <a:pt x="1972" y="1137"/>
                    <a:pt x="2539" y="1070"/>
                  </a:cubicBezTo>
                  <a:cubicBezTo>
                    <a:pt x="2580" y="1065"/>
                    <a:pt x="2621" y="1062"/>
                    <a:pt x="2663" y="1062"/>
                  </a:cubicBezTo>
                  <a:cubicBezTo>
                    <a:pt x="3122" y="1062"/>
                    <a:pt x="3581" y="1376"/>
                    <a:pt x="4040" y="1437"/>
                  </a:cubicBezTo>
                  <a:cubicBezTo>
                    <a:pt x="4060" y="1439"/>
                    <a:pt x="4080" y="1440"/>
                    <a:pt x="4099" y="1440"/>
                  </a:cubicBezTo>
                  <a:cubicBezTo>
                    <a:pt x="4706" y="1440"/>
                    <a:pt x="4687" y="435"/>
                    <a:pt x="4040" y="370"/>
                  </a:cubicBezTo>
                  <a:cubicBezTo>
                    <a:pt x="3706" y="337"/>
                    <a:pt x="3406" y="136"/>
                    <a:pt x="3072" y="36"/>
                  </a:cubicBezTo>
                  <a:cubicBezTo>
                    <a:pt x="2970" y="11"/>
                    <a:pt x="2859" y="0"/>
                    <a:pt x="2745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48" name="Google Shape;2248;p58"/>
            <p:cNvSpPr/>
            <p:nvPr/>
          </p:nvSpPr>
          <p:spPr>
            <a:xfrm>
              <a:off x="6465863" y="1381475"/>
              <a:ext cx="181100" cy="53350"/>
            </a:xfrm>
            <a:custGeom>
              <a:avLst/>
              <a:gdLst/>
              <a:ahLst/>
              <a:cxnLst/>
              <a:rect l="l" t="t" r="r" b="b"/>
              <a:pathLst>
                <a:path w="7244" h="2134" extrusionOk="0">
                  <a:moveTo>
                    <a:pt x="2995" y="0"/>
                  </a:moveTo>
                  <a:cubicBezTo>
                    <a:pt x="2100" y="0"/>
                    <a:pt x="465" y="453"/>
                    <a:pt x="101" y="1181"/>
                  </a:cubicBezTo>
                  <a:cubicBezTo>
                    <a:pt x="0" y="1381"/>
                    <a:pt x="0" y="1648"/>
                    <a:pt x="167" y="1815"/>
                  </a:cubicBezTo>
                  <a:cubicBezTo>
                    <a:pt x="201" y="1815"/>
                    <a:pt x="201" y="1815"/>
                    <a:pt x="201" y="1848"/>
                  </a:cubicBezTo>
                  <a:cubicBezTo>
                    <a:pt x="319" y="1946"/>
                    <a:pt x="445" y="1987"/>
                    <a:pt x="565" y="1987"/>
                  </a:cubicBezTo>
                  <a:cubicBezTo>
                    <a:pt x="813" y="1987"/>
                    <a:pt x="1034" y="1807"/>
                    <a:pt x="1101" y="1582"/>
                  </a:cubicBezTo>
                  <a:cubicBezTo>
                    <a:pt x="1472" y="1272"/>
                    <a:pt x="2647" y="1078"/>
                    <a:pt x="3135" y="1078"/>
                  </a:cubicBezTo>
                  <a:cubicBezTo>
                    <a:pt x="3173" y="1078"/>
                    <a:pt x="3207" y="1079"/>
                    <a:pt x="3236" y="1081"/>
                  </a:cubicBezTo>
                  <a:cubicBezTo>
                    <a:pt x="3803" y="1148"/>
                    <a:pt x="5871" y="1281"/>
                    <a:pt x="6138" y="1848"/>
                  </a:cubicBezTo>
                  <a:cubicBezTo>
                    <a:pt x="6223" y="2050"/>
                    <a:pt x="6375" y="2133"/>
                    <a:pt x="6533" y="2133"/>
                  </a:cubicBezTo>
                  <a:cubicBezTo>
                    <a:pt x="6874" y="2133"/>
                    <a:pt x="7244" y="1747"/>
                    <a:pt x="7039" y="1315"/>
                  </a:cubicBezTo>
                  <a:cubicBezTo>
                    <a:pt x="6572" y="247"/>
                    <a:pt x="4237" y="147"/>
                    <a:pt x="3236" y="14"/>
                  </a:cubicBezTo>
                  <a:cubicBezTo>
                    <a:pt x="3164" y="5"/>
                    <a:pt x="3083" y="0"/>
                    <a:pt x="2995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49" name="Google Shape;2249;p58"/>
            <p:cNvSpPr/>
            <p:nvPr/>
          </p:nvSpPr>
          <p:spPr>
            <a:xfrm>
              <a:off x="6451688" y="1429225"/>
              <a:ext cx="190150" cy="40225"/>
            </a:xfrm>
            <a:custGeom>
              <a:avLst/>
              <a:gdLst/>
              <a:ahLst/>
              <a:cxnLst/>
              <a:rect l="l" t="t" r="r" b="b"/>
              <a:pathLst>
                <a:path w="7606" h="1609" extrusionOk="0">
                  <a:moveTo>
                    <a:pt x="3297" y="0"/>
                  </a:moveTo>
                  <a:cubicBezTo>
                    <a:pt x="2330" y="0"/>
                    <a:pt x="1382" y="141"/>
                    <a:pt x="434" y="472"/>
                  </a:cubicBezTo>
                  <a:cubicBezTo>
                    <a:pt x="201" y="572"/>
                    <a:pt x="0" y="739"/>
                    <a:pt x="34" y="1006"/>
                  </a:cubicBezTo>
                  <a:cubicBezTo>
                    <a:pt x="34" y="1039"/>
                    <a:pt x="34" y="1073"/>
                    <a:pt x="34" y="1073"/>
                  </a:cubicBezTo>
                  <a:cubicBezTo>
                    <a:pt x="75" y="1425"/>
                    <a:pt x="361" y="1597"/>
                    <a:pt x="628" y="1597"/>
                  </a:cubicBezTo>
                  <a:cubicBezTo>
                    <a:pt x="790" y="1597"/>
                    <a:pt x="946" y="1533"/>
                    <a:pt x="1034" y="1406"/>
                  </a:cubicBezTo>
                  <a:cubicBezTo>
                    <a:pt x="1814" y="1172"/>
                    <a:pt x="2593" y="1040"/>
                    <a:pt x="3404" y="1040"/>
                  </a:cubicBezTo>
                  <a:cubicBezTo>
                    <a:pt x="3634" y="1040"/>
                    <a:pt x="3867" y="1050"/>
                    <a:pt x="4103" y="1073"/>
                  </a:cubicBezTo>
                  <a:cubicBezTo>
                    <a:pt x="4637" y="1139"/>
                    <a:pt x="6138" y="1073"/>
                    <a:pt x="6605" y="1373"/>
                  </a:cubicBezTo>
                  <a:cubicBezTo>
                    <a:pt x="6712" y="1526"/>
                    <a:pt x="6896" y="1608"/>
                    <a:pt x="7074" y="1608"/>
                  </a:cubicBezTo>
                  <a:cubicBezTo>
                    <a:pt x="7284" y="1608"/>
                    <a:pt x="7485" y="1492"/>
                    <a:pt x="7539" y="1239"/>
                  </a:cubicBezTo>
                  <a:cubicBezTo>
                    <a:pt x="7572" y="1206"/>
                    <a:pt x="7572" y="1206"/>
                    <a:pt x="7572" y="1206"/>
                  </a:cubicBezTo>
                  <a:cubicBezTo>
                    <a:pt x="7606" y="1006"/>
                    <a:pt x="7572" y="806"/>
                    <a:pt x="7439" y="672"/>
                  </a:cubicBezTo>
                  <a:cubicBezTo>
                    <a:pt x="6839" y="139"/>
                    <a:pt x="5538" y="172"/>
                    <a:pt x="4804" y="105"/>
                  </a:cubicBezTo>
                  <a:cubicBezTo>
                    <a:pt x="4295" y="37"/>
                    <a:pt x="3794" y="0"/>
                    <a:pt x="3297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50" name="Google Shape;2250;p58"/>
            <p:cNvSpPr/>
            <p:nvPr/>
          </p:nvSpPr>
          <p:spPr>
            <a:xfrm>
              <a:off x="6440013" y="1495200"/>
              <a:ext cx="225375" cy="59725"/>
            </a:xfrm>
            <a:custGeom>
              <a:avLst/>
              <a:gdLst/>
              <a:ahLst/>
              <a:cxnLst/>
              <a:rect l="l" t="t" r="r" b="b"/>
              <a:pathLst>
                <a:path w="9015" h="2389" extrusionOk="0">
                  <a:moveTo>
                    <a:pt x="4917" y="1"/>
                  </a:moveTo>
                  <a:cubicBezTo>
                    <a:pt x="3624" y="1"/>
                    <a:pt x="2346" y="115"/>
                    <a:pt x="1068" y="268"/>
                  </a:cubicBezTo>
                  <a:lnTo>
                    <a:pt x="1034" y="268"/>
                  </a:lnTo>
                  <a:cubicBezTo>
                    <a:pt x="1001" y="268"/>
                    <a:pt x="934" y="268"/>
                    <a:pt x="901" y="302"/>
                  </a:cubicBezTo>
                  <a:cubicBezTo>
                    <a:pt x="601" y="335"/>
                    <a:pt x="501" y="535"/>
                    <a:pt x="501" y="769"/>
                  </a:cubicBezTo>
                  <a:cubicBezTo>
                    <a:pt x="0" y="935"/>
                    <a:pt x="67" y="1803"/>
                    <a:pt x="668" y="1803"/>
                  </a:cubicBezTo>
                  <a:cubicBezTo>
                    <a:pt x="1968" y="1769"/>
                    <a:pt x="3269" y="1703"/>
                    <a:pt x="4570" y="1669"/>
                  </a:cubicBezTo>
                  <a:cubicBezTo>
                    <a:pt x="5805" y="1669"/>
                    <a:pt x="7005" y="2036"/>
                    <a:pt x="8206" y="2370"/>
                  </a:cubicBezTo>
                  <a:cubicBezTo>
                    <a:pt x="8255" y="2383"/>
                    <a:pt x="8302" y="2389"/>
                    <a:pt x="8347" y="2389"/>
                  </a:cubicBezTo>
                  <a:cubicBezTo>
                    <a:pt x="8766" y="2389"/>
                    <a:pt x="9014" y="1867"/>
                    <a:pt x="8773" y="1536"/>
                  </a:cubicBezTo>
                  <a:cubicBezTo>
                    <a:pt x="8873" y="1369"/>
                    <a:pt x="8907" y="1102"/>
                    <a:pt x="8707" y="902"/>
                  </a:cubicBezTo>
                  <a:cubicBezTo>
                    <a:pt x="8073" y="202"/>
                    <a:pt x="7005" y="101"/>
                    <a:pt x="6105" y="35"/>
                  </a:cubicBezTo>
                  <a:cubicBezTo>
                    <a:pt x="5707" y="11"/>
                    <a:pt x="5311" y="1"/>
                    <a:pt x="4917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51" name="Google Shape;2251;p58"/>
            <p:cNvSpPr/>
            <p:nvPr/>
          </p:nvSpPr>
          <p:spPr>
            <a:xfrm>
              <a:off x="6423338" y="1553500"/>
              <a:ext cx="276550" cy="70225"/>
            </a:xfrm>
            <a:custGeom>
              <a:avLst/>
              <a:gdLst/>
              <a:ahLst/>
              <a:cxnLst/>
              <a:rect l="l" t="t" r="r" b="b"/>
              <a:pathLst>
                <a:path w="11062" h="2809" extrusionOk="0">
                  <a:moveTo>
                    <a:pt x="6636" y="1"/>
                  </a:moveTo>
                  <a:cubicBezTo>
                    <a:pt x="5829" y="1"/>
                    <a:pt x="5066" y="60"/>
                    <a:pt x="4537" y="71"/>
                  </a:cubicBezTo>
                  <a:cubicBezTo>
                    <a:pt x="4428" y="71"/>
                    <a:pt x="4237" y="68"/>
                    <a:pt x="3996" y="68"/>
                  </a:cubicBezTo>
                  <a:cubicBezTo>
                    <a:pt x="2762" y="68"/>
                    <a:pt x="210" y="161"/>
                    <a:pt x="601" y="1305"/>
                  </a:cubicBezTo>
                  <a:cubicBezTo>
                    <a:pt x="501" y="1339"/>
                    <a:pt x="434" y="1405"/>
                    <a:pt x="367" y="1439"/>
                  </a:cubicBezTo>
                  <a:cubicBezTo>
                    <a:pt x="34" y="1639"/>
                    <a:pt x="0" y="2339"/>
                    <a:pt x="501" y="2406"/>
                  </a:cubicBezTo>
                  <a:cubicBezTo>
                    <a:pt x="2435" y="2673"/>
                    <a:pt x="4370" y="2740"/>
                    <a:pt x="6338" y="2806"/>
                  </a:cubicBezTo>
                  <a:cubicBezTo>
                    <a:pt x="6547" y="2806"/>
                    <a:pt x="6759" y="2808"/>
                    <a:pt x="6974" y="2808"/>
                  </a:cubicBezTo>
                  <a:cubicBezTo>
                    <a:pt x="7618" y="2808"/>
                    <a:pt x="8281" y="2790"/>
                    <a:pt x="8907" y="2640"/>
                  </a:cubicBezTo>
                  <a:cubicBezTo>
                    <a:pt x="9062" y="2640"/>
                    <a:pt x="9218" y="2654"/>
                    <a:pt x="9364" y="2654"/>
                  </a:cubicBezTo>
                  <a:cubicBezTo>
                    <a:pt x="9437" y="2654"/>
                    <a:pt x="9507" y="2651"/>
                    <a:pt x="9574" y="2640"/>
                  </a:cubicBezTo>
                  <a:cubicBezTo>
                    <a:pt x="9707" y="2640"/>
                    <a:pt x="9774" y="2606"/>
                    <a:pt x="9841" y="2573"/>
                  </a:cubicBezTo>
                  <a:cubicBezTo>
                    <a:pt x="9874" y="2573"/>
                    <a:pt x="9907" y="2606"/>
                    <a:pt x="9907" y="2606"/>
                  </a:cubicBezTo>
                  <a:cubicBezTo>
                    <a:pt x="10028" y="2712"/>
                    <a:pt x="10158" y="2756"/>
                    <a:pt x="10283" y="2756"/>
                  </a:cubicBezTo>
                  <a:cubicBezTo>
                    <a:pt x="10709" y="2756"/>
                    <a:pt x="11062" y="2234"/>
                    <a:pt x="10675" y="1872"/>
                  </a:cubicBezTo>
                  <a:cubicBezTo>
                    <a:pt x="10608" y="1806"/>
                    <a:pt x="10541" y="1739"/>
                    <a:pt x="10441" y="1706"/>
                  </a:cubicBezTo>
                  <a:cubicBezTo>
                    <a:pt x="10474" y="1606"/>
                    <a:pt x="10441" y="1505"/>
                    <a:pt x="10408" y="1372"/>
                  </a:cubicBezTo>
                  <a:cubicBezTo>
                    <a:pt x="9861" y="214"/>
                    <a:pt x="8170" y="1"/>
                    <a:pt x="6636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52" name="Google Shape;2252;p58"/>
            <p:cNvSpPr/>
            <p:nvPr/>
          </p:nvSpPr>
          <p:spPr>
            <a:xfrm>
              <a:off x="6093938" y="1305925"/>
              <a:ext cx="924000" cy="1356000"/>
            </a:xfrm>
            <a:custGeom>
              <a:avLst/>
              <a:gdLst/>
              <a:ahLst/>
              <a:cxnLst/>
              <a:rect l="l" t="t" r="r" b="b"/>
              <a:pathLst>
                <a:path w="36960" h="54240" extrusionOk="0">
                  <a:moveTo>
                    <a:pt x="24785" y="12843"/>
                  </a:moveTo>
                  <a:cubicBezTo>
                    <a:pt x="25085" y="12976"/>
                    <a:pt x="25385" y="13176"/>
                    <a:pt x="25719" y="13210"/>
                  </a:cubicBezTo>
                  <a:cubicBezTo>
                    <a:pt x="25852" y="13243"/>
                    <a:pt x="26019" y="13310"/>
                    <a:pt x="26052" y="13377"/>
                  </a:cubicBezTo>
                  <a:cubicBezTo>
                    <a:pt x="26252" y="13710"/>
                    <a:pt x="26552" y="14044"/>
                    <a:pt x="26552" y="14444"/>
                  </a:cubicBezTo>
                  <a:cubicBezTo>
                    <a:pt x="26552" y="14611"/>
                    <a:pt x="26552" y="14744"/>
                    <a:pt x="26552" y="14878"/>
                  </a:cubicBezTo>
                  <a:cubicBezTo>
                    <a:pt x="26552" y="15144"/>
                    <a:pt x="26586" y="15378"/>
                    <a:pt x="26719" y="15611"/>
                  </a:cubicBezTo>
                  <a:cubicBezTo>
                    <a:pt x="26819" y="15745"/>
                    <a:pt x="26819" y="15912"/>
                    <a:pt x="26853" y="16078"/>
                  </a:cubicBezTo>
                  <a:cubicBezTo>
                    <a:pt x="26853" y="16212"/>
                    <a:pt x="26853" y="16345"/>
                    <a:pt x="26853" y="16479"/>
                  </a:cubicBezTo>
                  <a:cubicBezTo>
                    <a:pt x="26786" y="17113"/>
                    <a:pt x="27019" y="17646"/>
                    <a:pt x="27286" y="18180"/>
                  </a:cubicBezTo>
                  <a:cubicBezTo>
                    <a:pt x="27320" y="18313"/>
                    <a:pt x="27386" y="18447"/>
                    <a:pt x="27453" y="18580"/>
                  </a:cubicBezTo>
                  <a:cubicBezTo>
                    <a:pt x="27553" y="18880"/>
                    <a:pt x="27687" y="19181"/>
                    <a:pt x="27820" y="19481"/>
                  </a:cubicBezTo>
                  <a:cubicBezTo>
                    <a:pt x="27887" y="19648"/>
                    <a:pt x="27987" y="19815"/>
                    <a:pt x="28087" y="19881"/>
                  </a:cubicBezTo>
                  <a:cubicBezTo>
                    <a:pt x="28420" y="20115"/>
                    <a:pt x="28554" y="20448"/>
                    <a:pt x="28687" y="20782"/>
                  </a:cubicBezTo>
                  <a:cubicBezTo>
                    <a:pt x="28754" y="20949"/>
                    <a:pt x="28854" y="21082"/>
                    <a:pt x="28921" y="21216"/>
                  </a:cubicBezTo>
                  <a:cubicBezTo>
                    <a:pt x="28988" y="21316"/>
                    <a:pt x="29088" y="21382"/>
                    <a:pt x="29121" y="21482"/>
                  </a:cubicBezTo>
                  <a:cubicBezTo>
                    <a:pt x="29388" y="21983"/>
                    <a:pt x="29755" y="22350"/>
                    <a:pt x="30155" y="22750"/>
                  </a:cubicBezTo>
                  <a:cubicBezTo>
                    <a:pt x="30288" y="22850"/>
                    <a:pt x="30389" y="22983"/>
                    <a:pt x="30455" y="23117"/>
                  </a:cubicBezTo>
                  <a:cubicBezTo>
                    <a:pt x="30622" y="23384"/>
                    <a:pt x="30755" y="23684"/>
                    <a:pt x="30922" y="23951"/>
                  </a:cubicBezTo>
                  <a:cubicBezTo>
                    <a:pt x="31156" y="24384"/>
                    <a:pt x="31456" y="24751"/>
                    <a:pt x="31856" y="25118"/>
                  </a:cubicBezTo>
                  <a:cubicBezTo>
                    <a:pt x="32623" y="25886"/>
                    <a:pt x="33391" y="26686"/>
                    <a:pt x="34091" y="27520"/>
                  </a:cubicBezTo>
                  <a:cubicBezTo>
                    <a:pt x="34625" y="28154"/>
                    <a:pt x="35092" y="28888"/>
                    <a:pt x="35526" y="29655"/>
                  </a:cubicBezTo>
                  <a:cubicBezTo>
                    <a:pt x="35792" y="30122"/>
                    <a:pt x="35959" y="30689"/>
                    <a:pt x="36159" y="31189"/>
                  </a:cubicBezTo>
                  <a:cubicBezTo>
                    <a:pt x="36326" y="31623"/>
                    <a:pt x="36460" y="32023"/>
                    <a:pt x="36593" y="32424"/>
                  </a:cubicBezTo>
                  <a:cubicBezTo>
                    <a:pt x="36726" y="32790"/>
                    <a:pt x="36826" y="33157"/>
                    <a:pt x="36793" y="33558"/>
                  </a:cubicBezTo>
                  <a:cubicBezTo>
                    <a:pt x="36793" y="34058"/>
                    <a:pt x="36793" y="34592"/>
                    <a:pt x="36793" y="35092"/>
                  </a:cubicBezTo>
                  <a:cubicBezTo>
                    <a:pt x="36793" y="35492"/>
                    <a:pt x="36760" y="35893"/>
                    <a:pt x="36826" y="36293"/>
                  </a:cubicBezTo>
                  <a:cubicBezTo>
                    <a:pt x="36960" y="37294"/>
                    <a:pt x="36927" y="38294"/>
                    <a:pt x="36860" y="39295"/>
                  </a:cubicBezTo>
                  <a:cubicBezTo>
                    <a:pt x="36793" y="40062"/>
                    <a:pt x="36626" y="40830"/>
                    <a:pt x="36393" y="41563"/>
                  </a:cubicBezTo>
                  <a:cubicBezTo>
                    <a:pt x="36193" y="42231"/>
                    <a:pt x="35926" y="42864"/>
                    <a:pt x="35626" y="43498"/>
                  </a:cubicBezTo>
                  <a:cubicBezTo>
                    <a:pt x="35259" y="44265"/>
                    <a:pt x="34792" y="44966"/>
                    <a:pt x="34525" y="45733"/>
                  </a:cubicBezTo>
                  <a:cubicBezTo>
                    <a:pt x="34491" y="45766"/>
                    <a:pt x="34491" y="45800"/>
                    <a:pt x="34458" y="45833"/>
                  </a:cubicBezTo>
                  <a:cubicBezTo>
                    <a:pt x="34125" y="46333"/>
                    <a:pt x="33791" y="46834"/>
                    <a:pt x="33457" y="47334"/>
                  </a:cubicBezTo>
                  <a:cubicBezTo>
                    <a:pt x="33391" y="47434"/>
                    <a:pt x="33324" y="47501"/>
                    <a:pt x="33257" y="47601"/>
                  </a:cubicBezTo>
                  <a:cubicBezTo>
                    <a:pt x="32657" y="48668"/>
                    <a:pt x="31790" y="49469"/>
                    <a:pt x="30822" y="50236"/>
                  </a:cubicBezTo>
                  <a:cubicBezTo>
                    <a:pt x="30555" y="50470"/>
                    <a:pt x="30255" y="50670"/>
                    <a:pt x="29988" y="50903"/>
                  </a:cubicBezTo>
                  <a:cubicBezTo>
                    <a:pt x="29855" y="51003"/>
                    <a:pt x="29721" y="51104"/>
                    <a:pt x="29588" y="51204"/>
                  </a:cubicBezTo>
                  <a:cubicBezTo>
                    <a:pt x="28954" y="51537"/>
                    <a:pt x="28287" y="51871"/>
                    <a:pt x="27653" y="52238"/>
                  </a:cubicBezTo>
                  <a:cubicBezTo>
                    <a:pt x="27286" y="52438"/>
                    <a:pt x="26886" y="52638"/>
                    <a:pt x="26486" y="52838"/>
                  </a:cubicBezTo>
                  <a:cubicBezTo>
                    <a:pt x="25685" y="53272"/>
                    <a:pt x="24818" y="53505"/>
                    <a:pt x="23951" y="53739"/>
                  </a:cubicBezTo>
                  <a:cubicBezTo>
                    <a:pt x="23817" y="53772"/>
                    <a:pt x="23684" y="53772"/>
                    <a:pt x="23550" y="53805"/>
                  </a:cubicBezTo>
                  <a:cubicBezTo>
                    <a:pt x="23484" y="53805"/>
                    <a:pt x="23417" y="53805"/>
                    <a:pt x="23350" y="53839"/>
                  </a:cubicBezTo>
                  <a:cubicBezTo>
                    <a:pt x="22783" y="54172"/>
                    <a:pt x="22183" y="54206"/>
                    <a:pt x="21549" y="54206"/>
                  </a:cubicBezTo>
                  <a:cubicBezTo>
                    <a:pt x="20014" y="54239"/>
                    <a:pt x="18480" y="54206"/>
                    <a:pt x="16946" y="54239"/>
                  </a:cubicBezTo>
                  <a:cubicBezTo>
                    <a:pt x="16645" y="54239"/>
                    <a:pt x="16312" y="54172"/>
                    <a:pt x="15978" y="54072"/>
                  </a:cubicBezTo>
                  <a:cubicBezTo>
                    <a:pt x="15645" y="53972"/>
                    <a:pt x="15244" y="53906"/>
                    <a:pt x="14877" y="53872"/>
                  </a:cubicBezTo>
                  <a:cubicBezTo>
                    <a:pt x="14644" y="53872"/>
                    <a:pt x="14444" y="53839"/>
                    <a:pt x="14210" y="53839"/>
                  </a:cubicBezTo>
                  <a:cubicBezTo>
                    <a:pt x="14044" y="53805"/>
                    <a:pt x="13877" y="53772"/>
                    <a:pt x="13743" y="53805"/>
                  </a:cubicBezTo>
                  <a:cubicBezTo>
                    <a:pt x="13343" y="53839"/>
                    <a:pt x="13009" y="53772"/>
                    <a:pt x="12643" y="53672"/>
                  </a:cubicBezTo>
                  <a:cubicBezTo>
                    <a:pt x="11608" y="53372"/>
                    <a:pt x="10608" y="52972"/>
                    <a:pt x="9674" y="52438"/>
                  </a:cubicBezTo>
                  <a:cubicBezTo>
                    <a:pt x="9073" y="52071"/>
                    <a:pt x="8440" y="51771"/>
                    <a:pt x="7806" y="51437"/>
                  </a:cubicBezTo>
                  <a:cubicBezTo>
                    <a:pt x="7472" y="51270"/>
                    <a:pt x="7172" y="51070"/>
                    <a:pt x="6905" y="50837"/>
                  </a:cubicBezTo>
                  <a:cubicBezTo>
                    <a:pt x="6672" y="50637"/>
                    <a:pt x="6405" y="50436"/>
                    <a:pt x="6171" y="50270"/>
                  </a:cubicBezTo>
                  <a:cubicBezTo>
                    <a:pt x="5404" y="49703"/>
                    <a:pt x="4737" y="49035"/>
                    <a:pt x="4136" y="48302"/>
                  </a:cubicBezTo>
                  <a:cubicBezTo>
                    <a:pt x="4003" y="48101"/>
                    <a:pt x="3870" y="47901"/>
                    <a:pt x="3736" y="47701"/>
                  </a:cubicBezTo>
                  <a:cubicBezTo>
                    <a:pt x="3703" y="47668"/>
                    <a:pt x="3703" y="47601"/>
                    <a:pt x="3669" y="47568"/>
                  </a:cubicBezTo>
                  <a:cubicBezTo>
                    <a:pt x="3236" y="47167"/>
                    <a:pt x="3036" y="46634"/>
                    <a:pt x="2702" y="46167"/>
                  </a:cubicBezTo>
                  <a:cubicBezTo>
                    <a:pt x="2569" y="46033"/>
                    <a:pt x="2469" y="45833"/>
                    <a:pt x="2402" y="45666"/>
                  </a:cubicBezTo>
                  <a:cubicBezTo>
                    <a:pt x="2268" y="45266"/>
                    <a:pt x="2068" y="44932"/>
                    <a:pt x="1868" y="44599"/>
                  </a:cubicBezTo>
                  <a:cubicBezTo>
                    <a:pt x="1201" y="43265"/>
                    <a:pt x="534" y="41964"/>
                    <a:pt x="267" y="40496"/>
                  </a:cubicBezTo>
                  <a:cubicBezTo>
                    <a:pt x="67" y="39529"/>
                    <a:pt x="0" y="38528"/>
                    <a:pt x="34" y="37561"/>
                  </a:cubicBezTo>
                  <a:cubicBezTo>
                    <a:pt x="67" y="37060"/>
                    <a:pt x="134" y="36560"/>
                    <a:pt x="167" y="36093"/>
                  </a:cubicBezTo>
                  <a:cubicBezTo>
                    <a:pt x="167" y="35826"/>
                    <a:pt x="200" y="35526"/>
                    <a:pt x="200" y="35259"/>
                  </a:cubicBezTo>
                  <a:cubicBezTo>
                    <a:pt x="167" y="34759"/>
                    <a:pt x="167" y="34258"/>
                    <a:pt x="134" y="33724"/>
                  </a:cubicBezTo>
                  <a:cubicBezTo>
                    <a:pt x="134" y="33224"/>
                    <a:pt x="234" y="32757"/>
                    <a:pt x="400" y="32290"/>
                  </a:cubicBezTo>
                  <a:cubicBezTo>
                    <a:pt x="701" y="31590"/>
                    <a:pt x="934" y="30889"/>
                    <a:pt x="1201" y="30189"/>
                  </a:cubicBezTo>
                  <a:cubicBezTo>
                    <a:pt x="1234" y="30055"/>
                    <a:pt x="1301" y="29888"/>
                    <a:pt x="1368" y="29755"/>
                  </a:cubicBezTo>
                  <a:cubicBezTo>
                    <a:pt x="1835" y="28921"/>
                    <a:pt x="2335" y="28120"/>
                    <a:pt x="2969" y="27387"/>
                  </a:cubicBezTo>
                  <a:cubicBezTo>
                    <a:pt x="3603" y="26686"/>
                    <a:pt x="4270" y="25986"/>
                    <a:pt x="4937" y="25285"/>
                  </a:cubicBezTo>
                  <a:cubicBezTo>
                    <a:pt x="5004" y="25218"/>
                    <a:pt x="5070" y="25152"/>
                    <a:pt x="5137" y="25085"/>
                  </a:cubicBezTo>
                  <a:cubicBezTo>
                    <a:pt x="5504" y="24851"/>
                    <a:pt x="5704" y="24485"/>
                    <a:pt x="5938" y="24151"/>
                  </a:cubicBezTo>
                  <a:cubicBezTo>
                    <a:pt x="6138" y="23817"/>
                    <a:pt x="6271" y="23450"/>
                    <a:pt x="6505" y="23150"/>
                  </a:cubicBezTo>
                  <a:cubicBezTo>
                    <a:pt x="6605" y="22950"/>
                    <a:pt x="6738" y="22783"/>
                    <a:pt x="6905" y="22650"/>
                  </a:cubicBezTo>
                  <a:cubicBezTo>
                    <a:pt x="7539" y="22016"/>
                    <a:pt x="8039" y="21282"/>
                    <a:pt x="8406" y="20448"/>
                  </a:cubicBezTo>
                  <a:cubicBezTo>
                    <a:pt x="8440" y="20348"/>
                    <a:pt x="8506" y="20215"/>
                    <a:pt x="8606" y="20148"/>
                  </a:cubicBezTo>
                  <a:cubicBezTo>
                    <a:pt x="9040" y="19815"/>
                    <a:pt x="9240" y="19314"/>
                    <a:pt x="9440" y="18814"/>
                  </a:cubicBezTo>
                  <a:cubicBezTo>
                    <a:pt x="9640" y="18380"/>
                    <a:pt x="9774" y="17913"/>
                    <a:pt x="9974" y="17446"/>
                  </a:cubicBezTo>
                  <a:cubicBezTo>
                    <a:pt x="10041" y="17246"/>
                    <a:pt x="10074" y="17079"/>
                    <a:pt x="10074" y="16879"/>
                  </a:cubicBezTo>
                  <a:cubicBezTo>
                    <a:pt x="10074" y="16646"/>
                    <a:pt x="10074" y="16412"/>
                    <a:pt x="10107" y="16179"/>
                  </a:cubicBezTo>
                  <a:cubicBezTo>
                    <a:pt x="10107" y="15978"/>
                    <a:pt x="10141" y="15778"/>
                    <a:pt x="10207" y="15645"/>
                  </a:cubicBezTo>
                  <a:cubicBezTo>
                    <a:pt x="10374" y="15411"/>
                    <a:pt x="10408" y="15144"/>
                    <a:pt x="10374" y="14911"/>
                  </a:cubicBezTo>
                  <a:cubicBezTo>
                    <a:pt x="10308" y="14377"/>
                    <a:pt x="10541" y="13944"/>
                    <a:pt x="10775" y="13510"/>
                  </a:cubicBezTo>
                  <a:cubicBezTo>
                    <a:pt x="10875" y="13343"/>
                    <a:pt x="11041" y="13243"/>
                    <a:pt x="11208" y="13243"/>
                  </a:cubicBezTo>
                  <a:cubicBezTo>
                    <a:pt x="11575" y="13210"/>
                    <a:pt x="11842" y="12943"/>
                    <a:pt x="12209" y="12876"/>
                  </a:cubicBezTo>
                  <a:cubicBezTo>
                    <a:pt x="12042" y="12309"/>
                    <a:pt x="12042" y="11742"/>
                    <a:pt x="11975" y="11175"/>
                  </a:cubicBezTo>
                  <a:cubicBezTo>
                    <a:pt x="11942" y="10708"/>
                    <a:pt x="12075" y="10308"/>
                    <a:pt x="12409" y="9974"/>
                  </a:cubicBezTo>
                  <a:cubicBezTo>
                    <a:pt x="12609" y="9774"/>
                    <a:pt x="12843" y="9607"/>
                    <a:pt x="12976" y="9340"/>
                  </a:cubicBezTo>
                  <a:cubicBezTo>
                    <a:pt x="12976" y="9274"/>
                    <a:pt x="12976" y="9240"/>
                    <a:pt x="12943" y="9207"/>
                  </a:cubicBezTo>
                  <a:cubicBezTo>
                    <a:pt x="12609" y="8606"/>
                    <a:pt x="12676" y="7939"/>
                    <a:pt x="12676" y="7306"/>
                  </a:cubicBezTo>
                  <a:cubicBezTo>
                    <a:pt x="12709" y="7005"/>
                    <a:pt x="12843" y="6738"/>
                    <a:pt x="13110" y="6572"/>
                  </a:cubicBezTo>
                  <a:cubicBezTo>
                    <a:pt x="13176" y="6538"/>
                    <a:pt x="13243" y="6472"/>
                    <a:pt x="13276" y="6438"/>
                  </a:cubicBezTo>
                  <a:cubicBezTo>
                    <a:pt x="13443" y="6338"/>
                    <a:pt x="13543" y="6171"/>
                    <a:pt x="13510" y="5971"/>
                  </a:cubicBezTo>
                  <a:cubicBezTo>
                    <a:pt x="13510" y="5704"/>
                    <a:pt x="13510" y="5438"/>
                    <a:pt x="13510" y="5171"/>
                  </a:cubicBezTo>
                  <a:cubicBezTo>
                    <a:pt x="13510" y="4937"/>
                    <a:pt x="13510" y="4670"/>
                    <a:pt x="13543" y="4437"/>
                  </a:cubicBezTo>
                  <a:cubicBezTo>
                    <a:pt x="13610" y="3870"/>
                    <a:pt x="13843" y="3403"/>
                    <a:pt x="14344" y="3103"/>
                  </a:cubicBezTo>
                  <a:cubicBezTo>
                    <a:pt x="14711" y="2902"/>
                    <a:pt x="15078" y="2702"/>
                    <a:pt x="15445" y="2502"/>
                  </a:cubicBezTo>
                  <a:cubicBezTo>
                    <a:pt x="15478" y="2302"/>
                    <a:pt x="15545" y="2068"/>
                    <a:pt x="15578" y="1835"/>
                  </a:cubicBezTo>
                  <a:cubicBezTo>
                    <a:pt x="15745" y="1101"/>
                    <a:pt x="16178" y="601"/>
                    <a:pt x="16812" y="234"/>
                  </a:cubicBezTo>
                  <a:cubicBezTo>
                    <a:pt x="17046" y="100"/>
                    <a:pt x="17313" y="34"/>
                    <a:pt x="17579" y="34"/>
                  </a:cubicBezTo>
                  <a:cubicBezTo>
                    <a:pt x="17880" y="67"/>
                    <a:pt x="18180" y="67"/>
                    <a:pt x="18480" y="34"/>
                  </a:cubicBezTo>
                  <a:cubicBezTo>
                    <a:pt x="18980" y="0"/>
                    <a:pt x="19481" y="100"/>
                    <a:pt x="19981" y="267"/>
                  </a:cubicBezTo>
                  <a:cubicBezTo>
                    <a:pt x="20682" y="467"/>
                    <a:pt x="21082" y="968"/>
                    <a:pt x="21315" y="1635"/>
                  </a:cubicBezTo>
                  <a:cubicBezTo>
                    <a:pt x="21415" y="1902"/>
                    <a:pt x="21449" y="2202"/>
                    <a:pt x="21516" y="2502"/>
                  </a:cubicBezTo>
                  <a:cubicBezTo>
                    <a:pt x="21849" y="2669"/>
                    <a:pt x="22183" y="2869"/>
                    <a:pt x="22516" y="3036"/>
                  </a:cubicBezTo>
                  <a:cubicBezTo>
                    <a:pt x="23150" y="3369"/>
                    <a:pt x="23417" y="3970"/>
                    <a:pt x="23450" y="4637"/>
                  </a:cubicBezTo>
                  <a:cubicBezTo>
                    <a:pt x="23450" y="4937"/>
                    <a:pt x="23450" y="5204"/>
                    <a:pt x="23450" y="5471"/>
                  </a:cubicBezTo>
                  <a:cubicBezTo>
                    <a:pt x="23450" y="5604"/>
                    <a:pt x="23450" y="5738"/>
                    <a:pt x="23417" y="5838"/>
                  </a:cubicBezTo>
                  <a:cubicBezTo>
                    <a:pt x="23417" y="6138"/>
                    <a:pt x="23517" y="6372"/>
                    <a:pt x="23784" y="6538"/>
                  </a:cubicBezTo>
                  <a:cubicBezTo>
                    <a:pt x="24151" y="6738"/>
                    <a:pt x="24284" y="7039"/>
                    <a:pt x="24251" y="7439"/>
                  </a:cubicBezTo>
                  <a:cubicBezTo>
                    <a:pt x="24251" y="7672"/>
                    <a:pt x="24251" y="7873"/>
                    <a:pt x="24251" y="8106"/>
                  </a:cubicBezTo>
                  <a:cubicBezTo>
                    <a:pt x="24284" y="8440"/>
                    <a:pt x="24217" y="8773"/>
                    <a:pt x="24051" y="9040"/>
                  </a:cubicBezTo>
                  <a:cubicBezTo>
                    <a:pt x="23951" y="9274"/>
                    <a:pt x="23984" y="9440"/>
                    <a:pt x="24151" y="9607"/>
                  </a:cubicBezTo>
                  <a:cubicBezTo>
                    <a:pt x="24318" y="9741"/>
                    <a:pt x="24451" y="9907"/>
                    <a:pt x="24618" y="10074"/>
                  </a:cubicBezTo>
                  <a:cubicBezTo>
                    <a:pt x="24918" y="10374"/>
                    <a:pt x="25018" y="10741"/>
                    <a:pt x="24985" y="11175"/>
                  </a:cubicBezTo>
                  <a:cubicBezTo>
                    <a:pt x="24918" y="11709"/>
                    <a:pt x="24851" y="12276"/>
                    <a:pt x="24785" y="12843"/>
                  </a:cubicBezTo>
                  <a:close/>
                  <a:moveTo>
                    <a:pt x="18480" y="12943"/>
                  </a:moveTo>
                  <a:cubicBezTo>
                    <a:pt x="18480" y="12943"/>
                    <a:pt x="18480" y="12943"/>
                    <a:pt x="18480" y="12943"/>
                  </a:cubicBezTo>
                  <a:cubicBezTo>
                    <a:pt x="17679" y="12943"/>
                    <a:pt x="16846" y="12943"/>
                    <a:pt x="16012" y="12943"/>
                  </a:cubicBezTo>
                  <a:cubicBezTo>
                    <a:pt x="15044" y="12943"/>
                    <a:pt x="14077" y="13010"/>
                    <a:pt x="13110" y="13243"/>
                  </a:cubicBezTo>
                  <a:cubicBezTo>
                    <a:pt x="12542" y="13410"/>
                    <a:pt x="12075" y="13710"/>
                    <a:pt x="11642" y="14077"/>
                  </a:cubicBezTo>
                  <a:cubicBezTo>
                    <a:pt x="11575" y="14144"/>
                    <a:pt x="11475" y="14277"/>
                    <a:pt x="11442" y="14377"/>
                  </a:cubicBezTo>
                  <a:cubicBezTo>
                    <a:pt x="11275" y="15011"/>
                    <a:pt x="11075" y="15645"/>
                    <a:pt x="11075" y="16312"/>
                  </a:cubicBezTo>
                  <a:cubicBezTo>
                    <a:pt x="11075" y="16412"/>
                    <a:pt x="11041" y="16512"/>
                    <a:pt x="11041" y="16646"/>
                  </a:cubicBezTo>
                  <a:cubicBezTo>
                    <a:pt x="10808" y="17780"/>
                    <a:pt x="10341" y="18847"/>
                    <a:pt x="9807" y="19881"/>
                  </a:cubicBezTo>
                  <a:cubicBezTo>
                    <a:pt x="9607" y="20282"/>
                    <a:pt x="9374" y="20648"/>
                    <a:pt x="9173" y="21049"/>
                  </a:cubicBezTo>
                  <a:cubicBezTo>
                    <a:pt x="8840" y="21783"/>
                    <a:pt x="8373" y="22450"/>
                    <a:pt x="7872" y="23117"/>
                  </a:cubicBezTo>
                  <a:cubicBezTo>
                    <a:pt x="6938" y="24284"/>
                    <a:pt x="6004" y="25452"/>
                    <a:pt x="5070" y="26586"/>
                  </a:cubicBezTo>
                  <a:cubicBezTo>
                    <a:pt x="4870" y="26853"/>
                    <a:pt x="4704" y="27120"/>
                    <a:pt x="4470" y="27287"/>
                  </a:cubicBezTo>
                  <a:cubicBezTo>
                    <a:pt x="3936" y="27653"/>
                    <a:pt x="3536" y="28187"/>
                    <a:pt x="3102" y="28654"/>
                  </a:cubicBezTo>
                  <a:cubicBezTo>
                    <a:pt x="2869" y="28888"/>
                    <a:pt x="2669" y="29188"/>
                    <a:pt x="2502" y="29488"/>
                  </a:cubicBezTo>
                  <a:cubicBezTo>
                    <a:pt x="2135" y="30189"/>
                    <a:pt x="1768" y="30922"/>
                    <a:pt x="1468" y="31623"/>
                  </a:cubicBezTo>
                  <a:cubicBezTo>
                    <a:pt x="1301" y="31957"/>
                    <a:pt x="1234" y="32290"/>
                    <a:pt x="1168" y="32624"/>
                  </a:cubicBezTo>
                  <a:cubicBezTo>
                    <a:pt x="1068" y="33257"/>
                    <a:pt x="901" y="33858"/>
                    <a:pt x="968" y="34525"/>
                  </a:cubicBezTo>
                  <a:cubicBezTo>
                    <a:pt x="968" y="34592"/>
                    <a:pt x="934" y="34625"/>
                    <a:pt x="934" y="34692"/>
                  </a:cubicBezTo>
                  <a:cubicBezTo>
                    <a:pt x="834" y="35025"/>
                    <a:pt x="834" y="35392"/>
                    <a:pt x="834" y="35759"/>
                  </a:cubicBezTo>
                  <a:cubicBezTo>
                    <a:pt x="834" y="36727"/>
                    <a:pt x="834" y="37661"/>
                    <a:pt x="867" y="38595"/>
                  </a:cubicBezTo>
                  <a:cubicBezTo>
                    <a:pt x="867" y="38761"/>
                    <a:pt x="867" y="38895"/>
                    <a:pt x="901" y="39028"/>
                  </a:cubicBezTo>
                  <a:cubicBezTo>
                    <a:pt x="1034" y="39562"/>
                    <a:pt x="1068" y="40129"/>
                    <a:pt x="1101" y="40663"/>
                  </a:cubicBezTo>
                  <a:cubicBezTo>
                    <a:pt x="1101" y="41063"/>
                    <a:pt x="1168" y="41530"/>
                    <a:pt x="1435" y="41864"/>
                  </a:cubicBezTo>
                  <a:cubicBezTo>
                    <a:pt x="1668" y="42197"/>
                    <a:pt x="1801" y="42597"/>
                    <a:pt x="1902" y="42998"/>
                  </a:cubicBezTo>
                  <a:cubicBezTo>
                    <a:pt x="2035" y="43365"/>
                    <a:pt x="2135" y="43732"/>
                    <a:pt x="2268" y="44099"/>
                  </a:cubicBezTo>
                  <a:cubicBezTo>
                    <a:pt x="2335" y="44399"/>
                    <a:pt x="2502" y="44666"/>
                    <a:pt x="2702" y="44899"/>
                  </a:cubicBezTo>
                  <a:cubicBezTo>
                    <a:pt x="2902" y="45099"/>
                    <a:pt x="3036" y="45333"/>
                    <a:pt x="3136" y="45566"/>
                  </a:cubicBezTo>
                  <a:cubicBezTo>
                    <a:pt x="3303" y="46033"/>
                    <a:pt x="3569" y="46467"/>
                    <a:pt x="3803" y="46867"/>
                  </a:cubicBezTo>
                  <a:cubicBezTo>
                    <a:pt x="4270" y="47634"/>
                    <a:pt x="4804" y="48302"/>
                    <a:pt x="5504" y="48869"/>
                  </a:cubicBezTo>
                  <a:cubicBezTo>
                    <a:pt x="6271" y="49469"/>
                    <a:pt x="7139" y="49936"/>
                    <a:pt x="7906" y="50570"/>
                  </a:cubicBezTo>
                  <a:cubicBezTo>
                    <a:pt x="7973" y="50637"/>
                    <a:pt x="8106" y="50670"/>
                    <a:pt x="8206" y="50737"/>
                  </a:cubicBezTo>
                  <a:cubicBezTo>
                    <a:pt x="8773" y="51037"/>
                    <a:pt x="9407" y="51337"/>
                    <a:pt x="9974" y="51671"/>
                  </a:cubicBezTo>
                  <a:cubicBezTo>
                    <a:pt x="10908" y="52204"/>
                    <a:pt x="11909" y="52638"/>
                    <a:pt x="12943" y="52905"/>
                  </a:cubicBezTo>
                  <a:cubicBezTo>
                    <a:pt x="13176" y="52972"/>
                    <a:pt x="13443" y="52972"/>
                    <a:pt x="13677" y="53038"/>
                  </a:cubicBezTo>
                  <a:cubicBezTo>
                    <a:pt x="14310" y="53138"/>
                    <a:pt x="14911" y="53138"/>
                    <a:pt x="15545" y="53172"/>
                  </a:cubicBezTo>
                  <a:cubicBezTo>
                    <a:pt x="15845" y="53172"/>
                    <a:pt x="16145" y="53205"/>
                    <a:pt x="16445" y="53272"/>
                  </a:cubicBezTo>
                  <a:cubicBezTo>
                    <a:pt x="16846" y="53372"/>
                    <a:pt x="17246" y="53405"/>
                    <a:pt x="17646" y="53405"/>
                  </a:cubicBezTo>
                  <a:cubicBezTo>
                    <a:pt x="18046" y="53405"/>
                    <a:pt x="18480" y="53405"/>
                    <a:pt x="18914" y="53405"/>
                  </a:cubicBezTo>
                  <a:cubicBezTo>
                    <a:pt x="19114" y="53405"/>
                    <a:pt x="19314" y="53405"/>
                    <a:pt x="19481" y="53439"/>
                  </a:cubicBezTo>
                  <a:cubicBezTo>
                    <a:pt x="20348" y="53572"/>
                    <a:pt x="21215" y="53539"/>
                    <a:pt x="22049" y="53472"/>
                  </a:cubicBezTo>
                  <a:cubicBezTo>
                    <a:pt x="22416" y="53472"/>
                    <a:pt x="22783" y="53372"/>
                    <a:pt x="23083" y="53172"/>
                  </a:cubicBezTo>
                  <a:cubicBezTo>
                    <a:pt x="23217" y="53072"/>
                    <a:pt x="23350" y="53038"/>
                    <a:pt x="23484" y="53038"/>
                  </a:cubicBezTo>
                  <a:cubicBezTo>
                    <a:pt x="23617" y="53005"/>
                    <a:pt x="23717" y="52972"/>
                    <a:pt x="23851" y="52938"/>
                  </a:cubicBezTo>
                  <a:cubicBezTo>
                    <a:pt x="24918" y="52671"/>
                    <a:pt x="25952" y="52271"/>
                    <a:pt x="26919" y="51704"/>
                  </a:cubicBezTo>
                  <a:cubicBezTo>
                    <a:pt x="27053" y="51637"/>
                    <a:pt x="27186" y="51571"/>
                    <a:pt x="27320" y="51504"/>
                  </a:cubicBezTo>
                  <a:cubicBezTo>
                    <a:pt x="27920" y="51170"/>
                    <a:pt x="28521" y="50837"/>
                    <a:pt x="29154" y="50503"/>
                  </a:cubicBezTo>
                  <a:cubicBezTo>
                    <a:pt x="29221" y="50470"/>
                    <a:pt x="29321" y="50403"/>
                    <a:pt x="29421" y="50336"/>
                  </a:cubicBezTo>
                  <a:cubicBezTo>
                    <a:pt x="29721" y="50103"/>
                    <a:pt x="30022" y="49869"/>
                    <a:pt x="30322" y="49636"/>
                  </a:cubicBezTo>
                  <a:cubicBezTo>
                    <a:pt x="30489" y="49502"/>
                    <a:pt x="30655" y="49336"/>
                    <a:pt x="30755" y="49169"/>
                  </a:cubicBezTo>
                  <a:cubicBezTo>
                    <a:pt x="30889" y="48902"/>
                    <a:pt x="31089" y="48735"/>
                    <a:pt x="31323" y="48602"/>
                  </a:cubicBezTo>
                  <a:cubicBezTo>
                    <a:pt x="31890" y="48268"/>
                    <a:pt x="32290" y="47801"/>
                    <a:pt x="32590" y="47267"/>
                  </a:cubicBezTo>
                  <a:cubicBezTo>
                    <a:pt x="32690" y="47101"/>
                    <a:pt x="32824" y="46901"/>
                    <a:pt x="32957" y="46800"/>
                  </a:cubicBezTo>
                  <a:cubicBezTo>
                    <a:pt x="33191" y="46567"/>
                    <a:pt x="33357" y="46267"/>
                    <a:pt x="33524" y="46000"/>
                  </a:cubicBezTo>
                  <a:cubicBezTo>
                    <a:pt x="33724" y="45633"/>
                    <a:pt x="33924" y="45299"/>
                    <a:pt x="34191" y="44999"/>
                  </a:cubicBezTo>
                  <a:cubicBezTo>
                    <a:pt x="34425" y="44699"/>
                    <a:pt x="34625" y="44365"/>
                    <a:pt x="34725" y="43998"/>
                  </a:cubicBezTo>
                  <a:cubicBezTo>
                    <a:pt x="34925" y="43398"/>
                    <a:pt x="35092" y="42831"/>
                    <a:pt x="35292" y="42231"/>
                  </a:cubicBezTo>
                  <a:cubicBezTo>
                    <a:pt x="35325" y="42064"/>
                    <a:pt x="35359" y="41897"/>
                    <a:pt x="35459" y="41764"/>
                  </a:cubicBezTo>
                  <a:cubicBezTo>
                    <a:pt x="35792" y="41263"/>
                    <a:pt x="35959" y="40696"/>
                    <a:pt x="35993" y="40096"/>
                  </a:cubicBezTo>
                  <a:cubicBezTo>
                    <a:pt x="35993" y="40029"/>
                    <a:pt x="35993" y="39929"/>
                    <a:pt x="36026" y="39862"/>
                  </a:cubicBezTo>
                  <a:cubicBezTo>
                    <a:pt x="36193" y="39462"/>
                    <a:pt x="36193" y="39028"/>
                    <a:pt x="36159" y="38595"/>
                  </a:cubicBezTo>
                  <a:cubicBezTo>
                    <a:pt x="36159" y="37827"/>
                    <a:pt x="36093" y="37094"/>
                    <a:pt x="36126" y="36360"/>
                  </a:cubicBezTo>
                  <a:cubicBezTo>
                    <a:pt x="36193" y="35426"/>
                    <a:pt x="35959" y="34492"/>
                    <a:pt x="35959" y="33558"/>
                  </a:cubicBezTo>
                  <a:cubicBezTo>
                    <a:pt x="35959" y="33491"/>
                    <a:pt x="35892" y="33391"/>
                    <a:pt x="35892" y="33291"/>
                  </a:cubicBezTo>
                  <a:cubicBezTo>
                    <a:pt x="35859" y="33191"/>
                    <a:pt x="35826" y="33057"/>
                    <a:pt x="35826" y="32924"/>
                  </a:cubicBezTo>
                  <a:cubicBezTo>
                    <a:pt x="35792" y="32424"/>
                    <a:pt x="35659" y="31923"/>
                    <a:pt x="35425" y="31456"/>
                  </a:cubicBezTo>
                  <a:cubicBezTo>
                    <a:pt x="35159" y="30956"/>
                    <a:pt x="34892" y="30422"/>
                    <a:pt x="34658" y="29888"/>
                  </a:cubicBezTo>
                  <a:cubicBezTo>
                    <a:pt x="34191" y="28921"/>
                    <a:pt x="33491" y="28187"/>
                    <a:pt x="32724" y="27487"/>
                  </a:cubicBezTo>
                  <a:cubicBezTo>
                    <a:pt x="32423" y="27220"/>
                    <a:pt x="32156" y="26953"/>
                    <a:pt x="31890" y="26619"/>
                  </a:cubicBezTo>
                  <a:cubicBezTo>
                    <a:pt x="30989" y="25519"/>
                    <a:pt x="30088" y="24384"/>
                    <a:pt x="29188" y="23250"/>
                  </a:cubicBezTo>
                  <a:cubicBezTo>
                    <a:pt x="28621" y="22516"/>
                    <a:pt x="28087" y="21749"/>
                    <a:pt x="27687" y="20882"/>
                  </a:cubicBezTo>
                  <a:cubicBezTo>
                    <a:pt x="27587" y="20648"/>
                    <a:pt x="27453" y="20415"/>
                    <a:pt x="27320" y="20181"/>
                  </a:cubicBezTo>
                  <a:cubicBezTo>
                    <a:pt x="26853" y="19347"/>
                    <a:pt x="26452" y="18480"/>
                    <a:pt x="26152" y="17546"/>
                  </a:cubicBezTo>
                  <a:cubicBezTo>
                    <a:pt x="26052" y="17179"/>
                    <a:pt x="25919" y="16779"/>
                    <a:pt x="25885" y="16379"/>
                  </a:cubicBezTo>
                  <a:cubicBezTo>
                    <a:pt x="25885" y="15712"/>
                    <a:pt x="25685" y="15078"/>
                    <a:pt x="25518" y="14411"/>
                  </a:cubicBezTo>
                  <a:cubicBezTo>
                    <a:pt x="25485" y="14311"/>
                    <a:pt x="25418" y="14177"/>
                    <a:pt x="25318" y="14110"/>
                  </a:cubicBezTo>
                  <a:cubicBezTo>
                    <a:pt x="24951" y="13743"/>
                    <a:pt x="24518" y="13477"/>
                    <a:pt x="24017" y="13343"/>
                  </a:cubicBezTo>
                  <a:cubicBezTo>
                    <a:pt x="23750" y="13243"/>
                    <a:pt x="23484" y="13210"/>
                    <a:pt x="23217" y="13143"/>
                  </a:cubicBezTo>
                  <a:cubicBezTo>
                    <a:pt x="22650" y="13010"/>
                    <a:pt x="22083" y="12976"/>
                    <a:pt x="21482" y="12976"/>
                  </a:cubicBezTo>
                  <a:cubicBezTo>
                    <a:pt x="20481" y="12943"/>
                    <a:pt x="19481" y="12943"/>
                    <a:pt x="18480" y="12943"/>
                  </a:cubicBezTo>
                  <a:close/>
                  <a:moveTo>
                    <a:pt x="13943" y="9741"/>
                  </a:moveTo>
                  <a:cubicBezTo>
                    <a:pt x="13643" y="10074"/>
                    <a:pt x="13376" y="10341"/>
                    <a:pt x="13076" y="10641"/>
                  </a:cubicBezTo>
                  <a:cubicBezTo>
                    <a:pt x="12943" y="10775"/>
                    <a:pt x="12809" y="10941"/>
                    <a:pt x="12776" y="11175"/>
                  </a:cubicBezTo>
                  <a:cubicBezTo>
                    <a:pt x="12743" y="11542"/>
                    <a:pt x="12743" y="11909"/>
                    <a:pt x="12743" y="12276"/>
                  </a:cubicBezTo>
                  <a:cubicBezTo>
                    <a:pt x="12743" y="12376"/>
                    <a:pt x="12776" y="12476"/>
                    <a:pt x="12809" y="12609"/>
                  </a:cubicBezTo>
                  <a:cubicBezTo>
                    <a:pt x="12976" y="12576"/>
                    <a:pt x="13110" y="12576"/>
                    <a:pt x="13243" y="12509"/>
                  </a:cubicBezTo>
                  <a:cubicBezTo>
                    <a:pt x="13910" y="12309"/>
                    <a:pt x="14577" y="12242"/>
                    <a:pt x="15278" y="12242"/>
                  </a:cubicBezTo>
                  <a:cubicBezTo>
                    <a:pt x="17313" y="12276"/>
                    <a:pt x="19314" y="12242"/>
                    <a:pt x="21349" y="12242"/>
                  </a:cubicBezTo>
                  <a:cubicBezTo>
                    <a:pt x="22183" y="12242"/>
                    <a:pt x="22983" y="12276"/>
                    <a:pt x="23784" y="12543"/>
                  </a:cubicBezTo>
                  <a:cubicBezTo>
                    <a:pt x="23884" y="12609"/>
                    <a:pt x="24017" y="12576"/>
                    <a:pt x="24151" y="12576"/>
                  </a:cubicBezTo>
                  <a:cubicBezTo>
                    <a:pt x="24184" y="12409"/>
                    <a:pt x="24217" y="12276"/>
                    <a:pt x="24217" y="12142"/>
                  </a:cubicBezTo>
                  <a:cubicBezTo>
                    <a:pt x="24217" y="11842"/>
                    <a:pt x="24184" y="11542"/>
                    <a:pt x="24151" y="11275"/>
                  </a:cubicBezTo>
                  <a:cubicBezTo>
                    <a:pt x="24117" y="10841"/>
                    <a:pt x="23884" y="10541"/>
                    <a:pt x="23484" y="10408"/>
                  </a:cubicBezTo>
                  <a:cubicBezTo>
                    <a:pt x="23083" y="10274"/>
                    <a:pt x="22650" y="10141"/>
                    <a:pt x="22216" y="10074"/>
                  </a:cubicBezTo>
                  <a:cubicBezTo>
                    <a:pt x="21349" y="9941"/>
                    <a:pt x="20448" y="9841"/>
                    <a:pt x="19581" y="9741"/>
                  </a:cubicBezTo>
                  <a:cubicBezTo>
                    <a:pt x="18547" y="9607"/>
                    <a:pt x="17513" y="9674"/>
                    <a:pt x="16479" y="9741"/>
                  </a:cubicBezTo>
                  <a:cubicBezTo>
                    <a:pt x="16112" y="9741"/>
                    <a:pt x="15745" y="9741"/>
                    <a:pt x="15378" y="9707"/>
                  </a:cubicBezTo>
                  <a:cubicBezTo>
                    <a:pt x="14877" y="9641"/>
                    <a:pt x="14410" y="9707"/>
                    <a:pt x="13943" y="9741"/>
                  </a:cubicBezTo>
                  <a:close/>
                  <a:moveTo>
                    <a:pt x="23150" y="7572"/>
                  </a:moveTo>
                  <a:cubicBezTo>
                    <a:pt x="23083" y="7539"/>
                    <a:pt x="23017" y="7472"/>
                    <a:pt x="22950" y="7472"/>
                  </a:cubicBezTo>
                  <a:cubicBezTo>
                    <a:pt x="22716" y="7372"/>
                    <a:pt x="22516" y="7306"/>
                    <a:pt x="22283" y="7239"/>
                  </a:cubicBezTo>
                  <a:cubicBezTo>
                    <a:pt x="20882" y="6839"/>
                    <a:pt x="19447" y="6672"/>
                    <a:pt x="18013" y="6638"/>
                  </a:cubicBezTo>
                  <a:cubicBezTo>
                    <a:pt x="17780" y="6638"/>
                    <a:pt x="17513" y="6672"/>
                    <a:pt x="17246" y="6638"/>
                  </a:cubicBezTo>
                  <a:cubicBezTo>
                    <a:pt x="16479" y="6572"/>
                    <a:pt x="15745" y="6638"/>
                    <a:pt x="14978" y="6672"/>
                  </a:cubicBezTo>
                  <a:cubicBezTo>
                    <a:pt x="14410" y="6705"/>
                    <a:pt x="14177" y="7139"/>
                    <a:pt x="13810" y="7439"/>
                  </a:cubicBezTo>
                  <a:cubicBezTo>
                    <a:pt x="13810" y="7439"/>
                    <a:pt x="13777" y="7506"/>
                    <a:pt x="13777" y="7539"/>
                  </a:cubicBezTo>
                  <a:cubicBezTo>
                    <a:pt x="13777" y="7839"/>
                    <a:pt x="13743" y="8206"/>
                    <a:pt x="13810" y="8506"/>
                  </a:cubicBezTo>
                  <a:cubicBezTo>
                    <a:pt x="13910" y="8840"/>
                    <a:pt x="14010" y="9207"/>
                    <a:pt x="14010" y="9607"/>
                  </a:cubicBezTo>
                  <a:cubicBezTo>
                    <a:pt x="14244" y="9540"/>
                    <a:pt x="14444" y="9507"/>
                    <a:pt x="14611" y="9474"/>
                  </a:cubicBezTo>
                  <a:cubicBezTo>
                    <a:pt x="15178" y="9340"/>
                    <a:pt x="15745" y="9174"/>
                    <a:pt x="16312" y="9107"/>
                  </a:cubicBezTo>
                  <a:cubicBezTo>
                    <a:pt x="17513" y="8940"/>
                    <a:pt x="18714" y="8907"/>
                    <a:pt x="19914" y="9073"/>
                  </a:cubicBezTo>
                  <a:cubicBezTo>
                    <a:pt x="20848" y="9207"/>
                    <a:pt x="21782" y="9274"/>
                    <a:pt x="22716" y="9507"/>
                  </a:cubicBezTo>
                  <a:cubicBezTo>
                    <a:pt x="22783" y="9507"/>
                    <a:pt x="22816" y="9507"/>
                    <a:pt x="22883" y="9507"/>
                  </a:cubicBezTo>
                  <a:cubicBezTo>
                    <a:pt x="22917" y="9274"/>
                    <a:pt x="22950" y="9007"/>
                    <a:pt x="23017" y="8807"/>
                  </a:cubicBezTo>
                  <a:cubicBezTo>
                    <a:pt x="23217" y="8406"/>
                    <a:pt x="23183" y="8006"/>
                    <a:pt x="23150" y="7572"/>
                  </a:cubicBezTo>
                  <a:close/>
                  <a:moveTo>
                    <a:pt x="22383" y="6672"/>
                  </a:moveTo>
                  <a:cubicBezTo>
                    <a:pt x="22349" y="6438"/>
                    <a:pt x="22316" y="6238"/>
                    <a:pt x="22316" y="6071"/>
                  </a:cubicBezTo>
                  <a:cubicBezTo>
                    <a:pt x="22349" y="5671"/>
                    <a:pt x="22116" y="5504"/>
                    <a:pt x="21816" y="5371"/>
                  </a:cubicBezTo>
                  <a:cubicBezTo>
                    <a:pt x="21682" y="5337"/>
                    <a:pt x="21582" y="5304"/>
                    <a:pt x="21449" y="5271"/>
                  </a:cubicBezTo>
                  <a:cubicBezTo>
                    <a:pt x="20715" y="5071"/>
                    <a:pt x="20014" y="4937"/>
                    <a:pt x="19247" y="4937"/>
                  </a:cubicBezTo>
                  <a:cubicBezTo>
                    <a:pt x="18780" y="4937"/>
                    <a:pt x="18280" y="4937"/>
                    <a:pt x="17813" y="4870"/>
                  </a:cubicBezTo>
                  <a:cubicBezTo>
                    <a:pt x="17246" y="4770"/>
                    <a:pt x="16645" y="4704"/>
                    <a:pt x="16045" y="4804"/>
                  </a:cubicBezTo>
                  <a:cubicBezTo>
                    <a:pt x="15945" y="4837"/>
                    <a:pt x="15845" y="4870"/>
                    <a:pt x="15778" y="4737"/>
                  </a:cubicBezTo>
                  <a:cubicBezTo>
                    <a:pt x="15811" y="4604"/>
                    <a:pt x="15912" y="4604"/>
                    <a:pt x="16012" y="4604"/>
                  </a:cubicBezTo>
                  <a:cubicBezTo>
                    <a:pt x="16445" y="4537"/>
                    <a:pt x="16846" y="4470"/>
                    <a:pt x="17246" y="4403"/>
                  </a:cubicBezTo>
                  <a:cubicBezTo>
                    <a:pt x="17546" y="4303"/>
                    <a:pt x="17846" y="4270"/>
                    <a:pt x="18180" y="4270"/>
                  </a:cubicBezTo>
                  <a:cubicBezTo>
                    <a:pt x="18480" y="4270"/>
                    <a:pt x="18747" y="4237"/>
                    <a:pt x="19047" y="4237"/>
                  </a:cubicBezTo>
                  <a:cubicBezTo>
                    <a:pt x="20081" y="4203"/>
                    <a:pt x="21115" y="4370"/>
                    <a:pt x="22083" y="4737"/>
                  </a:cubicBezTo>
                  <a:cubicBezTo>
                    <a:pt x="22149" y="4770"/>
                    <a:pt x="22183" y="4770"/>
                    <a:pt x="22249" y="4770"/>
                  </a:cubicBezTo>
                  <a:cubicBezTo>
                    <a:pt x="22316" y="4570"/>
                    <a:pt x="22316" y="4370"/>
                    <a:pt x="22183" y="4237"/>
                  </a:cubicBezTo>
                  <a:cubicBezTo>
                    <a:pt x="21716" y="3770"/>
                    <a:pt x="21282" y="3303"/>
                    <a:pt x="20682" y="3002"/>
                  </a:cubicBezTo>
                  <a:cubicBezTo>
                    <a:pt x="20648" y="2969"/>
                    <a:pt x="20582" y="2969"/>
                    <a:pt x="20515" y="2936"/>
                  </a:cubicBezTo>
                  <a:cubicBezTo>
                    <a:pt x="20181" y="2869"/>
                    <a:pt x="19814" y="2802"/>
                    <a:pt x="19481" y="2669"/>
                  </a:cubicBezTo>
                  <a:cubicBezTo>
                    <a:pt x="19214" y="2602"/>
                    <a:pt x="18947" y="2569"/>
                    <a:pt x="18680" y="2569"/>
                  </a:cubicBezTo>
                  <a:cubicBezTo>
                    <a:pt x="18213" y="2569"/>
                    <a:pt x="17746" y="2535"/>
                    <a:pt x="17313" y="2736"/>
                  </a:cubicBezTo>
                  <a:cubicBezTo>
                    <a:pt x="17246" y="2769"/>
                    <a:pt x="17146" y="2736"/>
                    <a:pt x="17046" y="2769"/>
                  </a:cubicBezTo>
                  <a:cubicBezTo>
                    <a:pt x="16545" y="2902"/>
                    <a:pt x="16012" y="3002"/>
                    <a:pt x="15645" y="3403"/>
                  </a:cubicBezTo>
                  <a:cubicBezTo>
                    <a:pt x="15478" y="3603"/>
                    <a:pt x="15278" y="3770"/>
                    <a:pt x="15078" y="3903"/>
                  </a:cubicBezTo>
                  <a:cubicBezTo>
                    <a:pt x="14744" y="4137"/>
                    <a:pt x="14644" y="4437"/>
                    <a:pt x="14644" y="4804"/>
                  </a:cubicBezTo>
                  <a:cubicBezTo>
                    <a:pt x="14644" y="5237"/>
                    <a:pt x="14644" y="5671"/>
                    <a:pt x="14644" y="6105"/>
                  </a:cubicBezTo>
                  <a:cubicBezTo>
                    <a:pt x="14644" y="6205"/>
                    <a:pt x="14577" y="6338"/>
                    <a:pt x="14711" y="6438"/>
                  </a:cubicBezTo>
                  <a:cubicBezTo>
                    <a:pt x="14777" y="6405"/>
                    <a:pt x="14877" y="6372"/>
                    <a:pt x="14978" y="6372"/>
                  </a:cubicBezTo>
                  <a:cubicBezTo>
                    <a:pt x="15478" y="6171"/>
                    <a:pt x="15978" y="6138"/>
                    <a:pt x="16512" y="6138"/>
                  </a:cubicBezTo>
                  <a:cubicBezTo>
                    <a:pt x="17012" y="6138"/>
                    <a:pt x="17513" y="6138"/>
                    <a:pt x="18013" y="6105"/>
                  </a:cubicBezTo>
                  <a:cubicBezTo>
                    <a:pt x="18947" y="6071"/>
                    <a:pt x="19848" y="6171"/>
                    <a:pt x="20782" y="6338"/>
                  </a:cubicBezTo>
                  <a:cubicBezTo>
                    <a:pt x="21282" y="6405"/>
                    <a:pt x="21782" y="6538"/>
                    <a:pt x="22383" y="6672"/>
                  </a:cubicBezTo>
                  <a:close/>
                  <a:moveTo>
                    <a:pt x="16112" y="2402"/>
                  </a:moveTo>
                  <a:cubicBezTo>
                    <a:pt x="16645" y="2269"/>
                    <a:pt x="17112" y="2135"/>
                    <a:pt x="17546" y="2002"/>
                  </a:cubicBezTo>
                  <a:cubicBezTo>
                    <a:pt x="17679" y="2002"/>
                    <a:pt x="17813" y="1968"/>
                    <a:pt x="17946" y="1968"/>
                  </a:cubicBezTo>
                  <a:cubicBezTo>
                    <a:pt x="18280" y="1968"/>
                    <a:pt x="18647" y="1968"/>
                    <a:pt x="19014" y="1968"/>
                  </a:cubicBezTo>
                  <a:cubicBezTo>
                    <a:pt x="19147" y="1968"/>
                    <a:pt x="19247" y="2002"/>
                    <a:pt x="19347" y="2002"/>
                  </a:cubicBezTo>
                  <a:cubicBezTo>
                    <a:pt x="19781" y="2135"/>
                    <a:pt x="20215" y="2235"/>
                    <a:pt x="20682" y="2369"/>
                  </a:cubicBezTo>
                  <a:cubicBezTo>
                    <a:pt x="20715" y="2369"/>
                    <a:pt x="20782" y="2335"/>
                    <a:pt x="20815" y="2335"/>
                  </a:cubicBezTo>
                  <a:cubicBezTo>
                    <a:pt x="20748" y="1868"/>
                    <a:pt x="20548" y="1468"/>
                    <a:pt x="20181" y="1168"/>
                  </a:cubicBezTo>
                  <a:cubicBezTo>
                    <a:pt x="20014" y="968"/>
                    <a:pt x="19781" y="868"/>
                    <a:pt x="19514" y="868"/>
                  </a:cubicBezTo>
                  <a:cubicBezTo>
                    <a:pt x="19181" y="834"/>
                    <a:pt x="18880" y="734"/>
                    <a:pt x="18547" y="734"/>
                  </a:cubicBezTo>
                  <a:cubicBezTo>
                    <a:pt x="18213" y="734"/>
                    <a:pt x="17913" y="801"/>
                    <a:pt x="17579" y="834"/>
                  </a:cubicBezTo>
                  <a:cubicBezTo>
                    <a:pt x="17479" y="868"/>
                    <a:pt x="17346" y="868"/>
                    <a:pt x="17246" y="868"/>
                  </a:cubicBezTo>
                  <a:cubicBezTo>
                    <a:pt x="17146" y="901"/>
                    <a:pt x="17046" y="934"/>
                    <a:pt x="16946" y="1001"/>
                  </a:cubicBezTo>
                  <a:cubicBezTo>
                    <a:pt x="16512" y="1335"/>
                    <a:pt x="16178" y="1768"/>
                    <a:pt x="16112" y="24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53" name="Google Shape;2253;p58"/>
            <p:cNvSpPr/>
            <p:nvPr/>
          </p:nvSpPr>
          <p:spPr>
            <a:xfrm>
              <a:off x="5984688" y="2467575"/>
              <a:ext cx="120100" cy="67575"/>
            </a:xfrm>
            <a:custGeom>
              <a:avLst/>
              <a:gdLst/>
              <a:ahLst/>
              <a:cxnLst/>
              <a:rect l="l" t="t" r="r" b="b"/>
              <a:pathLst>
                <a:path w="4804" h="2703" extrusionOk="0">
                  <a:moveTo>
                    <a:pt x="4270" y="34"/>
                  </a:moveTo>
                  <a:cubicBezTo>
                    <a:pt x="2902" y="268"/>
                    <a:pt x="1668" y="1302"/>
                    <a:pt x="434" y="1902"/>
                  </a:cubicBezTo>
                  <a:cubicBezTo>
                    <a:pt x="0" y="2102"/>
                    <a:pt x="334" y="2703"/>
                    <a:pt x="734" y="2636"/>
                  </a:cubicBezTo>
                  <a:cubicBezTo>
                    <a:pt x="2102" y="2403"/>
                    <a:pt x="3503" y="1369"/>
                    <a:pt x="4537" y="501"/>
                  </a:cubicBezTo>
                  <a:cubicBezTo>
                    <a:pt x="4804" y="301"/>
                    <a:pt x="4537" y="1"/>
                    <a:pt x="4270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54" name="Google Shape;2254;p58"/>
            <p:cNvSpPr/>
            <p:nvPr/>
          </p:nvSpPr>
          <p:spPr>
            <a:xfrm>
              <a:off x="6222363" y="2659400"/>
              <a:ext cx="56725" cy="101750"/>
            </a:xfrm>
            <a:custGeom>
              <a:avLst/>
              <a:gdLst/>
              <a:ahLst/>
              <a:cxnLst/>
              <a:rect l="l" t="t" r="r" b="b"/>
              <a:pathLst>
                <a:path w="2269" h="4070" extrusionOk="0">
                  <a:moveTo>
                    <a:pt x="1701" y="200"/>
                  </a:moveTo>
                  <a:cubicBezTo>
                    <a:pt x="1201" y="601"/>
                    <a:pt x="901" y="1168"/>
                    <a:pt x="667" y="1735"/>
                  </a:cubicBezTo>
                  <a:cubicBezTo>
                    <a:pt x="434" y="2335"/>
                    <a:pt x="0" y="3102"/>
                    <a:pt x="100" y="3769"/>
                  </a:cubicBezTo>
                  <a:cubicBezTo>
                    <a:pt x="100" y="3936"/>
                    <a:pt x="267" y="4070"/>
                    <a:pt x="434" y="3970"/>
                  </a:cubicBezTo>
                  <a:cubicBezTo>
                    <a:pt x="934" y="3669"/>
                    <a:pt x="1134" y="3036"/>
                    <a:pt x="1368" y="2535"/>
                  </a:cubicBezTo>
                  <a:cubicBezTo>
                    <a:pt x="1668" y="1868"/>
                    <a:pt x="1968" y="1201"/>
                    <a:pt x="2202" y="500"/>
                  </a:cubicBezTo>
                  <a:cubicBezTo>
                    <a:pt x="2268" y="200"/>
                    <a:pt x="1902" y="0"/>
                    <a:pt x="1701" y="2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55" name="Google Shape;2255;p58"/>
            <p:cNvSpPr/>
            <p:nvPr/>
          </p:nvSpPr>
          <p:spPr>
            <a:xfrm>
              <a:off x="6581788" y="2734450"/>
              <a:ext cx="34200" cy="130100"/>
            </a:xfrm>
            <a:custGeom>
              <a:avLst/>
              <a:gdLst/>
              <a:ahLst/>
              <a:cxnLst/>
              <a:rect l="l" t="t" r="r" b="b"/>
              <a:pathLst>
                <a:path w="1368" h="5204" extrusionOk="0">
                  <a:moveTo>
                    <a:pt x="667" y="267"/>
                  </a:moveTo>
                  <a:cubicBezTo>
                    <a:pt x="534" y="0"/>
                    <a:pt x="134" y="134"/>
                    <a:pt x="134" y="401"/>
                  </a:cubicBezTo>
                  <a:cubicBezTo>
                    <a:pt x="67" y="1601"/>
                    <a:pt x="0" y="2902"/>
                    <a:pt x="100" y="4103"/>
                  </a:cubicBezTo>
                  <a:cubicBezTo>
                    <a:pt x="67" y="4203"/>
                    <a:pt x="67" y="4370"/>
                    <a:pt x="134" y="4470"/>
                  </a:cubicBezTo>
                  <a:cubicBezTo>
                    <a:pt x="134" y="4937"/>
                    <a:pt x="1001" y="5204"/>
                    <a:pt x="1068" y="4470"/>
                  </a:cubicBezTo>
                  <a:cubicBezTo>
                    <a:pt x="1234" y="3102"/>
                    <a:pt x="1368" y="1501"/>
                    <a:pt x="667" y="2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56" name="Google Shape;2256;p58"/>
            <p:cNvSpPr/>
            <p:nvPr/>
          </p:nvSpPr>
          <p:spPr>
            <a:xfrm>
              <a:off x="6861138" y="2660225"/>
              <a:ext cx="97600" cy="79250"/>
            </a:xfrm>
            <a:custGeom>
              <a:avLst/>
              <a:gdLst/>
              <a:ahLst/>
              <a:cxnLst/>
              <a:rect l="l" t="t" r="r" b="b"/>
              <a:pathLst>
                <a:path w="3904" h="3170" extrusionOk="0">
                  <a:moveTo>
                    <a:pt x="2536" y="1135"/>
                  </a:moveTo>
                  <a:cubicBezTo>
                    <a:pt x="1902" y="668"/>
                    <a:pt x="1202" y="267"/>
                    <a:pt x="468" y="67"/>
                  </a:cubicBezTo>
                  <a:cubicBezTo>
                    <a:pt x="134" y="0"/>
                    <a:pt x="1" y="367"/>
                    <a:pt x="168" y="601"/>
                  </a:cubicBezTo>
                  <a:cubicBezTo>
                    <a:pt x="501" y="1035"/>
                    <a:pt x="1001" y="1368"/>
                    <a:pt x="1468" y="1668"/>
                  </a:cubicBezTo>
                  <a:cubicBezTo>
                    <a:pt x="1769" y="1868"/>
                    <a:pt x="2102" y="2069"/>
                    <a:pt x="2369" y="2302"/>
                  </a:cubicBezTo>
                  <a:cubicBezTo>
                    <a:pt x="2469" y="2369"/>
                    <a:pt x="2569" y="2436"/>
                    <a:pt x="2669" y="2502"/>
                  </a:cubicBezTo>
                  <a:cubicBezTo>
                    <a:pt x="2903" y="2702"/>
                    <a:pt x="2736" y="2669"/>
                    <a:pt x="2769" y="2369"/>
                  </a:cubicBezTo>
                  <a:cubicBezTo>
                    <a:pt x="2669" y="2969"/>
                    <a:pt x="3437" y="3169"/>
                    <a:pt x="3637" y="2602"/>
                  </a:cubicBezTo>
                  <a:cubicBezTo>
                    <a:pt x="3904" y="2002"/>
                    <a:pt x="2903" y="1401"/>
                    <a:pt x="2536" y="11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57" name="Google Shape;2257;p58"/>
            <p:cNvSpPr/>
            <p:nvPr/>
          </p:nvSpPr>
          <p:spPr>
            <a:xfrm>
              <a:off x="7070463" y="2336650"/>
              <a:ext cx="100100" cy="35050"/>
            </a:xfrm>
            <a:custGeom>
              <a:avLst/>
              <a:gdLst/>
              <a:ahLst/>
              <a:cxnLst/>
              <a:rect l="l" t="t" r="r" b="b"/>
              <a:pathLst>
                <a:path w="4004" h="1402" extrusionOk="0">
                  <a:moveTo>
                    <a:pt x="3736" y="701"/>
                  </a:moveTo>
                  <a:cubicBezTo>
                    <a:pt x="3169" y="568"/>
                    <a:pt x="2569" y="468"/>
                    <a:pt x="1968" y="334"/>
                  </a:cubicBezTo>
                  <a:cubicBezTo>
                    <a:pt x="1435" y="201"/>
                    <a:pt x="901" y="1"/>
                    <a:pt x="301" y="1"/>
                  </a:cubicBezTo>
                  <a:cubicBezTo>
                    <a:pt x="67" y="1"/>
                    <a:pt x="0" y="301"/>
                    <a:pt x="201" y="434"/>
                  </a:cubicBezTo>
                  <a:cubicBezTo>
                    <a:pt x="1101" y="1102"/>
                    <a:pt x="2636" y="1402"/>
                    <a:pt x="3736" y="1235"/>
                  </a:cubicBezTo>
                  <a:cubicBezTo>
                    <a:pt x="4003" y="1168"/>
                    <a:pt x="4003" y="735"/>
                    <a:pt x="3736" y="7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58" name="Google Shape;2258;p58"/>
            <p:cNvSpPr/>
            <p:nvPr/>
          </p:nvSpPr>
          <p:spPr>
            <a:xfrm>
              <a:off x="6982063" y="1898000"/>
              <a:ext cx="81750" cy="67575"/>
            </a:xfrm>
            <a:custGeom>
              <a:avLst/>
              <a:gdLst/>
              <a:ahLst/>
              <a:cxnLst/>
              <a:rect l="l" t="t" r="r" b="b"/>
              <a:pathLst>
                <a:path w="3270" h="2703" extrusionOk="0">
                  <a:moveTo>
                    <a:pt x="2969" y="301"/>
                  </a:moveTo>
                  <a:cubicBezTo>
                    <a:pt x="2702" y="1"/>
                    <a:pt x="2202" y="134"/>
                    <a:pt x="2102" y="535"/>
                  </a:cubicBezTo>
                  <a:cubicBezTo>
                    <a:pt x="2069" y="568"/>
                    <a:pt x="1768" y="802"/>
                    <a:pt x="1702" y="868"/>
                  </a:cubicBezTo>
                  <a:cubicBezTo>
                    <a:pt x="1502" y="1035"/>
                    <a:pt x="1268" y="1202"/>
                    <a:pt x="1035" y="1335"/>
                  </a:cubicBezTo>
                  <a:cubicBezTo>
                    <a:pt x="668" y="1569"/>
                    <a:pt x="201" y="1736"/>
                    <a:pt x="34" y="2169"/>
                  </a:cubicBezTo>
                  <a:cubicBezTo>
                    <a:pt x="1" y="2269"/>
                    <a:pt x="67" y="2436"/>
                    <a:pt x="167" y="2503"/>
                  </a:cubicBezTo>
                  <a:cubicBezTo>
                    <a:pt x="634" y="2703"/>
                    <a:pt x="1101" y="2403"/>
                    <a:pt x="1502" y="2136"/>
                  </a:cubicBezTo>
                  <a:cubicBezTo>
                    <a:pt x="1735" y="1969"/>
                    <a:pt x="1969" y="1802"/>
                    <a:pt x="2202" y="1602"/>
                  </a:cubicBezTo>
                  <a:cubicBezTo>
                    <a:pt x="2336" y="1502"/>
                    <a:pt x="2636" y="1202"/>
                    <a:pt x="2736" y="1168"/>
                  </a:cubicBezTo>
                  <a:cubicBezTo>
                    <a:pt x="3136" y="1068"/>
                    <a:pt x="3270" y="568"/>
                    <a:pt x="2969" y="3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59" name="Google Shape;2259;p58"/>
            <p:cNvSpPr/>
            <p:nvPr/>
          </p:nvSpPr>
          <p:spPr>
            <a:xfrm>
              <a:off x="6053913" y="1899675"/>
              <a:ext cx="60050" cy="52575"/>
            </a:xfrm>
            <a:custGeom>
              <a:avLst/>
              <a:gdLst/>
              <a:ahLst/>
              <a:cxnLst/>
              <a:rect l="l" t="t" r="r" b="b"/>
              <a:pathLst>
                <a:path w="2402" h="2103" extrusionOk="0">
                  <a:moveTo>
                    <a:pt x="1434" y="634"/>
                  </a:moveTo>
                  <a:cubicBezTo>
                    <a:pt x="1134" y="368"/>
                    <a:pt x="634" y="1"/>
                    <a:pt x="267" y="334"/>
                  </a:cubicBezTo>
                  <a:cubicBezTo>
                    <a:pt x="0" y="568"/>
                    <a:pt x="234" y="935"/>
                    <a:pt x="500" y="935"/>
                  </a:cubicBezTo>
                  <a:cubicBezTo>
                    <a:pt x="534" y="935"/>
                    <a:pt x="534" y="968"/>
                    <a:pt x="534" y="968"/>
                  </a:cubicBezTo>
                  <a:cubicBezTo>
                    <a:pt x="600" y="1001"/>
                    <a:pt x="667" y="1068"/>
                    <a:pt x="734" y="1101"/>
                  </a:cubicBezTo>
                  <a:cubicBezTo>
                    <a:pt x="867" y="1202"/>
                    <a:pt x="1001" y="1335"/>
                    <a:pt x="1134" y="1435"/>
                  </a:cubicBezTo>
                  <a:cubicBezTo>
                    <a:pt x="1368" y="1669"/>
                    <a:pt x="1668" y="2035"/>
                    <a:pt x="2035" y="2069"/>
                  </a:cubicBezTo>
                  <a:cubicBezTo>
                    <a:pt x="2235" y="2102"/>
                    <a:pt x="2402" y="1969"/>
                    <a:pt x="2368" y="1769"/>
                  </a:cubicBezTo>
                  <a:cubicBezTo>
                    <a:pt x="2302" y="1302"/>
                    <a:pt x="1768" y="901"/>
                    <a:pt x="1434" y="6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60" name="Google Shape;2260;p58"/>
            <p:cNvSpPr/>
            <p:nvPr/>
          </p:nvSpPr>
          <p:spPr>
            <a:xfrm>
              <a:off x="5937163" y="2115675"/>
              <a:ext cx="87575" cy="35050"/>
            </a:xfrm>
            <a:custGeom>
              <a:avLst/>
              <a:gdLst/>
              <a:ahLst/>
              <a:cxnLst/>
              <a:rect l="l" t="t" r="r" b="b"/>
              <a:pathLst>
                <a:path w="3503" h="1402" extrusionOk="0">
                  <a:moveTo>
                    <a:pt x="3402" y="434"/>
                  </a:moveTo>
                  <a:cubicBezTo>
                    <a:pt x="3102" y="167"/>
                    <a:pt x="2602" y="200"/>
                    <a:pt x="2235" y="200"/>
                  </a:cubicBezTo>
                  <a:cubicBezTo>
                    <a:pt x="1968" y="167"/>
                    <a:pt x="1735" y="200"/>
                    <a:pt x="1501" y="200"/>
                  </a:cubicBezTo>
                  <a:cubicBezTo>
                    <a:pt x="1368" y="200"/>
                    <a:pt x="1234" y="200"/>
                    <a:pt x="1134" y="200"/>
                  </a:cubicBezTo>
                  <a:cubicBezTo>
                    <a:pt x="1101" y="200"/>
                    <a:pt x="1101" y="167"/>
                    <a:pt x="1067" y="167"/>
                  </a:cubicBezTo>
                  <a:cubicBezTo>
                    <a:pt x="901" y="0"/>
                    <a:pt x="500" y="0"/>
                    <a:pt x="400" y="334"/>
                  </a:cubicBezTo>
                  <a:cubicBezTo>
                    <a:pt x="0" y="1401"/>
                    <a:pt x="2969" y="1168"/>
                    <a:pt x="3402" y="767"/>
                  </a:cubicBezTo>
                  <a:cubicBezTo>
                    <a:pt x="3503" y="701"/>
                    <a:pt x="3503" y="501"/>
                    <a:pt x="3402" y="4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61" name="Google Shape;2261;p58"/>
            <p:cNvSpPr/>
            <p:nvPr/>
          </p:nvSpPr>
          <p:spPr>
            <a:xfrm>
              <a:off x="6315188" y="1716850"/>
              <a:ext cx="463425" cy="626725"/>
            </a:xfrm>
            <a:custGeom>
              <a:avLst/>
              <a:gdLst/>
              <a:ahLst/>
              <a:cxnLst/>
              <a:rect l="l" t="t" r="r" b="b"/>
              <a:pathLst>
                <a:path w="18537" h="25069" extrusionOk="0">
                  <a:moveTo>
                    <a:pt x="6289" y="16710"/>
                  </a:moveTo>
                  <a:cubicBezTo>
                    <a:pt x="6583" y="16710"/>
                    <a:pt x="6942" y="17004"/>
                    <a:pt x="7362" y="17588"/>
                  </a:cubicBezTo>
                  <a:cubicBezTo>
                    <a:pt x="7362" y="17855"/>
                    <a:pt x="7362" y="18121"/>
                    <a:pt x="7295" y="18422"/>
                  </a:cubicBezTo>
                  <a:cubicBezTo>
                    <a:pt x="7195" y="19389"/>
                    <a:pt x="6961" y="20156"/>
                    <a:pt x="6294" y="20923"/>
                  </a:cubicBezTo>
                  <a:cubicBezTo>
                    <a:pt x="6194" y="21057"/>
                    <a:pt x="6094" y="21190"/>
                    <a:pt x="5961" y="21290"/>
                  </a:cubicBezTo>
                  <a:cubicBezTo>
                    <a:pt x="5327" y="20023"/>
                    <a:pt x="5160" y="18522"/>
                    <a:pt x="5694" y="17321"/>
                  </a:cubicBezTo>
                  <a:cubicBezTo>
                    <a:pt x="5845" y="16912"/>
                    <a:pt x="6044" y="16710"/>
                    <a:pt x="6289" y="16710"/>
                  </a:cubicBezTo>
                  <a:close/>
                  <a:moveTo>
                    <a:pt x="11713" y="17690"/>
                  </a:moveTo>
                  <a:cubicBezTo>
                    <a:pt x="11923" y="17690"/>
                    <a:pt x="12087" y="17867"/>
                    <a:pt x="12199" y="18221"/>
                  </a:cubicBezTo>
                  <a:cubicBezTo>
                    <a:pt x="12499" y="18722"/>
                    <a:pt x="12565" y="19256"/>
                    <a:pt x="12565" y="19856"/>
                  </a:cubicBezTo>
                  <a:cubicBezTo>
                    <a:pt x="12599" y="20590"/>
                    <a:pt x="12265" y="21357"/>
                    <a:pt x="11898" y="22024"/>
                  </a:cubicBezTo>
                  <a:cubicBezTo>
                    <a:pt x="11431" y="21324"/>
                    <a:pt x="11164" y="20490"/>
                    <a:pt x="11064" y="19756"/>
                  </a:cubicBezTo>
                  <a:cubicBezTo>
                    <a:pt x="10998" y="19189"/>
                    <a:pt x="10998" y="18622"/>
                    <a:pt x="11131" y="18021"/>
                  </a:cubicBezTo>
                  <a:cubicBezTo>
                    <a:pt x="11352" y="17801"/>
                    <a:pt x="11547" y="17690"/>
                    <a:pt x="11713" y="17690"/>
                  </a:cubicBezTo>
                  <a:close/>
                  <a:moveTo>
                    <a:pt x="12461" y="1"/>
                  </a:moveTo>
                  <a:cubicBezTo>
                    <a:pt x="12258" y="1"/>
                    <a:pt x="12064" y="113"/>
                    <a:pt x="11998" y="375"/>
                  </a:cubicBezTo>
                  <a:cubicBezTo>
                    <a:pt x="11698" y="1676"/>
                    <a:pt x="11865" y="2910"/>
                    <a:pt x="12065" y="4211"/>
                  </a:cubicBezTo>
                  <a:cubicBezTo>
                    <a:pt x="12332" y="5746"/>
                    <a:pt x="12399" y="7347"/>
                    <a:pt x="12632" y="8881"/>
                  </a:cubicBezTo>
                  <a:cubicBezTo>
                    <a:pt x="12999" y="11550"/>
                    <a:pt x="13833" y="13985"/>
                    <a:pt x="15568" y="16053"/>
                  </a:cubicBezTo>
                  <a:cubicBezTo>
                    <a:pt x="16702" y="17454"/>
                    <a:pt x="17536" y="18422"/>
                    <a:pt x="17102" y="20323"/>
                  </a:cubicBezTo>
                  <a:cubicBezTo>
                    <a:pt x="16768" y="21724"/>
                    <a:pt x="15734" y="23225"/>
                    <a:pt x="14200" y="23358"/>
                  </a:cubicBezTo>
                  <a:cubicBezTo>
                    <a:pt x="14154" y="23361"/>
                    <a:pt x="14109" y="23362"/>
                    <a:pt x="14064" y="23362"/>
                  </a:cubicBezTo>
                  <a:cubicBezTo>
                    <a:pt x="13494" y="23362"/>
                    <a:pt x="13034" y="23167"/>
                    <a:pt x="12632" y="22858"/>
                  </a:cubicBezTo>
                  <a:cubicBezTo>
                    <a:pt x="13366" y="21657"/>
                    <a:pt x="13833" y="20223"/>
                    <a:pt x="13533" y="18822"/>
                  </a:cubicBezTo>
                  <a:cubicBezTo>
                    <a:pt x="13333" y="17754"/>
                    <a:pt x="12599" y="16487"/>
                    <a:pt x="11398" y="16454"/>
                  </a:cubicBezTo>
                  <a:cubicBezTo>
                    <a:pt x="11390" y="16453"/>
                    <a:pt x="11382" y="16453"/>
                    <a:pt x="11374" y="16453"/>
                  </a:cubicBezTo>
                  <a:cubicBezTo>
                    <a:pt x="8739" y="16453"/>
                    <a:pt x="10300" y="21860"/>
                    <a:pt x="11164" y="22825"/>
                  </a:cubicBezTo>
                  <a:cubicBezTo>
                    <a:pt x="11198" y="22891"/>
                    <a:pt x="11231" y="22925"/>
                    <a:pt x="11298" y="22958"/>
                  </a:cubicBezTo>
                  <a:cubicBezTo>
                    <a:pt x="10755" y="23676"/>
                    <a:pt x="10132" y="23999"/>
                    <a:pt x="9450" y="23999"/>
                  </a:cubicBezTo>
                  <a:cubicBezTo>
                    <a:pt x="8960" y="23999"/>
                    <a:pt x="8440" y="23832"/>
                    <a:pt x="7895" y="23525"/>
                  </a:cubicBezTo>
                  <a:cubicBezTo>
                    <a:pt x="7362" y="23225"/>
                    <a:pt x="6895" y="22758"/>
                    <a:pt x="6494" y="22224"/>
                  </a:cubicBezTo>
                  <a:cubicBezTo>
                    <a:pt x="7162" y="21657"/>
                    <a:pt x="7695" y="20957"/>
                    <a:pt x="7962" y="20290"/>
                  </a:cubicBezTo>
                  <a:cubicBezTo>
                    <a:pt x="8362" y="19189"/>
                    <a:pt x="8896" y="17021"/>
                    <a:pt x="8029" y="16020"/>
                  </a:cubicBezTo>
                  <a:cubicBezTo>
                    <a:pt x="7648" y="15576"/>
                    <a:pt x="7207" y="15380"/>
                    <a:pt x="6756" y="15380"/>
                  </a:cubicBezTo>
                  <a:cubicBezTo>
                    <a:pt x="6258" y="15380"/>
                    <a:pt x="5748" y="15618"/>
                    <a:pt x="5294" y="16020"/>
                  </a:cubicBezTo>
                  <a:cubicBezTo>
                    <a:pt x="3926" y="17221"/>
                    <a:pt x="4260" y="19622"/>
                    <a:pt x="4760" y="21124"/>
                  </a:cubicBezTo>
                  <a:cubicBezTo>
                    <a:pt x="4827" y="21390"/>
                    <a:pt x="4960" y="21657"/>
                    <a:pt x="5093" y="21924"/>
                  </a:cubicBezTo>
                  <a:cubicBezTo>
                    <a:pt x="4537" y="22262"/>
                    <a:pt x="3897" y="22505"/>
                    <a:pt x="3294" y="22505"/>
                  </a:cubicBezTo>
                  <a:cubicBezTo>
                    <a:pt x="2886" y="22505"/>
                    <a:pt x="2495" y="22394"/>
                    <a:pt x="2158" y="22124"/>
                  </a:cubicBezTo>
                  <a:cubicBezTo>
                    <a:pt x="1458" y="21524"/>
                    <a:pt x="1324" y="20423"/>
                    <a:pt x="1257" y="19556"/>
                  </a:cubicBezTo>
                  <a:cubicBezTo>
                    <a:pt x="1124" y="17788"/>
                    <a:pt x="1424" y="15953"/>
                    <a:pt x="1858" y="14219"/>
                  </a:cubicBezTo>
                  <a:cubicBezTo>
                    <a:pt x="2291" y="12617"/>
                    <a:pt x="3292" y="11317"/>
                    <a:pt x="3993" y="9849"/>
                  </a:cubicBezTo>
                  <a:cubicBezTo>
                    <a:pt x="5160" y="7514"/>
                    <a:pt x="5994" y="4178"/>
                    <a:pt x="5460" y="1576"/>
                  </a:cubicBezTo>
                  <a:cubicBezTo>
                    <a:pt x="5407" y="1295"/>
                    <a:pt x="5214" y="1175"/>
                    <a:pt x="5011" y="1175"/>
                  </a:cubicBezTo>
                  <a:cubicBezTo>
                    <a:pt x="4707" y="1175"/>
                    <a:pt x="4380" y="1443"/>
                    <a:pt x="4460" y="1843"/>
                  </a:cubicBezTo>
                  <a:cubicBezTo>
                    <a:pt x="4960" y="4378"/>
                    <a:pt x="3959" y="7547"/>
                    <a:pt x="2859" y="9815"/>
                  </a:cubicBezTo>
                  <a:cubicBezTo>
                    <a:pt x="1724" y="12117"/>
                    <a:pt x="724" y="13852"/>
                    <a:pt x="357" y="16454"/>
                  </a:cubicBezTo>
                  <a:cubicBezTo>
                    <a:pt x="0" y="18978"/>
                    <a:pt x="120" y="23616"/>
                    <a:pt x="3233" y="23616"/>
                  </a:cubicBezTo>
                  <a:cubicBezTo>
                    <a:pt x="3617" y="23616"/>
                    <a:pt x="4047" y="23546"/>
                    <a:pt x="4526" y="23392"/>
                  </a:cubicBezTo>
                  <a:cubicBezTo>
                    <a:pt x="4893" y="23292"/>
                    <a:pt x="5294" y="23092"/>
                    <a:pt x="5694" y="22858"/>
                  </a:cubicBezTo>
                  <a:cubicBezTo>
                    <a:pt x="6649" y="24118"/>
                    <a:pt x="8099" y="25068"/>
                    <a:pt x="9509" y="25068"/>
                  </a:cubicBezTo>
                  <a:cubicBezTo>
                    <a:pt x="10414" y="25068"/>
                    <a:pt x="11302" y="24677"/>
                    <a:pt x="12032" y="23725"/>
                  </a:cubicBezTo>
                  <a:cubicBezTo>
                    <a:pt x="12032" y="23692"/>
                    <a:pt x="12065" y="23692"/>
                    <a:pt x="12065" y="23659"/>
                  </a:cubicBezTo>
                  <a:cubicBezTo>
                    <a:pt x="12721" y="24110"/>
                    <a:pt x="13405" y="24318"/>
                    <a:pt x="14072" y="24318"/>
                  </a:cubicBezTo>
                  <a:cubicBezTo>
                    <a:pt x="15576" y="24318"/>
                    <a:pt x="16994" y="23257"/>
                    <a:pt x="17803" y="21524"/>
                  </a:cubicBezTo>
                  <a:cubicBezTo>
                    <a:pt x="18236" y="20623"/>
                    <a:pt x="18536" y="19289"/>
                    <a:pt x="18270" y="18288"/>
                  </a:cubicBezTo>
                  <a:cubicBezTo>
                    <a:pt x="17836" y="16687"/>
                    <a:pt x="16468" y="15620"/>
                    <a:pt x="15534" y="14285"/>
                  </a:cubicBezTo>
                  <a:cubicBezTo>
                    <a:pt x="14200" y="12351"/>
                    <a:pt x="13800" y="9849"/>
                    <a:pt x="13499" y="7581"/>
                  </a:cubicBezTo>
                  <a:cubicBezTo>
                    <a:pt x="13233" y="5479"/>
                    <a:pt x="12532" y="2710"/>
                    <a:pt x="13032" y="676"/>
                  </a:cubicBezTo>
                  <a:cubicBezTo>
                    <a:pt x="13114" y="270"/>
                    <a:pt x="12776" y="1"/>
                    <a:pt x="124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2262" name="Google Shape;2262;p58"/>
          <p:cNvSpPr/>
          <p:nvPr/>
        </p:nvSpPr>
        <p:spPr>
          <a:xfrm>
            <a:off x="6301667" y="2053333"/>
            <a:ext cx="319167" cy="313800"/>
          </a:xfrm>
          <a:custGeom>
            <a:avLst/>
            <a:gdLst/>
            <a:ahLst/>
            <a:cxnLst/>
            <a:rect l="l" t="t" r="r" b="b"/>
            <a:pathLst>
              <a:path w="9575" h="9414" extrusionOk="0">
                <a:moveTo>
                  <a:pt x="4218" y="0"/>
                </a:moveTo>
                <a:cubicBezTo>
                  <a:pt x="4039" y="0"/>
                  <a:pt x="3842" y="78"/>
                  <a:pt x="3670" y="107"/>
                </a:cubicBezTo>
                <a:cubicBezTo>
                  <a:pt x="3570" y="141"/>
                  <a:pt x="3503" y="174"/>
                  <a:pt x="3403" y="207"/>
                </a:cubicBezTo>
                <a:cubicBezTo>
                  <a:pt x="2803" y="307"/>
                  <a:pt x="2302" y="641"/>
                  <a:pt x="1902" y="1041"/>
                </a:cubicBezTo>
                <a:cubicBezTo>
                  <a:pt x="1402" y="1508"/>
                  <a:pt x="968" y="2042"/>
                  <a:pt x="568" y="2576"/>
                </a:cubicBezTo>
                <a:cubicBezTo>
                  <a:pt x="268" y="3009"/>
                  <a:pt x="101" y="3476"/>
                  <a:pt x="101" y="4010"/>
                </a:cubicBezTo>
                <a:cubicBezTo>
                  <a:pt x="1" y="5211"/>
                  <a:pt x="334" y="6312"/>
                  <a:pt x="901" y="7346"/>
                </a:cubicBezTo>
                <a:cubicBezTo>
                  <a:pt x="1068" y="7613"/>
                  <a:pt x="1268" y="7879"/>
                  <a:pt x="1502" y="8113"/>
                </a:cubicBezTo>
                <a:cubicBezTo>
                  <a:pt x="1769" y="8380"/>
                  <a:pt x="2069" y="8580"/>
                  <a:pt x="2369" y="8813"/>
                </a:cubicBezTo>
                <a:cubicBezTo>
                  <a:pt x="2903" y="9180"/>
                  <a:pt x="3437" y="9414"/>
                  <a:pt x="4104" y="9414"/>
                </a:cubicBezTo>
                <a:lnTo>
                  <a:pt x="4871" y="9414"/>
                </a:lnTo>
                <a:cubicBezTo>
                  <a:pt x="5171" y="9414"/>
                  <a:pt x="5471" y="9414"/>
                  <a:pt x="5805" y="9380"/>
                </a:cubicBezTo>
                <a:cubicBezTo>
                  <a:pt x="6639" y="9314"/>
                  <a:pt x="7406" y="9080"/>
                  <a:pt x="8140" y="8580"/>
                </a:cubicBezTo>
                <a:cubicBezTo>
                  <a:pt x="8840" y="8113"/>
                  <a:pt x="9241" y="7479"/>
                  <a:pt x="9374" y="6645"/>
                </a:cubicBezTo>
                <a:cubicBezTo>
                  <a:pt x="9408" y="6545"/>
                  <a:pt x="9408" y="6412"/>
                  <a:pt x="9441" y="6312"/>
                </a:cubicBezTo>
                <a:cubicBezTo>
                  <a:pt x="9574" y="5177"/>
                  <a:pt x="9508" y="4077"/>
                  <a:pt x="9141" y="2976"/>
                </a:cubicBezTo>
                <a:cubicBezTo>
                  <a:pt x="8941" y="2409"/>
                  <a:pt x="8640" y="1908"/>
                  <a:pt x="8240" y="1508"/>
                </a:cubicBezTo>
                <a:cubicBezTo>
                  <a:pt x="8107" y="1375"/>
                  <a:pt x="7973" y="1275"/>
                  <a:pt x="7840" y="1141"/>
                </a:cubicBezTo>
                <a:cubicBezTo>
                  <a:pt x="7473" y="708"/>
                  <a:pt x="6972" y="441"/>
                  <a:pt x="6439" y="274"/>
                </a:cubicBezTo>
                <a:cubicBezTo>
                  <a:pt x="5738" y="107"/>
                  <a:pt x="5004" y="74"/>
                  <a:pt x="4304" y="7"/>
                </a:cubicBezTo>
                <a:cubicBezTo>
                  <a:pt x="4276" y="2"/>
                  <a:pt x="4247" y="0"/>
                  <a:pt x="421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263" name="Google Shape;2263;p58"/>
          <p:cNvSpPr/>
          <p:nvPr/>
        </p:nvSpPr>
        <p:spPr>
          <a:xfrm>
            <a:off x="6320600" y="2076567"/>
            <a:ext cx="281333" cy="300200"/>
          </a:xfrm>
          <a:custGeom>
            <a:avLst/>
            <a:gdLst/>
            <a:ahLst/>
            <a:cxnLst/>
            <a:rect l="l" t="t" r="r" b="b"/>
            <a:pathLst>
              <a:path w="8440" h="9006" extrusionOk="0">
                <a:moveTo>
                  <a:pt x="4091" y="1"/>
                </a:moveTo>
                <a:cubicBezTo>
                  <a:pt x="1942" y="1"/>
                  <a:pt x="1" y="2138"/>
                  <a:pt x="200" y="4480"/>
                </a:cubicBezTo>
                <a:cubicBezTo>
                  <a:pt x="391" y="6650"/>
                  <a:pt x="2642" y="9006"/>
                  <a:pt x="4776" y="9006"/>
                </a:cubicBezTo>
                <a:cubicBezTo>
                  <a:pt x="5629" y="9006"/>
                  <a:pt x="6462" y="8630"/>
                  <a:pt x="7138" y="7716"/>
                </a:cubicBezTo>
                <a:cubicBezTo>
                  <a:pt x="7272" y="7516"/>
                  <a:pt x="7405" y="7316"/>
                  <a:pt x="7505" y="7116"/>
                </a:cubicBezTo>
                <a:cubicBezTo>
                  <a:pt x="8272" y="6382"/>
                  <a:pt x="8439" y="5414"/>
                  <a:pt x="8239" y="4480"/>
                </a:cubicBezTo>
                <a:cubicBezTo>
                  <a:pt x="8139" y="3079"/>
                  <a:pt x="7272" y="1612"/>
                  <a:pt x="6271" y="811"/>
                </a:cubicBezTo>
                <a:cubicBezTo>
                  <a:pt x="5571" y="246"/>
                  <a:pt x="4819" y="1"/>
                  <a:pt x="409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just"/>
            <a:r>
              <a:rPr lang="en" sz="2400" b="1">
                <a:latin typeface="Roboto"/>
                <a:ea typeface="Roboto"/>
                <a:cs typeface="Roboto"/>
                <a:sym typeface="Roboto"/>
              </a:rPr>
              <a:t>2</a:t>
            </a:r>
            <a:endParaRPr sz="24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64" name="Google Shape;2264;p58"/>
          <p:cNvSpPr/>
          <p:nvPr/>
        </p:nvSpPr>
        <p:spPr>
          <a:xfrm>
            <a:off x="6301184" y="2031301"/>
            <a:ext cx="378067" cy="370300"/>
          </a:xfrm>
          <a:custGeom>
            <a:avLst/>
            <a:gdLst/>
            <a:ahLst/>
            <a:cxnLst/>
            <a:rect l="l" t="t" r="r" b="b"/>
            <a:pathLst>
              <a:path w="11342" h="11109" extrusionOk="0">
                <a:moveTo>
                  <a:pt x="5805" y="11042"/>
                </a:moveTo>
                <a:cubicBezTo>
                  <a:pt x="5004" y="11109"/>
                  <a:pt x="4170" y="11042"/>
                  <a:pt x="3403" y="10642"/>
                </a:cubicBezTo>
                <a:cubicBezTo>
                  <a:pt x="2135" y="9941"/>
                  <a:pt x="1068" y="9007"/>
                  <a:pt x="568" y="7573"/>
                </a:cubicBezTo>
                <a:cubicBezTo>
                  <a:pt x="201" y="6539"/>
                  <a:pt x="0" y="5472"/>
                  <a:pt x="101" y="4371"/>
                </a:cubicBezTo>
                <a:cubicBezTo>
                  <a:pt x="167" y="3804"/>
                  <a:pt x="334" y="3270"/>
                  <a:pt x="668" y="2803"/>
                </a:cubicBezTo>
                <a:cubicBezTo>
                  <a:pt x="1201" y="2069"/>
                  <a:pt x="1802" y="1402"/>
                  <a:pt x="2536" y="902"/>
                </a:cubicBezTo>
                <a:cubicBezTo>
                  <a:pt x="3169" y="435"/>
                  <a:pt x="3870" y="134"/>
                  <a:pt x="4670" y="201"/>
                </a:cubicBezTo>
                <a:cubicBezTo>
                  <a:pt x="4737" y="201"/>
                  <a:pt x="4804" y="201"/>
                  <a:pt x="4871" y="201"/>
                </a:cubicBezTo>
                <a:cubicBezTo>
                  <a:pt x="5571" y="1"/>
                  <a:pt x="6272" y="34"/>
                  <a:pt x="6972" y="101"/>
                </a:cubicBezTo>
                <a:cubicBezTo>
                  <a:pt x="7873" y="201"/>
                  <a:pt x="8707" y="535"/>
                  <a:pt x="9340" y="1235"/>
                </a:cubicBezTo>
                <a:cubicBezTo>
                  <a:pt x="9340" y="1235"/>
                  <a:pt x="9374" y="1269"/>
                  <a:pt x="9374" y="1269"/>
                </a:cubicBezTo>
                <a:cubicBezTo>
                  <a:pt x="10808" y="2436"/>
                  <a:pt x="11242" y="4037"/>
                  <a:pt x="11309" y="5805"/>
                </a:cubicBezTo>
                <a:cubicBezTo>
                  <a:pt x="11342" y="6506"/>
                  <a:pt x="11275" y="7239"/>
                  <a:pt x="11075" y="7940"/>
                </a:cubicBezTo>
                <a:cubicBezTo>
                  <a:pt x="10908" y="8674"/>
                  <a:pt x="10508" y="9274"/>
                  <a:pt x="9908" y="9741"/>
                </a:cubicBezTo>
                <a:cubicBezTo>
                  <a:pt x="8940" y="10542"/>
                  <a:pt x="7873" y="10942"/>
                  <a:pt x="6639" y="11009"/>
                </a:cubicBezTo>
                <a:cubicBezTo>
                  <a:pt x="6372" y="11009"/>
                  <a:pt x="6105" y="11042"/>
                  <a:pt x="5805" y="11042"/>
                </a:cubicBezTo>
                <a:close/>
                <a:moveTo>
                  <a:pt x="5838" y="10075"/>
                </a:moveTo>
                <a:lnTo>
                  <a:pt x="5838" y="10108"/>
                </a:lnTo>
                <a:cubicBezTo>
                  <a:pt x="6138" y="10075"/>
                  <a:pt x="6438" y="10075"/>
                  <a:pt x="6739" y="10041"/>
                </a:cubicBezTo>
                <a:cubicBezTo>
                  <a:pt x="7606" y="9975"/>
                  <a:pt x="8373" y="9775"/>
                  <a:pt x="9107" y="9241"/>
                </a:cubicBezTo>
                <a:cubicBezTo>
                  <a:pt x="9774" y="8774"/>
                  <a:pt x="10208" y="8140"/>
                  <a:pt x="10341" y="7306"/>
                </a:cubicBezTo>
                <a:cubicBezTo>
                  <a:pt x="10375" y="7206"/>
                  <a:pt x="10375" y="7073"/>
                  <a:pt x="10408" y="6973"/>
                </a:cubicBezTo>
                <a:cubicBezTo>
                  <a:pt x="10541" y="5838"/>
                  <a:pt x="10475" y="4738"/>
                  <a:pt x="10108" y="3637"/>
                </a:cubicBezTo>
                <a:cubicBezTo>
                  <a:pt x="9908" y="3070"/>
                  <a:pt x="9607" y="2569"/>
                  <a:pt x="9207" y="2169"/>
                </a:cubicBezTo>
                <a:cubicBezTo>
                  <a:pt x="9074" y="2036"/>
                  <a:pt x="8940" y="1936"/>
                  <a:pt x="8807" y="1802"/>
                </a:cubicBezTo>
                <a:cubicBezTo>
                  <a:pt x="8440" y="1369"/>
                  <a:pt x="7939" y="1102"/>
                  <a:pt x="7372" y="935"/>
                </a:cubicBezTo>
                <a:cubicBezTo>
                  <a:pt x="6705" y="768"/>
                  <a:pt x="5971" y="735"/>
                  <a:pt x="5271" y="668"/>
                </a:cubicBezTo>
                <a:cubicBezTo>
                  <a:pt x="5071" y="635"/>
                  <a:pt x="4837" y="735"/>
                  <a:pt x="4637" y="768"/>
                </a:cubicBezTo>
                <a:cubicBezTo>
                  <a:pt x="4537" y="802"/>
                  <a:pt x="4470" y="835"/>
                  <a:pt x="4370" y="868"/>
                </a:cubicBezTo>
                <a:cubicBezTo>
                  <a:pt x="3770" y="1002"/>
                  <a:pt x="3269" y="1302"/>
                  <a:pt x="2869" y="1702"/>
                </a:cubicBezTo>
                <a:cubicBezTo>
                  <a:pt x="2369" y="2203"/>
                  <a:pt x="1935" y="2703"/>
                  <a:pt x="1535" y="3237"/>
                </a:cubicBezTo>
                <a:cubicBezTo>
                  <a:pt x="1235" y="3670"/>
                  <a:pt x="1068" y="4137"/>
                  <a:pt x="1035" y="4671"/>
                </a:cubicBezTo>
                <a:cubicBezTo>
                  <a:pt x="968" y="5872"/>
                  <a:pt x="1301" y="6973"/>
                  <a:pt x="1868" y="8007"/>
                </a:cubicBezTo>
                <a:cubicBezTo>
                  <a:pt x="2002" y="8307"/>
                  <a:pt x="2235" y="8540"/>
                  <a:pt x="2469" y="8774"/>
                </a:cubicBezTo>
                <a:cubicBezTo>
                  <a:pt x="2736" y="9041"/>
                  <a:pt x="3036" y="9274"/>
                  <a:pt x="3336" y="9474"/>
                </a:cubicBezTo>
                <a:cubicBezTo>
                  <a:pt x="3837" y="9841"/>
                  <a:pt x="4404" y="10075"/>
                  <a:pt x="5071" y="10075"/>
                </a:cubicBezTo>
                <a:cubicBezTo>
                  <a:pt x="5304" y="10075"/>
                  <a:pt x="5571" y="10075"/>
                  <a:pt x="5838" y="1007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265" name="Google Shape;2265;p58"/>
          <p:cNvSpPr/>
          <p:nvPr/>
        </p:nvSpPr>
        <p:spPr>
          <a:xfrm>
            <a:off x="9888112" y="2055349"/>
            <a:ext cx="319167" cy="313800"/>
          </a:xfrm>
          <a:custGeom>
            <a:avLst/>
            <a:gdLst/>
            <a:ahLst/>
            <a:cxnLst/>
            <a:rect l="l" t="t" r="r" b="b"/>
            <a:pathLst>
              <a:path w="9575" h="9414" extrusionOk="0">
                <a:moveTo>
                  <a:pt x="4218" y="0"/>
                </a:moveTo>
                <a:cubicBezTo>
                  <a:pt x="4039" y="0"/>
                  <a:pt x="3842" y="78"/>
                  <a:pt x="3670" y="107"/>
                </a:cubicBezTo>
                <a:cubicBezTo>
                  <a:pt x="3570" y="141"/>
                  <a:pt x="3503" y="174"/>
                  <a:pt x="3403" y="207"/>
                </a:cubicBezTo>
                <a:cubicBezTo>
                  <a:pt x="2803" y="307"/>
                  <a:pt x="2302" y="641"/>
                  <a:pt x="1902" y="1041"/>
                </a:cubicBezTo>
                <a:cubicBezTo>
                  <a:pt x="1402" y="1508"/>
                  <a:pt x="968" y="2042"/>
                  <a:pt x="568" y="2576"/>
                </a:cubicBezTo>
                <a:cubicBezTo>
                  <a:pt x="268" y="3009"/>
                  <a:pt x="101" y="3476"/>
                  <a:pt x="101" y="4010"/>
                </a:cubicBezTo>
                <a:cubicBezTo>
                  <a:pt x="1" y="5211"/>
                  <a:pt x="334" y="6312"/>
                  <a:pt x="901" y="7346"/>
                </a:cubicBezTo>
                <a:cubicBezTo>
                  <a:pt x="1068" y="7613"/>
                  <a:pt x="1268" y="7879"/>
                  <a:pt x="1502" y="8113"/>
                </a:cubicBezTo>
                <a:cubicBezTo>
                  <a:pt x="1769" y="8380"/>
                  <a:pt x="2069" y="8580"/>
                  <a:pt x="2369" y="8813"/>
                </a:cubicBezTo>
                <a:cubicBezTo>
                  <a:pt x="2903" y="9180"/>
                  <a:pt x="3437" y="9414"/>
                  <a:pt x="4104" y="9414"/>
                </a:cubicBezTo>
                <a:lnTo>
                  <a:pt x="4871" y="9414"/>
                </a:lnTo>
                <a:cubicBezTo>
                  <a:pt x="5171" y="9414"/>
                  <a:pt x="5471" y="9414"/>
                  <a:pt x="5805" y="9380"/>
                </a:cubicBezTo>
                <a:cubicBezTo>
                  <a:pt x="6639" y="9314"/>
                  <a:pt x="7406" y="9080"/>
                  <a:pt x="8140" y="8580"/>
                </a:cubicBezTo>
                <a:cubicBezTo>
                  <a:pt x="8840" y="8113"/>
                  <a:pt x="9241" y="7479"/>
                  <a:pt x="9374" y="6645"/>
                </a:cubicBezTo>
                <a:cubicBezTo>
                  <a:pt x="9408" y="6545"/>
                  <a:pt x="9408" y="6412"/>
                  <a:pt x="9441" y="6312"/>
                </a:cubicBezTo>
                <a:cubicBezTo>
                  <a:pt x="9574" y="5177"/>
                  <a:pt x="9508" y="4077"/>
                  <a:pt x="9141" y="2976"/>
                </a:cubicBezTo>
                <a:cubicBezTo>
                  <a:pt x="8941" y="2409"/>
                  <a:pt x="8640" y="1908"/>
                  <a:pt x="8240" y="1508"/>
                </a:cubicBezTo>
                <a:cubicBezTo>
                  <a:pt x="8107" y="1375"/>
                  <a:pt x="7973" y="1275"/>
                  <a:pt x="7840" y="1141"/>
                </a:cubicBezTo>
                <a:cubicBezTo>
                  <a:pt x="7473" y="708"/>
                  <a:pt x="6972" y="441"/>
                  <a:pt x="6439" y="274"/>
                </a:cubicBezTo>
                <a:cubicBezTo>
                  <a:pt x="5738" y="107"/>
                  <a:pt x="5004" y="74"/>
                  <a:pt x="4304" y="7"/>
                </a:cubicBezTo>
                <a:cubicBezTo>
                  <a:pt x="4276" y="2"/>
                  <a:pt x="4247" y="0"/>
                  <a:pt x="421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266" name="Google Shape;2266;p58"/>
          <p:cNvSpPr/>
          <p:nvPr/>
        </p:nvSpPr>
        <p:spPr>
          <a:xfrm>
            <a:off x="9907045" y="2078583"/>
            <a:ext cx="281333" cy="300200"/>
          </a:xfrm>
          <a:custGeom>
            <a:avLst/>
            <a:gdLst/>
            <a:ahLst/>
            <a:cxnLst/>
            <a:rect l="l" t="t" r="r" b="b"/>
            <a:pathLst>
              <a:path w="8440" h="9006" extrusionOk="0">
                <a:moveTo>
                  <a:pt x="4091" y="1"/>
                </a:moveTo>
                <a:cubicBezTo>
                  <a:pt x="1942" y="1"/>
                  <a:pt x="1" y="2138"/>
                  <a:pt x="200" y="4480"/>
                </a:cubicBezTo>
                <a:cubicBezTo>
                  <a:pt x="391" y="6650"/>
                  <a:pt x="2642" y="9006"/>
                  <a:pt x="4776" y="9006"/>
                </a:cubicBezTo>
                <a:cubicBezTo>
                  <a:pt x="5629" y="9006"/>
                  <a:pt x="6462" y="8630"/>
                  <a:pt x="7138" y="7716"/>
                </a:cubicBezTo>
                <a:cubicBezTo>
                  <a:pt x="7272" y="7516"/>
                  <a:pt x="7405" y="7316"/>
                  <a:pt x="7505" y="7116"/>
                </a:cubicBezTo>
                <a:cubicBezTo>
                  <a:pt x="8272" y="6382"/>
                  <a:pt x="8439" y="5414"/>
                  <a:pt x="8239" y="4480"/>
                </a:cubicBezTo>
                <a:cubicBezTo>
                  <a:pt x="8139" y="3079"/>
                  <a:pt x="7272" y="1612"/>
                  <a:pt x="6271" y="811"/>
                </a:cubicBezTo>
                <a:cubicBezTo>
                  <a:pt x="5571" y="246"/>
                  <a:pt x="4819" y="1"/>
                  <a:pt x="409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just"/>
            <a:r>
              <a:rPr lang="en" sz="2400" b="1">
                <a:latin typeface="Roboto"/>
                <a:ea typeface="Roboto"/>
                <a:cs typeface="Roboto"/>
                <a:sym typeface="Roboto"/>
              </a:rPr>
              <a:t>3</a:t>
            </a:r>
            <a:endParaRPr sz="24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67" name="Google Shape;2267;p58"/>
          <p:cNvSpPr/>
          <p:nvPr/>
        </p:nvSpPr>
        <p:spPr>
          <a:xfrm>
            <a:off x="9887629" y="2033317"/>
            <a:ext cx="378067" cy="370300"/>
          </a:xfrm>
          <a:custGeom>
            <a:avLst/>
            <a:gdLst/>
            <a:ahLst/>
            <a:cxnLst/>
            <a:rect l="l" t="t" r="r" b="b"/>
            <a:pathLst>
              <a:path w="11342" h="11109" extrusionOk="0">
                <a:moveTo>
                  <a:pt x="5805" y="11042"/>
                </a:moveTo>
                <a:cubicBezTo>
                  <a:pt x="5004" y="11109"/>
                  <a:pt x="4170" y="11042"/>
                  <a:pt x="3403" y="10642"/>
                </a:cubicBezTo>
                <a:cubicBezTo>
                  <a:pt x="2135" y="9941"/>
                  <a:pt x="1068" y="9007"/>
                  <a:pt x="568" y="7573"/>
                </a:cubicBezTo>
                <a:cubicBezTo>
                  <a:pt x="201" y="6539"/>
                  <a:pt x="0" y="5472"/>
                  <a:pt x="101" y="4371"/>
                </a:cubicBezTo>
                <a:cubicBezTo>
                  <a:pt x="167" y="3804"/>
                  <a:pt x="334" y="3270"/>
                  <a:pt x="668" y="2803"/>
                </a:cubicBezTo>
                <a:cubicBezTo>
                  <a:pt x="1201" y="2069"/>
                  <a:pt x="1802" y="1402"/>
                  <a:pt x="2536" y="902"/>
                </a:cubicBezTo>
                <a:cubicBezTo>
                  <a:pt x="3169" y="435"/>
                  <a:pt x="3870" y="134"/>
                  <a:pt x="4670" y="201"/>
                </a:cubicBezTo>
                <a:cubicBezTo>
                  <a:pt x="4737" y="201"/>
                  <a:pt x="4804" y="201"/>
                  <a:pt x="4871" y="201"/>
                </a:cubicBezTo>
                <a:cubicBezTo>
                  <a:pt x="5571" y="1"/>
                  <a:pt x="6272" y="34"/>
                  <a:pt x="6972" y="101"/>
                </a:cubicBezTo>
                <a:cubicBezTo>
                  <a:pt x="7873" y="201"/>
                  <a:pt x="8707" y="535"/>
                  <a:pt x="9340" y="1235"/>
                </a:cubicBezTo>
                <a:cubicBezTo>
                  <a:pt x="9340" y="1235"/>
                  <a:pt x="9374" y="1269"/>
                  <a:pt x="9374" y="1269"/>
                </a:cubicBezTo>
                <a:cubicBezTo>
                  <a:pt x="10808" y="2436"/>
                  <a:pt x="11242" y="4037"/>
                  <a:pt x="11309" y="5805"/>
                </a:cubicBezTo>
                <a:cubicBezTo>
                  <a:pt x="11342" y="6506"/>
                  <a:pt x="11275" y="7239"/>
                  <a:pt x="11075" y="7940"/>
                </a:cubicBezTo>
                <a:cubicBezTo>
                  <a:pt x="10908" y="8674"/>
                  <a:pt x="10508" y="9274"/>
                  <a:pt x="9908" y="9741"/>
                </a:cubicBezTo>
                <a:cubicBezTo>
                  <a:pt x="8940" y="10542"/>
                  <a:pt x="7873" y="10942"/>
                  <a:pt x="6639" y="11009"/>
                </a:cubicBezTo>
                <a:cubicBezTo>
                  <a:pt x="6372" y="11009"/>
                  <a:pt x="6105" y="11042"/>
                  <a:pt x="5805" y="11042"/>
                </a:cubicBezTo>
                <a:close/>
                <a:moveTo>
                  <a:pt x="5838" y="10075"/>
                </a:moveTo>
                <a:lnTo>
                  <a:pt x="5838" y="10108"/>
                </a:lnTo>
                <a:cubicBezTo>
                  <a:pt x="6138" y="10075"/>
                  <a:pt x="6438" y="10075"/>
                  <a:pt x="6739" y="10041"/>
                </a:cubicBezTo>
                <a:cubicBezTo>
                  <a:pt x="7606" y="9975"/>
                  <a:pt x="8373" y="9775"/>
                  <a:pt x="9107" y="9241"/>
                </a:cubicBezTo>
                <a:cubicBezTo>
                  <a:pt x="9774" y="8774"/>
                  <a:pt x="10208" y="8140"/>
                  <a:pt x="10341" y="7306"/>
                </a:cubicBezTo>
                <a:cubicBezTo>
                  <a:pt x="10375" y="7206"/>
                  <a:pt x="10375" y="7073"/>
                  <a:pt x="10408" y="6973"/>
                </a:cubicBezTo>
                <a:cubicBezTo>
                  <a:pt x="10541" y="5838"/>
                  <a:pt x="10475" y="4738"/>
                  <a:pt x="10108" y="3637"/>
                </a:cubicBezTo>
                <a:cubicBezTo>
                  <a:pt x="9908" y="3070"/>
                  <a:pt x="9607" y="2569"/>
                  <a:pt x="9207" y="2169"/>
                </a:cubicBezTo>
                <a:cubicBezTo>
                  <a:pt x="9074" y="2036"/>
                  <a:pt x="8940" y="1936"/>
                  <a:pt x="8807" y="1802"/>
                </a:cubicBezTo>
                <a:cubicBezTo>
                  <a:pt x="8440" y="1369"/>
                  <a:pt x="7939" y="1102"/>
                  <a:pt x="7372" y="935"/>
                </a:cubicBezTo>
                <a:cubicBezTo>
                  <a:pt x="6705" y="768"/>
                  <a:pt x="5971" y="735"/>
                  <a:pt x="5271" y="668"/>
                </a:cubicBezTo>
                <a:cubicBezTo>
                  <a:pt x="5071" y="635"/>
                  <a:pt x="4837" y="735"/>
                  <a:pt x="4637" y="768"/>
                </a:cubicBezTo>
                <a:cubicBezTo>
                  <a:pt x="4537" y="802"/>
                  <a:pt x="4470" y="835"/>
                  <a:pt x="4370" y="868"/>
                </a:cubicBezTo>
                <a:cubicBezTo>
                  <a:pt x="3770" y="1002"/>
                  <a:pt x="3269" y="1302"/>
                  <a:pt x="2869" y="1702"/>
                </a:cubicBezTo>
                <a:cubicBezTo>
                  <a:pt x="2369" y="2203"/>
                  <a:pt x="1935" y="2703"/>
                  <a:pt x="1535" y="3237"/>
                </a:cubicBezTo>
                <a:cubicBezTo>
                  <a:pt x="1235" y="3670"/>
                  <a:pt x="1068" y="4137"/>
                  <a:pt x="1035" y="4671"/>
                </a:cubicBezTo>
                <a:cubicBezTo>
                  <a:pt x="968" y="5872"/>
                  <a:pt x="1301" y="6973"/>
                  <a:pt x="1868" y="8007"/>
                </a:cubicBezTo>
                <a:cubicBezTo>
                  <a:pt x="2002" y="8307"/>
                  <a:pt x="2235" y="8540"/>
                  <a:pt x="2469" y="8774"/>
                </a:cubicBezTo>
                <a:cubicBezTo>
                  <a:pt x="2736" y="9041"/>
                  <a:pt x="3036" y="9274"/>
                  <a:pt x="3336" y="9474"/>
                </a:cubicBezTo>
                <a:cubicBezTo>
                  <a:pt x="3837" y="9841"/>
                  <a:pt x="4404" y="10075"/>
                  <a:pt x="5071" y="10075"/>
                </a:cubicBezTo>
                <a:cubicBezTo>
                  <a:pt x="5304" y="10075"/>
                  <a:pt x="5571" y="10075"/>
                  <a:pt x="5838" y="1007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268" name="Google Shape;2268;p58"/>
          <p:cNvSpPr txBox="1"/>
          <p:nvPr/>
        </p:nvSpPr>
        <p:spPr>
          <a:xfrm>
            <a:off x="1259205" y="4945617"/>
            <a:ext cx="2385600" cy="6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133" b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Categories</a:t>
            </a:r>
            <a:endParaRPr sz="2133" b="1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69" name="Google Shape;2269;p58"/>
          <p:cNvSpPr txBox="1"/>
          <p:nvPr/>
        </p:nvSpPr>
        <p:spPr>
          <a:xfrm>
            <a:off x="4664873" y="4968650"/>
            <a:ext cx="2629056" cy="6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133" b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‘Hot’ Category</a:t>
            </a:r>
            <a:endParaRPr sz="2133" b="1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0" name="Google Shape;2270;p58"/>
          <p:cNvSpPr txBox="1"/>
          <p:nvPr/>
        </p:nvSpPr>
        <p:spPr>
          <a:xfrm>
            <a:off x="4239953" y="5431373"/>
            <a:ext cx="3591200" cy="127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16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 believe if we house a Front Page tab with the ‘highest traffic</a:t>
            </a:r>
            <a:r>
              <a:rPr lang="en-CA" sz="16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</a:t>
            </a:r>
            <a:r>
              <a:rPr lang="en" sz="16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ed’ categories users wont fall into analysis paralysis.</a:t>
            </a:r>
            <a:br>
              <a:rPr lang="en" sz="16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6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1" name="Google Shape;2271;p58"/>
          <p:cNvSpPr txBox="1"/>
          <p:nvPr/>
        </p:nvSpPr>
        <p:spPr>
          <a:xfrm>
            <a:off x="790256" y="5379993"/>
            <a:ext cx="35912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1600" dirty="0">
                <a:latin typeface="Roboto"/>
                <a:ea typeface="Roboto"/>
                <a:cs typeface="Roboto"/>
                <a:sym typeface="Roboto"/>
              </a:rPr>
              <a:t>I believe if we have categories that are aligned with recent customer behaviors more users will place orders. </a:t>
            </a:r>
            <a:r>
              <a:rPr lang="en" sz="1600" i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*Healthy, *Cheap, *Low Cost – High Reviews *Weekly Deals</a:t>
            </a:r>
            <a:endParaRPr sz="1600" i="1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2" name="Google Shape;2272;p58"/>
          <p:cNvSpPr txBox="1"/>
          <p:nvPr/>
        </p:nvSpPr>
        <p:spPr>
          <a:xfrm>
            <a:off x="8491862" y="4900948"/>
            <a:ext cx="2385600" cy="6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133" b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Point System</a:t>
            </a:r>
            <a:endParaRPr sz="2133" b="1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3" name="Google Shape;2273;p58"/>
          <p:cNvSpPr txBox="1"/>
          <p:nvPr/>
        </p:nvSpPr>
        <p:spPr>
          <a:xfrm>
            <a:off x="7889077" y="5379993"/>
            <a:ext cx="3591200" cy="1093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16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 believe if every order placed awards points – more users would return to the app. </a:t>
            </a:r>
            <a:endParaRPr sz="16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" name="Title 3">
            <a:extLst>
              <a:ext uri="{FF2B5EF4-FFF2-40B4-BE49-F238E27FC236}">
                <a16:creationId xmlns:a16="http://schemas.microsoft.com/office/drawing/2014/main" id="{A897C673-D181-294D-B100-10E8245DD0B5}"/>
              </a:ext>
            </a:extLst>
          </p:cNvPr>
          <p:cNvSpPr txBox="1">
            <a:spLocks/>
          </p:cNvSpPr>
          <p:nvPr/>
        </p:nvSpPr>
        <p:spPr>
          <a:xfrm>
            <a:off x="1904223" y="238944"/>
            <a:ext cx="7854389" cy="43570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3467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My Hypothesis / </a:t>
            </a:r>
            <a:r>
              <a:rPr lang="en-CA" sz="3200" kern="0" dirty="0">
                <a:solidFill>
                  <a:srgbClr val="7CAA3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Assumptions </a:t>
            </a: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D77ED5CA-6A2C-5E4E-B343-B0B52DB18909}"/>
              </a:ext>
            </a:extLst>
          </p:cNvPr>
          <p:cNvCxnSpPr>
            <a:cxnSpLocks/>
          </p:cNvCxnSpPr>
          <p:nvPr/>
        </p:nvCxnSpPr>
        <p:spPr>
          <a:xfrm flipH="1">
            <a:off x="945264" y="806661"/>
            <a:ext cx="1028430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8659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8" name="Google Shape;2188;p58"/>
          <p:cNvGrpSpPr/>
          <p:nvPr/>
        </p:nvGrpSpPr>
        <p:grpSpPr>
          <a:xfrm>
            <a:off x="1513956" y="1314600"/>
            <a:ext cx="1885833" cy="3378000"/>
            <a:chOff x="1973488" y="658800"/>
            <a:chExt cx="1414375" cy="2533500"/>
          </a:xfrm>
        </p:grpSpPr>
        <p:sp>
          <p:nvSpPr>
            <p:cNvPr id="2189" name="Google Shape;2189;p58"/>
            <p:cNvSpPr/>
            <p:nvPr/>
          </p:nvSpPr>
          <p:spPr>
            <a:xfrm>
              <a:off x="2665638" y="658800"/>
              <a:ext cx="24225" cy="934025"/>
            </a:xfrm>
            <a:custGeom>
              <a:avLst/>
              <a:gdLst/>
              <a:ahLst/>
              <a:cxnLst/>
              <a:rect l="l" t="t" r="r" b="b"/>
              <a:pathLst>
                <a:path w="969" h="37361" extrusionOk="0">
                  <a:moveTo>
                    <a:pt x="968" y="20882"/>
                  </a:moveTo>
                  <a:cubicBezTo>
                    <a:pt x="968" y="25452"/>
                    <a:pt x="968" y="29988"/>
                    <a:pt x="968" y="34558"/>
                  </a:cubicBezTo>
                  <a:cubicBezTo>
                    <a:pt x="968" y="35159"/>
                    <a:pt x="935" y="35759"/>
                    <a:pt x="868" y="36359"/>
                  </a:cubicBezTo>
                  <a:cubicBezTo>
                    <a:pt x="835" y="36626"/>
                    <a:pt x="735" y="36927"/>
                    <a:pt x="668" y="37193"/>
                  </a:cubicBezTo>
                  <a:cubicBezTo>
                    <a:pt x="635" y="37293"/>
                    <a:pt x="568" y="37360"/>
                    <a:pt x="468" y="37327"/>
                  </a:cubicBezTo>
                  <a:cubicBezTo>
                    <a:pt x="401" y="37327"/>
                    <a:pt x="301" y="37260"/>
                    <a:pt x="301" y="37193"/>
                  </a:cubicBezTo>
                  <a:cubicBezTo>
                    <a:pt x="201" y="36893"/>
                    <a:pt x="101" y="36626"/>
                    <a:pt x="101" y="36293"/>
                  </a:cubicBezTo>
                  <a:cubicBezTo>
                    <a:pt x="34" y="35559"/>
                    <a:pt x="1" y="34825"/>
                    <a:pt x="1" y="34058"/>
                  </a:cubicBezTo>
                  <a:cubicBezTo>
                    <a:pt x="1" y="28587"/>
                    <a:pt x="1" y="19981"/>
                    <a:pt x="34" y="14511"/>
                  </a:cubicBezTo>
                  <a:cubicBezTo>
                    <a:pt x="34" y="10875"/>
                    <a:pt x="68" y="4337"/>
                    <a:pt x="101" y="701"/>
                  </a:cubicBezTo>
                  <a:cubicBezTo>
                    <a:pt x="101" y="367"/>
                    <a:pt x="134" y="1068"/>
                    <a:pt x="134" y="701"/>
                  </a:cubicBezTo>
                  <a:cubicBezTo>
                    <a:pt x="134" y="567"/>
                    <a:pt x="168" y="834"/>
                    <a:pt x="168" y="701"/>
                  </a:cubicBezTo>
                  <a:cubicBezTo>
                    <a:pt x="201" y="500"/>
                    <a:pt x="334" y="701"/>
                    <a:pt x="468" y="701"/>
                  </a:cubicBezTo>
                  <a:cubicBezTo>
                    <a:pt x="601" y="701"/>
                    <a:pt x="735" y="500"/>
                    <a:pt x="768" y="701"/>
                  </a:cubicBezTo>
                  <a:cubicBezTo>
                    <a:pt x="768" y="834"/>
                    <a:pt x="801" y="567"/>
                    <a:pt x="801" y="701"/>
                  </a:cubicBezTo>
                  <a:cubicBezTo>
                    <a:pt x="801" y="1401"/>
                    <a:pt x="868" y="0"/>
                    <a:pt x="868" y="701"/>
                  </a:cubicBezTo>
                  <a:cubicBezTo>
                    <a:pt x="902" y="5104"/>
                    <a:pt x="902" y="16512"/>
                    <a:pt x="935" y="20882"/>
                  </a:cubicBezTo>
                  <a:cubicBezTo>
                    <a:pt x="935" y="20882"/>
                    <a:pt x="968" y="20882"/>
                    <a:pt x="968" y="2088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90" name="Google Shape;2190;p58"/>
            <p:cNvSpPr/>
            <p:nvPr/>
          </p:nvSpPr>
          <p:spPr>
            <a:xfrm>
              <a:off x="2588938" y="3007150"/>
              <a:ext cx="30875" cy="185150"/>
            </a:xfrm>
            <a:custGeom>
              <a:avLst/>
              <a:gdLst/>
              <a:ahLst/>
              <a:cxnLst/>
              <a:rect l="l" t="t" r="r" b="b"/>
              <a:pathLst>
                <a:path w="1235" h="7406" extrusionOk="0">
                  <a:moveTo>
                    <a:pt x="33" y="5437"/>
                  </a:moveTo>
                  <a:lnTo>
                    <a:pt x="33" y="4570"/>
                  </a:lnTo>
                  <a:cubicBezTo>
                    <a:pt x="33" y="4136"/>
                    <a:pt x="67" y="3736"/>
                    <a:pt x="200" y="3336"/>
                  </a:cubicBezTo>
                  <a:cubicBezTo>
                    <a:pt x="434" y="2602"/>
                    <a:pt x="467" y="1868"/>
                    <a:pt x="567" y="1134"/>
                  </a:cubicBezTo>
                  <a:cubicBezTo>
                    <a:pt x="600" y="867"/>
                    <a:pt x="634" y="634"/>
                    <a:pt x="667" y="367"/>
                  </a:cubicBezTo>
                  <a:cubicBezTo>
                    <a:pt x="667" y="300"/>
                    <a:pt x="667" y="234"/>
                    <a:pt x="701" y="167"/>
                  </a:cubicBezTo>
                  <a:cubicBezTo>
                    <a:pt x="734" y="67"/>
                    <a:pt x="867" y="0"/>
                    <a:pt x="967" y="33"/>
                  </a:cubicBezTo>
                  <a:cubicBezTo>
                    <a:pt x="1034" y="67"/>
                    <a:pt x="1134" y="133"/>
                    <a:pt x="1168" y="200"/>
                  </a:cubicBezTo>
                  <a:cubicBezTo>
                    <a:pt x="1201" y="300"/>
                    <a:pt x="1168" y="400"/>
                    <a:pt x="1168" y="534"/>
                  </a:cubicBezTo>
                  <a:cubicBezTo>
                    <a:pt x="1101" y="1101"/>
                    <a:pt x="1034" y="1668"/>
                    <a:pt x="967" y="2268"/>
                  </a:cubicBezTo>
                  <a:cubicBezTo>
                    <a:pt x="934" y="2435"/>
                    <a:pt x="934" y="2669"/>
                    <a:pt x="967" y="2835"/>
                  </a:cubicBezTo>
                  <a:cubicBezTo>
                    <a:pt x="1234" y="4003"/>
                    <a:pt x="1201" y="5204"/>
                    <a:pt x="1201" y="6371"/>
                  </a:cubicBezTo>
                  <a:cubicBezTo>
                    <a:pt x="1201" y="6538"/>
                    <a:pt x="1168" y="6705"/>
                    <a:pt x="1134" y="6872"/>
                  </a:cubicBezTo>
                  <a:cubicBezTo>
                    <a:pt x="1067" y="7172"/>
                    <a:pt x="801" y="7405"/>
                    <a:pt x="500" y="7372"/>
                  </a:cubicBezTo>
                  <a:cubicBezTo>
                    <a:pt x="200" y="7339"/>
                    <a:pt x="0" y="7038"/>
                    <a:pt x="0" y="6738"/>
                  </a:cubicBezTo>
                  <a:cubicBezTo>
                    <a:pt x="33" y="6305"/>
                    <a:pt x="0" y="5871"/>
                    <a:pt x="0" y="54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91" name="Google Shape;2191;p58"/>
            <p:cNvSpPr/>
            <p:nvPr/>
          </p:nvSpPr>
          <p:spPr>
            <a:xfrm>
              <a:off x="2855788" y="3003800"/>
              <a:ext cx="65075" cy="137625"/>
            </a:xfrm>
            <a:custGeom>
              <a:avLst/>
              <a:gdLst/>
              <a:ahLst/>
              <a:cxnLst/>
              <a:rect l="l" t="t" r="r" b="b"/>
              <a:pathLst>
                <a:path w="2603" h="5505" extrusionOk="0">
                  <a:moveTo>
                    <a:pt x="100" y="1"/>
                  </a:moveTo>
                  <a:cubicBezTo>
                    <a:pt x="200" y="101"/>
                    <a:pt x="301" y="134"/>
                    <a:pt x="334" y="201"/>
                  </a:cubicBezTo>
                  <a:cubicBezTo>
                    <a:pt x="868" y="768"/>
                    <a:pt x="1368" y="1368"/>
                    <a:pt x="1635" y="2135"/>
                  </a:cubicBezTo>
                  <a:cubicBezTo>
                    <a:pt x="1802" y="2569"/>
                    <a:pt x="2002" y="2969"/>
                    <a:pt x="2202" y="3370"/>
                  </a:cubicBezTo>
                  <a:cubicBezTo>
                    <a:pt x="2369" y="3737"/>
                    <a:pt x="2502" y="4104"/>
                    <a:pt x="2569" y="4504"/>
                  </a:cubicBezTo>
                  <a:cubicBezTo>
                    <a:pt x="2602" y="4737"/>
                    <a:pt x="2602" y="4971"/>
                    <a:pt x="2469" y="5204"/>
                  </a:cubicBezTo>
                  <a:cubicBezTo>
                    <a:pt x="2402" y="5371"/>
                    <a:pt x="2269" y="5471"/>
                    <a:pt x="2068" y="5505"/>
                  </a:cubicBezTo>
                  <a:cubicBezTo>
                    <a:pt x="1868" y="5505"/>
                    <a:pt x="1702" y="5404"/>
                    <a:pt x="1635" y="5204"/>
                  </a:cubicBezTo>
                  <a:cubicBezTo>
                    <a:pt x="1568" y="5104"/>
                    <a:pt x="1501" y="5004"/>
                    <a:pt x="1468" y="4871"/>
                  </a:cubicBezTo>
                  <a:cubicBezTo>
                    <a:pt x="1168" y="3637"/>
                    <a:pt x="701" y="2436"/>
                    <a:pt x="200" y="1268"/>
                  </a:cubicBezTo>
                  <a:cubicBezTo>
                    <a:pt x="0" y="835"/>
                    <a:pt x="0" y="668"/>
                    <a:pt x="1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92" name="Google Shape;2192;p58"/>
            <p:cNvSpPr/>
            <p:nvPr/>
          </p:nvSpPr>
          <p:spPr>
            <a:xfrm>
              <a:off x="1973488" y="2414225"/>
              <a:ext cx="131775" cy="46700"/>
            </a:xfrm>
            <a:custGeom>
              <a:avLst/>
              <a:gdLst/>
              <a:ahLst/>
              <a:cxnLst/>
              <a:rect l="l" t="t" r="r" b="b"/>
              <a:pathLst>
                <a:path w="5271" h="1868" extrusionOk="0">
                  <a:moveTo>
                    <a:pt x="5271" y="1501"/>
                  </a:moveTo>
                  <a:cubicBezTo>
                    <a:pt x="5004" y="1868"/>
                    <a:pt x="4670" y="1868"/>
                    <a:pt x="4304" y="1801"/>
                  </a:cubicBezTo>
                  <a:cubicBezTo>
                    <a:pt x="3503" y="1668"/>
                    <a:pt x="2669" y="1534"/>
                    <a:pt x="1868" y="1301"/>
                  </a:cubicBezTo>
                  <a:cubicBezTo>
                    <a:pt x="1435" y="1168"/>
                    <a:pt x="968" y="1001"/>
                    <a:pt x="501" y="1034"/>
                  </a:cubicBezTo>
                  <a:cubicBezTo>
                    <a:pt x="167" y="1067"/>
                    <a:pt x="0" y="701"/>
                    <a:pt x="134" y="400"/>
                  </a:cubicBezTo>
                  <a:cubicBezTo>
                    <a:pt x="234" y="234"/>
                    <a:pt x="367" y="67"/>
                    <a:pt x="568" y="33"/>
                  </a:cubicBezTo>
                  <a:cubicBezTo>
                    <a:pt x="734" y="33"/>
                    <a:pt x="934" y="0"/>
                    <a:pt x="1101" y="33"/>
                  </a:cubicBezTo>
                  <a:cubicBezTo>
                    <a:pt x="1401" y="67"/>
                    <a:pt x="1702" y="133"/>
                    <a:pt x="2002" y="200"/>
                  </a:cubicBezTo>
                  <a:cubicBezTo>
                    <a:pt x="2602" y="334"/>
                    <a:pt x="3203" y="467"/>
                    <a:pt x="3803" y="600"/>
                  </a:cubicBezTo>
                  <a:cubicBezTo>
                    <a:pt x="4037" y="667"/>
                    <a:pt x="4270" y="734"/>
                    <a:pt x="4504" y="801"/>
                  </a:cubicBezTo>
                  <a:cubicBezTo>
                    <a:pt x="4837" y="934"/>
                    <a:pt x="5104" y="1134"/>
                    <a:pt x="5271" y="15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93" name="Google Shape;2193;p58"/>
            <p:cNvSpPr/>
            <p:nvPr/>
          </p:nvSpPr>
          <p:spPr>
            <a:xfrm>
              <a:off x="2249513" y="2946250"/>
              <a:ext cx="129275" cy="103450"/>
            </a:xfrm>
            <a:custGeom>
              <a:avLst/>
              <a:gdLst/>
              <a:ahLst/>
              <a:cxnLst/>
              <a:rect l="l" t="t" r="r" b="b"/>
              <a:pathLst>
                <a:path w="5171" h="4138" extrusionOk="0">
                  <a:moveTo>
                    <a:pt x="468" y="4137"/>
                  </a:moveTo>
                  <a:cubicBezTo>
                    <a:pt x="201" y="4137"/>
                    <a:pt x="1" y="3904"/>
                    <a:pt x="67" y="3670"/>
                  </a:cubicBezTo>
                  <a:cubicBezTo>
                    <a:pt x="101" y="3503"/>
                    <a:pt x="201" y="3370"/>
                    <a:pt x="301" y="3237"/>
                  </a:cubicBezTo>
                  <a:cubicBezTo>
                    <a:pt x="334" y="3170"/>
                    <a:pt x="434" y="3137"/>
                    <a:pt x="501" y="3070"/>
                  </a:cubicBezTo>
                  <a:cubicBezTo>
                    <a:pt x="1669" y="2269"/>
                    <a:pt x="2836" y="1402"/>
                    <a:pt x="4037" y="635"/>
                  </a:cubicBezTo>
                  <a:cubicBezTo>
                    <a:pt x="4304" y="501"/>
                    <a:pt x="4504" y="301"/>
                    <a:pt x="4737" y="101"/>
                  </a:cubicBezTo>
                  <a:cubicBezTo>
                    <a:pt x="4904" y="1"/>
                    <a:pt x="5071" y="1"/>
                    <a:pt x="5138" y="101"/>
                  </a:cubicBezTo>
                  <a:cubicBezTo>
                    <a:pt x="5171" y="201"/>
                    <a:pt x="5171" y="335"/>
                    <a:pt x="5004" y="435"/>
                  </a:cubicBezTo>
                  <a:cubicBezTo>
                    <a:pt x="4437" y="835"/>
                    <a:pt x="4037" y="1369"/>
                    <a:pt x="3603" y="1869"/>
                  </a:cubicBezTo>
                  <a:cubicBezTo>
                    <a:pt x="3370" y="2203"/>
                    <a:pt x="3070" y="2469"/>
                    <a:pt x="2736" y="2703"/>
                  </a:cubicBezTo>
                  <a:cubicBezTo>
                    <a:pt x="2169" y="3103"/>
                    <a:pt x="1635" y="3503"/>
                    <a:pt x="1068" y="3904"/>
                  </a:cubicBezTo>
                  <a:cubicBezTo>
                    <a:pt x="868" y="4037"/>
                    <a:pt x="701" y="4137"/>
                    <a:pt x="468" y="41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94" name="Google Shape;2194;p58"/>
            <p:cNvSpPr/>
            <p:nvPr/>
          </p:nvSpPr>
          <p:spPr>
            <a:xfrm>
              <a:off x="3237713" y="2466750"/>
              <a:ext cx="150150" cy="55075"/>
            </a:xfrm>
            <a:custGeom>
              <a:avLst/>
              <a:gdLst/>
              <a:ahLst/>
              <a:cxnLst/>
              <a:rect l="l" t="t" r="r" b="b"/>
              <a:pathLst>
                <a:path w="6006" h="2203" extrusionOk="0">
                  <a:moveTo>
                    <a:pt x="1" y="2202"/>
                  </a:moveTo>
                  <a:cubicBezTo>
                    <a:pt x="68" y="2135"/>
                    <a:pt x="101" y="2069"/>
                    <a:pt x="134" y="2035"/>
                  </a:cubicBezTo>
                  <a:cubicBezTo>
                    <a:pt x="234" y="2002"/>
                    <a:pt x="368" y="1969"/>
                    <a:pt x="501" y="1969"/>
                  </a:cubicBezTo>
                  <a:cubicBezTo>
                    <a:pt x="735" y="1902"/>
                    <a:pt x="902" y="1835"/>
                    <a:pt x="1068" y="1668"/>
                  </a:cubicBezTo>
                  <a:cubicBezTo>
                    <a:pt x="1335" y="1402"/>
                    <a:pt x="1669" y="1235"/>
                    <a:pt x="2002" y="1135"/>
                  </a:cubicBezTo>
                  <a:cubicBezTo>
                    <a:pt x="2669" y="901"/>
                    <a:pt x="3337" y="668"/>
                    <a:pt x="4004" y="434"/>
                  </a:cubicBezTo>
                  <a:cubicBezTo>
                    <a:pt x="4371" y="301"/>
                    <a:pt x="4704" y="201"/>
                    <a:pt x="5071" y="101"/>
                  </a:cubicBezTo>
                  <a:cubicBezTo>
                    <a:pt x="5305" y="1"/>
                    <a:pt x="5538" y="67"/>
                    <a:pt x="5738" y="201"/>
                  </a:cubicBezTo>
                  <a:cubicBezTo>
                    <a:pt x="6005" y="334"/>
                    <a:pt x="6005" y="668"/>
                    <a:pt x="5738" y="801"/>
                  </a:cubicBezTo>
                  <a:cubicBezTo>
                    <a:pt x="5538" y="935"/>
                    <a:pt x="5305" y="1068"/>
                    <a:pt x="5071" y="1135"/>
                  </a:cubicBezTo>
                  <a:cubicBezTo>
                    <a:pt x="4437" y="1368"/>
                    <a:pt x="3837" y="1602"/>
                    <a:pt x="3203" y="1802"/>
                  </a:cubicBezTo>
                  <a:cubicBezTo>
                    <a:pt x="2569" y="2035"/>
                    <a:pt x="1902" y="2135"/>
                    <a:pt x="1235" y="2102"/>
                  </a:cubicBezTo>
                  <a:cubicBezTo>
                    <a:pt x="968" y="2102"/>
                    <a:pt x="701" y="2169"/>
                    <a:pt x="468" y="2169"/>
                  </a:cubicBezTo>
                  <a:cubicBezTo>
                    <a:pt x="334" y="2202"/>
                    <a:pt x="201" y="2202"/>
                    <a:pt x="1" y="22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95" name="Google Shape;2195;p58"/>
            <p:cNvSpPr/>
            <p:nvPr/>
          </p:nvSpPr>
          <p:spPr>
            <a:xfrm>
              <a:off x="3226888" y="2743625"/>
              <a:ext cx="150950" cy="49225"/>
            </a:xfrm>
            <a:custGeom>
              <a:avLst/>
              <a:gdLst/>
              <a:ahLst/>
              <a:cxnLst/>
              <a:rect l="l" t="t" r="r" b="b"/>
              <a:pathLst>
                <a:path w="6038" h="1969" extrusionOk="0">
                  <a:moveTo>
                    <a:pt x="0" y="67"/>
                  </a:moveTo>
                  <a:cubicBezTo>
                    <a:pt x="167" y="34"/>
                    <a:pt x="234" y="0"/>
                    <a:pt x="300" y="0"/>
                  </a:cubicBezTo>
                  <a:cubicBezTo>
                    <a:pt x="467" y="0"/>
                    <a:pt x="634" y="0"/>
                    <a:pt x="801" y="34"/>
                  </a:cubicBezTo>
                  <a:cubicBezTo>
                    <a:pt x="1234" y="100"/>
                    <a:pt x="1701" y="134"/>
                    <a:pt x="2135" y="134"/>
                  </a:cubicBezTo>
                  <a:cubicBezTo>
                    <a:pt x="3102" y="67"/>
                    <a:pt x="4070" y="234"/>
                    <a:pt x="4970" y="534"/>
                  </a:cubicBezTo>
                  <a:cubicBezTo>
                    <a:pt x="5237" y="634"/>
                    <a:pt x="5471" y="767"/>
                    <a:pt x="5704" y="901"/>
                  </a:cubicBezTo>
                  <a:cubicBezTo>
                    <a:pt x="5838" y="968"/>
                    <a:pt x="5938" y="1134"/>
                    <a:pt x="5971" y="1301"/>
                  </a:cubicBezTo>
                  <a:cubicBezTo>
                    <a:pt x="6038" y="1668"/>
                    <a:pt x="5704" y="1968"/>
                    <a:pt x="5337" y="1868"/>
                  </a:cubicBezTo>
                  <a:cubicBezTo>
                    <a:pt x="5271" y="1868"/>
                    <a:pt x="5237" y="1868"/>
                    <a:pt x="5171" y="1835"/>
                  </a:cubicBezTo>
                  <a:cubicBezTo>
                    <a:pt x="4737" y="1568"/>
                    <a:pt x="4237" y="1468"/>
                    <a:pt x="3736" y="1368"/>
                  </a:cubicBezTo>
                  <a:cubicBezTo>
                    <a:pt x="3069" y="1201"/>
                    <a:pt x="2402" y="968"/>
                    <a:pt x="1835" y="601"/>
                  </a:cubicBezTo>
                  <a:cubicBezTo>
                    <a:pt x="1535" y="400"/>
                    <a:pt x="1234" y="334"/>
                    <a:pt x="901" y="300"/>
                  </a:cubicBezTo>
                  <a:cubicBezTo>
                    <a:pt x="634" y="300"/>
                    <a:pt x="367" y="267"/>
                    <a:pt x="0" y="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96" name="Google Shape;2196;p58"/>
            <p:cNvSpPr/>
            <p:nvPr/>
          </p:nvSpPr>
          <p:spPr>
            <a:xfrm>
              <a:off x="3117638" y="2108150"/>
              <a:ext cx="112600" cy="67575"/>
            </a:xfrm>
            <a:custGeom>
              <a:avLst/>
              <a:gdLst/>
              <a:ahLst/>
              <a:cxnLst/>
              <a:rect l="l" t="t" r="r" b="b"/>
              <a:pathLst>
                <a:path w="4504" h="2703" extrusionOk="0">
                  <a:moveTo>
                    <a:pt x="4504" y="468"/>
                  </a:moveTo>
                  <a:cubicBezTo>
                    <a:pt x="4470" y="535"/>
                    <a:pt x="4437" y="668"/>
                    <a:pt x="4370" y="735"/>
                  </a:cubicBezTo>
                  <a:cubicBezTo>
                    <a:pt x="4270" y="835"/>
                    <a:pt x="4137" y="902"/>
                    <a:pt x="4003" y="968"/>
                  </a:cubicBezTo>
                  <a:cubicBezTo>
                    <a:pt x="2836" y="1569"/>
                    <a:pt x="1668" y="2136"/>
                    <a:pt x="467" y="2636"/>
                  </a:cubicBezTo>
                  <a:cubicBezTo>
                    <a:pt x="434" y="2636"/>
                    <a:pt x="401" y="2670"/>
                    <a:pt x="367" y="2670"/>
                  </a:cubicBezTo>
                  <a:cubicBezTo>
                    <a:pt x="234" y="2703"/>
                    <a:pt x="101" y="2636"/>
                    <a:pt x="34" y="2503"/>
                  </a:cubicBezTo>
                  <a:cubicBezTo>
                    <a:pt x="0" y="2403"/>
                    <a:pt x="0" y="2269"/>
                    <a:pt x="67" y="2203"/>
                  </a:cubicBezTo>
                  <a:cubicBezTo>
                    <a:pt x="501" y="1769"/>
                    <a:pt x="901" y="1335"/>
                    <a:pt x="1435" y="1068"/>
                  </a:cubicBezTo>
                  <a:cubicBezTo>
                    <a:pt x="2135" y="768"/>
                    <a:pt x="2802" y="435"/>
                    <a:pt x="3470" y="134"/>
                  </a:cubicBezTo>
                  <a:cubicBezTo>
                    <a:pt x="3703" y="1"/>
                    <a:pt x="3970" y="1"/>
                    <a:pt x="4203" y="68"/>
                  </a:cubicBezTo>
                  <a:cubicBezTo>
                    <a:pt x="4370" y="134"/>
                    <a:pt x="4504" y="301"/>
                    <a:pt x="4504" y="4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97" name="Google Shape;2197;p58"/>
            <p:cNvSpPr/>
            <p:nvPr/>
          </p:nvSpPr>
          <p:spPr>
            <a:xfrm>
              <a:off x="3105138" y="2907075"/>
              <a:ext cx="110925" cy="85900"/>
            </a:xfrm>
            <a:custGeom>
              <a:avLst/>
              <a:gdLst/>
              <a:ahLst/>
              <a:cxnLst/>
              <a:rect l="l" t="t" r="r" b="b"/>
              <a:pathLst>
                <a:path w="4437" h="3436" extrusionOk="0">
                  <a:moveTo>
                    <a:pt x="3803" y="3369"/>
                  </a:moveTo>
                  <a:cubicBezTo>
                    <a:pt x="3669" y="3336"/>
                    <a:pt x="3436" y="3236"/>
                    <a:pt x="3202" y="3102"/>
                  </a:cubicBezTo>
                  <a:cubicBezTo>
                    <a:pt x="2569" y="2702"/>
                    <a:pt x="2002" y="2202"/>
                    <a:pt x="1468" y="1668"/>
                  </a:cubicBezTo>
                  <a:cubicBezTo>
                    <a:pt x="1068" y="1268"/>
                    <a:pt x="634" y="834"/>
                    <a:pt x="200" y="434"/>
                  </a:cubicBezTo>
                  <a:cubicBezTo>
                    <a:pt x="134" y="367"/>
                    <a:pt x="67" y="300"/>
                    <a:pt x="33" y="234"/>
                  </a:cubicBezTo>
                  <a:cubicBezTo>
                    <a:pt x="0" y="167"/>
                    <a:pt x="0" y="100"/>
                    <a:pt x="33" y="34"/>
                  </a:cubicBezTo>
                  <a:cubicBezTo>
                    <a:pt x="67" y="0"/>
                    <a:pt x="134" y="0"/>
                    <a:pt x="200" y="0"/>
                  </a:cubicBezTo>
                  <a:cubicBezTo>
                    <a:pt x="267" y="34"/>
                    <a:pt x="334" y="67"/>
                    <a:pt x="367" y="100"/>
                  </a:cubicBezTo>
                  <a:cubicBezTo>
                    <a:pt x="734" y="501"/>
                    <a:pt x="1168" y="667"/>
                    <a:pt x="1635" y="867"/>
                  </a:cubicBezTo>
                  <a:cubicBezTo>
                    <a:pt x="2402" y="1201"/>
                    <a:pt x="3102" y="1601"/>
                    <a:pt x="3803" y="2102"/>
                  </a:cubicBezTo>
                  <a:cubicBezTo>
                    <a:pt x="4070" y="2302"/>
                    <a:pt x="4270" y="2569"/>
                    <a:pt x="4370" y="2869"/>
                  </a:cubicBezTo>
                  <a:cubicBezTo>
                    <a:pt x="4437" y="3202"/>
                    <a:pt x="4203" y="3436"/>
                    <a:pt x="3803" y="33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98" name="Google Shape;2198;p58"/>
            <p:cNvSpPr/>
            <p:nvPr/>
          </p:nvSpPr>
          <p:spPr>
            <a:xfrm>
              <a:off x="2044363" y="2736950"/>
              <a:ext cx="100925" cy="55900"/>
            </a:xfrm>
            <a:custGeom>
              <a:avLst/>
              <a:gdLst/>
              <a:ahLst/>
              <a:cxnLst/>
              <a:rect l="l" t="t" r="r" b="b"/>
              <a:pathLst>
                <a:path w="4037" h="2236" extrusionOk="0">
                  <a:moveTo>
                    <a:pt x="601" y="2235"/>
                  </a:moveTo>
                  <a:cubicBezTo>
                    <a:pt x="301" y="2235"/>
                    <a:pt x="168" y="2169"/>
                    <a:pt x="68" y="2002"/>
                  </a:cubicBezTo>
                  <a:cubicBezTo>
                    <a:pt x="1" y="1802"/>
                    <a:pt x="34" y="1601"/>
                    <a:pt x="201" y="1468"/>
                  </a:cubicBezTo>
                  <a:cubicBezTo>
                    <a:pt x="368" y="1335"/>
                    <a:pt x="568" y="1201"/>
                    <a:pt x="768" y="1101"/>
                  </a:cubicBezTo>
                  <a:cubicBezTo>
                    <a:pt x="1168" y="934"/>
                    <a:pt x="1569" y="734"/>
                    <a:pt x="2002" y="567"/>
                  </a:cubicBezTo>
                  <a:cubicBezTo>
                    <a:pt x="2503" y="401"/>
                    <a:pt x="3036" y="234"/>
                    <a:pt x="3537" y="67"/>
                  </a:cubicBezTo>
                  <a:cubicBezTo>
                    <a:pt x="3737" y="0"/>
                    <a:pt x="3904" y="100"/>
                    <a:pt x="3970" y="234"/>
                  </a:cubicBezTo>
                  <a:cubicBezTo>
                    <a:pt x="4037" y="401"/>
                    <a:pt x="3970" y="601"/>
                    <a:pt x="3804" y="667"/>
                  </a:cubicBezTo>
                  <a:cubicBezTo>
                    <a:pt x="3236" y="901"/>
                    <a:pt x="2836" y="1368"/>
                    <a:pt x="2302" y="1635"/>
                  </a:cubicBezTo>
                  <a:cubicBezTo>
                    <a:pt x="1869" y="1802"/>
                    <a:pt x="1469" y="2002"/>
                    <a:pt x="1035" y="2169"/>
                  </a:cubicBezTo>
                  <a:cubicBezTo>
                    <a:pt x="868" y="2202"/>
                    <a:pt x="701" y="2235"/>
                    <a:pt x="601" y="22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99" name="Google Shape;2199;p58"/>
            <p:cNvSpPr/>
            <p:nvPr/>
          </p:nvSpPr>
          <p:spPr>
            <a:xfrm>
              <a:off x="2136938" y="2110675"/>
              <a:ext cx="86750" cy="78400"/>
            </a:xfrm>
            <a:custGeom>
              <a:avLst/>
              <a:gdLst/>
              <a:ahLst/>
              <a:cxnLst/>
              <a:rect l="l" t="t" r="r" b="b"/>
              <a:pathLst>
                <a:path w="3470" h="3136" extrusionOk="0">
                  <a:moveTo>
                    <a:pt x="3470" y="2969"/>
                  </a:moveTo>
                  <a:cubicBezTo>
                    <a:pt x="3370" y="3036"/>
                    <a:pt x="3303" y="3102"/>
                    <a:pt x="3236" y="3102"/>
                  </a:cubicBezTo>
                  <a:cubicBezTo>
                    <a:pt x="3169" y="3136"/>
                    <a:pt x="3103" y="3069"/>
                    <a:pt x="3036" y="3069"/>
                  </a:cubicBezTo>
                  <a:cubicBezTo>
                    <a:pt x="2836" y="2969"/>
                    <a:pt x="2602" y="2869"/>
                    <a:pt x="2369" y="2802"/>
                  </a:cubicBezTo>
                  <a:cubicBezTo>
                    <a:pt x="1902" y="2635"/>
                    <a:pt x="1502" y="2368"/>
                    <a:pt x="1168" y="2001"/>
                  </a:cubicBezTo>
                  <a:cubicBezTo>
                    <a:pt x="868" y="1668"/>
                    <a:pt x="568" y="1301"/>
                    <a:pt x="267" y="967"/>
                  </a:cubicBezTo>
                  <a:cubicBezTo>
                    <a:pt x="201" y="901"/>
                    <a:pt x="134" y="834"/>
                    <a:pt x="101" y="767"/>
                  </a:cubicBezTo>
                  <a:cubicBezTo>
                    <a:pt x="0" y="567"/>
                    <a:pt x="34" y="334"/>
                    <a:pt x="167" y="200"/>
                  </a:cubicBezTo>
                  <a:cubicBezTo>
                    <a:pt x="301" y="33"/>
                    <a:pt x="568" y="0"/>
                    <a:pt x="768" y="100"/>
                  </a:cubicBezTo>
                  <a:cubicBezTo>
                    <a:pt x="868" y="167"/>
                    <a:pt x="968" y="267"/>
                    <a:pt x="1068" y="367"/>
                  </a:cubicBezTo>
                  <a:cubicBezTo>
                    <a:pt x="1268" y="567"/>
                    <a:pt x="1468" y="767"/>
                    <a:pt x="1635" y="1001"/>
                  </a:cubicBezTo>
                  <a:cubicBezTo>
                    <a:pt x="2035" y="1434"/>
                    <a:pt x="2402" y="1901"/>
                    <a:pt x="2802" y="2302"/>
                  </a:cubicBezTo>
                  <a:cubicBezTo>
                    <a:pt x="2936" y="2468"/>
                    <a:pt x="3136" y="2602"/>
                    <a:pt x="3303" y="2735"/>
                  </a:cubicBezTo>
                  <a:cubicBezTo>
                    <a:pt x="3336" y="2802"/>
                    <a:pt x="3403" y="2869"/>
                    <a:pt x="3470" y="29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00" name="Google Shape;2200;p58"/>
            <p:cNvSpPr/>
            <p:nvPr/>
          </p:nvSpPr>
          <p:spPr>
            <a:xfrm>
              <a:off x="2238688" y="1894475"/>
              <a:ext cx="883975" cy="1014275"/>
            </a:xfrm>
            <a:custGeom>
              <a:avLst/>
              <a:gdLst/>
              <a:ahLst/>
              <a:cxnLst/>
              <a:rect l="l" t="t" r="r" b="b"/>
              <a:pathLst>
                <a:path w="35359" h="40571" extrusionOk="0">
                  <a:moveTo>
                    <a:pt x="14760" y="1"/>
                  </a:moveTo>
                  <a:cubicBezTo>
                    <a:pt x="13936" y="1"/>
                    <a:pt x="13098" y="83"/>
                    <a:pt x="12309" y="309"/>
                  </a:cubicBezTo>
                  <a:cubicBezTo>
                    <a:pt x="11742" y="476"/>
                    <a:pt x="11275" y="742"/>
                    <a:pt x="10841" y="1143"/>
                  </a:cubicBezTo>
                  <a:cubicBezTo>
                    <a:pt x="10741" y="1209"/>
                    <a:pt x="10674" y="1343"/>
                    <a:pt x="10641" y="1443"/>
                  </a:cubicBezTo>
                  <a:cubicBezTo>
                    <a:pt x="10441" y="2077"/>
                    <a:pt x="10241" y="2710"/>
                    <a:pt x="10274" y="3344"/>
                  </a:cubicBezTo>
                  <a:cubicBezTo>
                    <a:pt x="10274" y="3478"/>
                    <a:pt x="10241" y="3578"/>
                    <a:pt x="10207" y="3678"/>
                  </a:cubicBezTo>
                  <a:cubicBezTo>
                    <a:pt x="9974" y="4845"/>
                    <a:pt x="9540" y="5913"/>
                    <a:pt x="8973" y="6947"/>
                  </a:cubicBezTo>
                  <a:cubicBezTo>
                    <a:pt x="8773" y="7314"/>
                    <a:pt x="8573" y="7714"/>
                    <a:pt x="8373" y="8081"/>
                  </a:cubicBezTo>
                  <a:cubicBezTo>
                    <a:pt x="8039" y="8848"/>
                    <a:pt x="7572" y="9515"/>
                    <a:pt x="7072" y="10149"/>
                  </a:cubicBezTo>
                  <a:cubicBezTo>
                    <a:pt x="6138" y="11317"/>
                    <a:pt x="5204" y="12484"/>
                    <a:pt x="4270" y="13652"/>
                  </a:cubicBezTo>
                  <a:cubicBezTo>
                    <a:pt x="4070" y="13885"/>
                    <a:pt x="3869" y="14152"/>
                    <a:pt x="3636" y="14352"/>
                  </a:cubicBezTo>
                  <a:cubicBezTo>
                    <a:pt x="3102" y="14719"/>
                    <a:pt x="2735" y="15219"/>
                    <a:pt x="2302" y="15686"/>
                  </a:cubicBezTo>
                  <a:cubicBezTo>
                    <a:pt x="2068" y="15953"/>
                    <a:pt x="1868" y="16220"/>
                    <a:pt x="1701" y="16554"/>
                  </a:cubicBezTo>
                  <a:cubicBezTo>
                    <a:pt x="1334" y="17254"/>
                    <a:pt x="967" y="17955"/>
                    <a:pt x="634" y="18689"/>
                  </a:cubicBezTo>
                  <a:cubicBezTo>
                    <a:pt x="500" y="18989"/>
                    <a:pt x="400" y="19356"/>
                    <a:pt x="367" y="19689"/>
                  </a:cubicBezTo>
                  <a:cubicBezTo>
                    <a:pt x="267" y="20323"/>
                    <a:pt x="67" y="20923"/>
                    <a:pt x="133" y="21591"/>
                  </a:cubicBezTo>
                  <a:cubicBezTo>
                    <a:pt x="133" y="21624"/>
                    <a:pt x="133" y="21691"/>
                    <a:pt x="100" y="21724"/>
                  </a:cubicBezTo>
                  <a:cubicBezTo>
                    <a:pt x="0" y="22091"/>
                    <a:pt x="0" y="22458"/>
                    <a:pt x="0" y="22825"/>
                  </a:cubicBezTo>
                  <a:lnTo>
                    <a:pt x="33" y="25660"/>
                  </a:lnTo>
                  <a:cubicBezTo>
                    <a:pt x="33" y="25794"/>
                    <a:pt x="33" y="25960"/>
                    <a:pt x="67" y="26094"/>
                  </a:cubicBezTo>
                  <a:cubicBezTo>
                    <a:pt x="200" y="26628"/>
                    <a:pt x="234" y="27161"/>
                    <a:pt x="267" y="27728"/>
                  </a:cubicBezTo>
                  <a:cubicBezTo>
                    <a:pt x="300" y="28129"/>
                    <a:pt x="367" y="28562"/>
                    <a:pt x="600" y="28929"/>
                  </a:cubicBezTo>
                  <a:cubicBezTo>
                    <a:pt x="867" y="29263"/>
                    <a:pt x="967" y="29663"/>
                    <a:pt x="1101" y="30063"/>
                  </a:cubicBezTo>
                  <a:cubicBezTo>
                    <a:pt x="1201" y="30430"/>
                    <a:pt x="1334" y="30797"/>
                    <a:pt x="1434" y="31164"/>
                  </a:cubicBezTo>
                  <a:cubicBezTo>
                    <a:pt x="1534" y="31464"/>
                    <a:pt x="1668" y="31731"/>
                    <a:pt x="1901" y="31965"/>
                  </a:cubicBezTo>
                  <a:cubicBezTo>
                    <a:pt x="2102" y="32165"/>
                    <a:pt x="2202" y="32398"/>
                    <a:pt x="2302" y="32632"/>
                  </a:cubicBezTo>
                  <a:cubicBezTo>
                    <a:pt x="2502" y="33099"/>
                    <a:pt x="2735" y="33533"/>
                    <a:pt x="3002" y="33933"/>
                  </a:cubicBezTo>
                  <a:cubicBezTo>
                    <a:pt x="3469" y="34700"/>
                    <a:pt x="4003" y="35367"/>
                    <a:pt x="4670" y="35934"/>
                  </a:cubicBezTo>
                  <a:cubicBezTo>
                    <a:pt x="5471" y="36535"/>
                    <a:pt x="6305" y="37002"/>
                    <a:pt x="7072" y="37635"/>
                  </a:cubicBezTo>
                  <a:cubicBezTo>
                    <a:pt x="7172" y="37702"/>
                    <a:pt x="7272" y="37736"/>
                    <a:pt x="7372" y="37769"/>
                  </a:cubicBezTo>
                  <a:cubicBezTo>
                    <a:pt x="7972" y="38102"/>
                    <a:pt x="8573" y="38403"/>
                    <a:pt x="9140" y="38736"/>
                  </a:cubicBezTo>
                  <a:cubicBezTo>
                    <a:pt x="10074" y="39270"/>
                    <a:pt x="11075" y="39670"/>
                    <a:pt x="12109" y="39970"/>
                  </a:cubicBezTo>
                  <a:cubicBezTo>
                    <a:pt x="12376" y="40037"/>
                    <a:pt x="12609" y="40037"/>
                    <a:pt x="12876" y="40104"/>
                  </a:cubicBezTo>
                  <a:cubicBezTo>
                    <a:pt x="13476" y="40204"/>
                    <a:pt x="14077" y="40204"/>
                    <a:pt x="14711" y="40204"/>
                  </a:cubicBezTo>
                  <a:cubicBezTo>
                    <a:pt x="15011" y="40204"/>
                    <a:pt x="15344" y="40237"/>
                    <a:pt x="15645" y="40337"/>
                  </a:cubicBezTo>
                  <a:cubicBezTo>
                    <a:pt x="16011" y="40437"/>
                    <a:pt x="16412" y="40437"/>
                    <a:pt x="16812" y="40437"/>
                  </a:cubicBezTo>
                  <a:cubicBezTo>
                    <a:pt x="16957" y="40449"/>
                    <a:pt x="17097" y="40452"/>
                    <a:pt x="17237" y="40452"/>
                  </a:cubicBezTo>
                  <a:cubicBezTo>
                    <a:pt x="17516" y="40452"/>
                    <a:pt x="17791" y="40437"/>
                    <a:pt x="18080" y="40437"/>
                  </a:cubicBezTo>
                  <a:cubicBezTo>
                    <a:pt x="18280" y="40471"/>
                    <a:pt x="18480" y="40471"/>
                    <a:pt x="18680" y="40504"/>
                  </a:cubicBezTo>
                  <a:cubicBezTo>
                    <a:pt x="19097" y="40554"/>
                    <a:pt x="19522" y="40571"/>
                    <a:pt x="19948" y="40571"/>
                  </a:cubicBezTo>
                  <a:cubicBezTo>
                    <a:pt x="20373" y="40571"/>
                    <a:pt x="20798" y="40554"/>
                    <a:pt x="21215" y="40538"/>
                  </a:cubicBezTo>
                  <a:cubicBezTo>
                    <a:pt x="21582" y="40504"/>
                    <a:pt x="21949" y="40437"/>
                    <a:pt x="22249" y="40204"/>
                  </a:cubicBezTo>
                  <a:cubicBezTo>
                    <a:pt x="22383" y="40137"/>
                    <a:pt x="22516" y="40104"/>
                    <a:pt x="22650" y="40071"/>
                  </a:cubicBezTo>
                  <a:cubicBezTo>
                    <a:pt x="22783" y="40071"/>
                    <a:pt x="22916" y="40037"/>
                    <a:pt x="23016" y="40004"/>
                  </a:cubicBezTo>
                  <a:cubicBezTo>
                    <a:pt x="24117" y="39737"/>
                    <a:pt x="25151" y="39337"/>
                    <a:pt x="26119" y="38770"/>
                  </a:cubicBezTo>
                  <a:cubicBezTo>
                    <a:pt x="26219" y="38670"/>
                    <a:pt x="26352" y="38636"/>
                    <a:pt x="26486" y="38569"/>
                  </a:cubicBezTo>
                  <a:cubicBezTo>
                    <a:pt x="27086" y="38236"/>
                    <a:pt x="27720" y="37902"/>
                    <a:pt x="28320" y="37569"/>
                  </a:cubicBezTo>
                  <a:cubicBezTo>
                    <a:pt x="28420" y="37535"/>
                    <a:pt x="28487" y="37469"/>
                    <a:pt x="28587" y="37402"/>
                  </a:cubicBezTo>
                  <a:cubicBezTo>
                    <a:pt x="28887" y="37168"/>
                    <a:pt x="29188" y="36935"/>
                    <a:pt x="29488" y="36668"/>
                  </a:cubicBezTo>
                  <a:cubicBezTo>
                    <a:pt x="29655" y="36535"/>
                    <a:pt x="29821" y="36401"/>
                    <a:pt x="29921" y="36201"/>
                  </a:cubicBezTo>
                  <a:cubicBezTo>
                    <a:pt x="30088" y="35968"/>
                    <a:pt x="30288" y="35801"/>
                    <a:pt x="30522" y="35667"/>
                  </a:cubicBezTo>
                  <a:cubicBezTo>
                    <a:pt x="31056" y="35334"/>
                    <a:pt x="31456" y="34867"/>
                    <a:pt x="31789" y="34333"/>
                  </a:cubicBezTo>
                  <a:cubicBezTo>
                    <a:pt x="31889" y="34166"/>
                    <a:pt x="31990" y="33966"/>
                    <a:pt x="32123" y="33833"/>
                  </a:cubicBezTo>
                  <a:cubicBezTo>
                    <a:pt x="32390" y="33599"/>
                    <a:pt x="32523" y="33332"/>
                    <a:pt x="32690" y="33066"/>
                  </a:cubicBezTo>
                  <a:cubicBezTo>
                    <a:pt x="32890" y="32699"/>
                    <a:pt x="33090" y="32365"/>
                    <a:pt x="33357" y="32065"/>
                  </a:cubicBezTo>
                  <a:cubicBezTo>
                    <a:pt x="33591" y="31731"/>
                    <a:pt x="33791" y="31431"/>
                    <a:pt x="33924" y="31064"/>
                  </a:cubicBezTo>
                  <a:cubicBezTo>
                    <a:pt x="34091" y="30464"/>
                    <a:pt x="34258" y="29863"/>
                    <a:pt x="34458" y="29296"/>
                  </a:cubicBezTo>
                  <a:cubicBezTo>
                    <a:pt x="34491" y="29129"/>
                    <a:pt x="34558" y="28963"/>
                    <a:pt x="34625" y="28829"/>
                  </a:cubicBezTo>
                  <a:cubicBezTo>
                    <a:pt x="34992" y="28329"/>
                    <a:pt x="35125" y="27762"/>
                    <a:pt x="35158" y="27161"/>
                  </a:cubicBezTo>
                  <a:cubicBezTo>
                    <a:pt x="35158" y="27061"/>
                    <a:pt x="35158" y="26994"/>
                    <a:pt x="35192" y="26928"/>
                  </a:cubicBezTo>
                  <a:cubicBezTo>
                    <a:pt x="35359" y="26527"/>
                    <a:pt x="35359" y="26060"/>
                    <a:pt x="35359" y="25627"/>
                  </a:cubicBezTo>
                  <a:cubicBezTo>
                    <a:pt x="35359" y="24860"/>
                    <a:pt x="35292" y="24126"/>
                    <a:pt x="35325" y="23392"/>
                  </a:cubicBezTo>
                  <a:cubicBezTo>
                    <a:pt x="35359" y="22458"/>
                    <a:pt x="35125" y="21524"/>
                    <a:pt x="35125" y="20623"/>
                  </a:cubicBezTo>
                  <a:cubicBezTo>
                    <a:pt x="35125" y="20523"/>
                    <a:pt x="35092" y="20423"/>
                    <a:pt x="35058" y="20356"/>
                  </a:cubicBezTo>
                  <a:cubicBezTo>
                    <a:pt x="35025" y="20223"/>
                    <a:pt x="34992" y="20090"/>
                    <a:pt x="34992" y="19956"/>
                  </a:cubicBezTo>
                  <a:cubicBezTo>
                    <a:pt x="34992" y="19456"/>
                    <a:pt x="34825" y="18955"/>
                    <a:pt x="34591" y="18522"/>
                  </a:cubicBezTo>
                  <a:cubicBezTo>
                    <a:pt x="34358" y="17988"/>
                    <a:pt x="34058" y="17454"/>
                    <a:pt x="33824" y="16954"/>
                  </a:cubicBezTo>
                  <a:cubicBezTo>
                    <a:pt x="33391" y="15987"/>
                    <a:pt x="32657" y="15253"/>
                    <a:pt x="31889" y="14519"/>
                  </a:cubicBezTo>
                  <a:cubicBezTo>
                    <a:pt x="31589" y="14252"/>
                    <a:pt x="31322" y="13985"/>
                    <a:pt x="31056" y="13652"/>
                  </a:cubicBezTo>
                  <a:cubicBezTo>
                    <a:pt x="30155" y="12551"/>
                    <a:pt x="29254" y="11417"/>
                    <a:pt x="28354" y="10283"/>
                  </a:cubicBezTo>
                  <a:cubicBezTo>
                    <a:pt x="27787" y="9549"/>
                    <a:pt x="27253" y="8781"/>
                    <a:pt x="26853" y="7914"/>
                  </a:cubicBezTo>
                  <a:cubicBezTo>
                    <a:pt x="26752" y="7681"/>
                    <a:pt x="26619" y="7447"/>
                    <a:pt x="26519" y="7214"/>
                  </a:cubicBezTo>
                  <a:cubicBezTo>
                    <a:pt x="26019" y="6380"/>
                    <a:pt x="25618" y="5512"/>
                    <a:pt x="25351" y="4578"/>
                  </a:cubicBezTo>
                  <a:cubicBezTo>
                    <a:pt x="25218" y="4212"/>
                    <a:pt x="25085" y="3811"/>
                    <a:pt x="25085" y="3444"/>
                  </a:cubicBezTo>
                  <a:cubicBezTo>
                    <a:pt x="25051" y="2744"/>
                    <a:pt x="24884" y="2110"/>
                    <a:pt x="24684" y="1476"/>
                  </a:cubicBezTo>
                  <a:cubicBezTo>
                    <a:pt x="24651" y="1343"/>
                    <a:pt x="24584" y="1243"/>
                    <a:pt x="24484" y="1143"/>
                  </a:cubicBezTo>
                  <a:cubicBezTo>
                    <a:pt x="24117" y="809"/>
                    <a:pt x="23684" y="509"/>
                    <a:pt x="23183" y="375"/>
                  </a:cubicBezTo>
                  <a:cubicBezTo>
                    <a:pt x="22916" y="275"/>
                    <a:pt x="22650" y="242"/>
                    <a:pt x="22416" y="175"/>
                  </a:cubicBezTo>
                  <a:cubicBezTo>
                    <a:pt x="21816" y="42"/>
                    <a:pt x="21249" y="9"/>
                    <a:pt x="20681" y="9"/>
                  </a:cubicBezTo>
                  <a:lnTo>
                    <a:pt x="15211" y="9"/>
                  </a:lnTo>
                  <a:cubicBezTo>
                    <a:pt x="15061" y="3"/>
                    <a:pt x="14911" y="1"/>
                    <a:pt x="14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01" name="Google Shape;2201;p58"/>
            <p:cNvSpPr/>
            <p:nvPr/>
          </p:nvSpPr>
          <p:spPr>
            <a:xfrm>
              <a:off x="2536388" y="1812625"/>
              <a:ext cx="287725" cy="73725"/>
            </a:xfrm>
            <a:custGeom>
              <a:avLst/>
              <a:gdLst/>
              <a:ahLst/>
              <a:cxnLst/>
              <a:rect l="l" t="t" r="r" b="b"/>
              <a:pathLst>
                <a:path w="11509" h="2949" extrusionOk="0">
                  <a:moveTo>
                    <a:pt x="5463" y="0"/>
                  </a:moveTo>
                  <a:cubicBezTo>
                    <a:pt x="4894" y="0"/>
                    <a:pt x="4320" y="29"/>
                    <a:pt x="3737" y="47"/>
                  </a:cubicBezTo>
                  <a:cubicBezTo>
                    <a:pt x="3570" y="64"/>
                    <a:pt x="3395" y="72"/>
                    <a:pt x="3215" y="72"/>
                  </a:cubicBezTo>
                  <a:cubicBezTo>
                    <a:pt x="3036" y="72"/>
                    <a:pt x="2853" y="64"/>
                    <a:pt x="2669" y="47"/>
                  </a:cubicBezTo>
                  <a:cubicBezTo>
                    <a:pt x="2514" y="26"/>
                    <a:pt x="2362" y="18"/>
                    <a:pt x="2212" y="18"/>
                  </a:cubicBezTo>
                  <a:cubicBezTo>
                    <a:pt x="1879" y="18"/>
                    <a:pt x="1557" y="57"/>
                    <a:pt x="1235" y="80"/>
                  </a:cubicBezTo>
                  <a:cubicBezTo>
                    <a:pt x="935" y="380"/>
                    <a:pt x="634" y="681"/>
                    <a:pt x="367" y="948"/>
                  </a:cubicBezTo>
                  <a:cubicBezTo>
                    <a:pt x="201" y="1114"/>
                    <a:pt x="67" y="1281"/>
                    <a:pt x="34" y="1515"/>
                  </a:cubicBezTo>
                  <a:cubicBezTo>
                    <a:pt x="34" y="1882"/>
                    <a:pt x="1" y="2248"/>
                    <a:pt x="1" y="2615"/>
                  </a:cubicBezTo>
                  <a:cubicBezTo>
                    <a:pt x="1" y="2715"/>
                    <a:pt x="34" y="2816"/>
                    <a:pt x="67" y="2949"/>
                  </a:cubicBezTo>
                  <a:cubicBezTo>
                    <a:pt x="234" y="2916"/>
                    <a:pt x="401" y="2916"/>
                    <a:pt x="534" y="2849"/>
                  </a:cubicBezTo>
                  <a:cubicBezTo>
                    <a:pt x="1201" y="2649"/>
                    <a:pt x="1869" y="2582"/>
                    <a:pt x="2569" y="2582"/>
                  </a:cubicBezTo>
                  <a:cubicBezTo>
                    <a:pt x="3236" y="2593"/>
                    <a:pt x="3907" y="2597"/>
                    <a:pt x="4580" y="2597"/>
                  </a:cubicBezTo>
                  <a:cubicBezTo>
                    <a:pt x="5927" y="2597"/>
                    <a:pt x="7284" y="2582"/>
                    <a:pt x="8640" y="2582"/>
                  </a:cubicBezTo>
                  <a:cubicBezTo>
                    <a:pt x="9441" y="2582"/>
                    <a:pt x="10275" y="2615"/>
                    <a:pt x="11042" y="2882"/>
                  </a:cubicBezTo>
                  <a:cubicBezTo>
                    <a:pt x="11142" y="2916"/>
                    <a:pt x="11275" y="2916"/>
                    <a:pt x="11442" y="2916"/>
                  </a:cubicBezTo>
                  <a:cubicBezTo>
                    <a:pt x="11475" y="2749"/>
                    <a:pt x="11509" y="2615"/>
                    <a:pt x="11509" y="2482"/>
                  </a:cubicBezTo>
                  <a:cubicBezTo>
                    <a:pt x="11475" y="2182"/>
                    <a:pt x="11442" y="1882"/>
                    <a:pt x="11442" y="1581"/>
                  </a:cubicBezTo>
                  <a:cubicBezTo>
                    <a:pt x="11409" y="1148"/>
                    <a:pt x="11175" y="881"/>
                    <a:pt x="10775" y="747"/>
                  </a:cubicBezTo>
                  <a:cubicBezTo>
                    <a:pt x="10341" y="614"/>
                    <a:pt x="9941" y="481"/>
                    <a:pt x="9507" y="414"/>
                  </a:cubicBezTo>
                  <a:cubicBezTo>
                    <a:pt x="8640" y="280"/>
                    <a:pt x="7739" y="180"/>
                    <a:pt x="6872" y="80"/>
                  </a:cubicBezTo>
                  <a:cubicBezTo>
                    <a:pt x="6404" y="20"/>
                    <a:pt x="5935" y="0"/>
                    <a:pt x="54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02" name="Google Shape;2202;p58"/>
            <p:cNvSpPr/>
            <p:nvPr/>
          </p:nvSpPr>
          <p:spPr>
            <a:xfrm>
              <a:off x="2561413" y="1736350"/>
              <a:ext cx="236850" cy="74950"/>
            </a:xfrm>
            <a:custGeom>
              <a:avLst/>
              <a:gdLst/>
              <a:ahLst/>
              <a:cxnLst/>
              <a:rect l="l" t="t" r="r" b="b"/>
              <a:pathLst>
                <a:path w="9474" h="2998" extrusionOk="0">
                  <a:moveTo>
                    <a:pt x="2822" y="0"/>
                  </a:moveTo>
                  <a:cubicBezTo>
                    <a:pt x="2293" y="0"/>
                    <a:pt x="1764" y="39"/>
                    <a:pt x="1234" y="62"/>
                  </a:cubicBezTo>
                  <a:cubicBezTo>
                    <a:pt x="667" y="96"/>
                    <a:pt x="434" y="529"/>
                    <a:pt x="100" y="796"/>
                  </a:cubicBezTo>
                  <a:cubicBezTo>
                    <a:pt x="67" y="830"/>
                    <a:pt x="67" y="863"/>
                    <a:pt x="67" y="896"/>
                  </a:cubicBezTo>
                  <a:cubicBezTo>
                    <a:pt x="67" y="1230"/>
                    <a:pt x="0" y="1563"/>
                    <a:pt x="100" y="1897"/>
                  </a:cubicBezTo>
                  <a:cubicBezTo>
                    <a:pt x="200" y="2231"/>
                    <a:pt x="300" y="2564"/>
                    <a:pt x="267" y="2998"/>
                  </a:cubicBezTo>
                  <a:cubicBezTo>
                    <a:pt x="501" y="2931"/>
                    <a:pt x="701" y="2898"/>
                    <a:pt x="901" y="2831"/>
                  </a:cubicBezTo>
                  <a:cubicBezTo>
                    <a:pt x="1468" y="2731"/>
                    <a:pt x="2035" y="2564"/>
                    <a:pt x="2602" y="2464"/>
                  </a:cubicBezTo>
                  <a:cubicBezTo>
                    <a:pt x="3236" y="2394"/>
                    <a:pt x="3869" y="2351"/>
                    <a:pt x="4498" y="2351"/>
                  </a:cubicBezTo>
                  <a:cubicBezTo>
                    <a:pt x="5061" y="2351"/>
                    <a:pt x="5620" y="2385"/>
                    <a:pt x="6171" y="2464"/>
                  </a:cubicBezTo>
                  <a:cubicBezTo>
                    <a:pt x="7105" y="2598"/>
                    <a:pt x="8073" y="2664"/>
                    <a:pt x="9007" y="2898"/>
                  </a:cubicBezTo>
                  <a:lnTo>
                    <a:pt x="9140" y="2898"/>
                  </a:lnTo>
                  <a:cubicBezTo>
                    <a:pt x="9207" y="2631"/>
                    <a:pt x="9207" y="2397"/>
                    <a:pt x="9307" y="2197"/>
                  </a:cubicBezTo>
                  <a:cubicBezTo>
                    <a:pt x="9474" y="1797"/>
                    <a:pt x="9440" y="1363"/>
                    <a:pt x="9407" y="963"/>
                  </a:cubicBezTo>
                  <a:cubicBezTo>
                    <a:pt x="9340" y="930"/>
                    <a:pt x="9274" y="863"/>
                    <a:pt x="9207" y="830"/>
                  </a:cubicBezTo>
                  <a:cubicBezTo>
                    <a:pt x="9007" y="763"/>
                    <a:pt x="8773" y="663"/>
                    <a:pt x="8540" y="596"/>
                  </a:cubicBezTo>
                  <a:cubicBezTo>
                    <a:pt x="7139" y="229"/>
                    <a:pt x="5738" y="29"/>
                    <a:pt x="4303" y="29"/>
                  </a:cubicBezTo>
                  <a:lnTo>
                    <a:pt x="3536" y="29"/>
                  </a:lnTo>
                  <a:cubicBezTo>
                    <a:pt x="3298" y="8"/>
                    <a:pt x="3060" y="0"/>
                    <a:pt x="28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03" name="Google Shape;2203;p58"/>
            <p:cNvSpPr/>
            <p:nvPr/>
          </p:nvSpPr>
          <p:spPr>
            <a:xfrm>
              <a:off x="2582263" y="1635275"/>
              <a:ext cx="195150" cy="101800"/>
            </a:xfrm>
            <a:custGeom>
              <a:avLst/>
              <a:gdLst/>
              <a:ahLst/>
              <a:cxnLst/>
              <a:rect l="l" t="t" r="r" b="b"/>
              <a:pathLst>
                <a:path w="7806" h="4072" extrusionOk="0">
                  <a:moveTo>
                    <a:pt x="3759" y="0"/>
                  </a:moveTo>
                  <a:cubicBezTo>
                    <a:pt x="3419" y="0"/>
                    <a:pt x="3094" y="19"/>
                    <a:pt x="2769" y="169"/>
                  </a:cubicBezTo>
                  <a:cubicBezTo>
                    <a:pt x="2719" y="186"/>
                    <a:pt x="2669" y="186"/>
                    <a:pt x="2623" y="186"/>
                  </a:cubicBezTo>
                  <a:cubicBezTo>
                    <a:pt x="2577" y="186"/>
                    <a:pt x="2535" y="186"/>
                    <a:pt x="2502" y="203"/>
                  </a:cubicBezTo>
                  <a:cubicBezTo>
                    <a:pt x="1968" y="336"/>
                    <a:pt x="1468" y="436"/>
                    <a:pt x="1068" y="836"/>
                  </a:cubicBezTo>
                  <a:cubicBezTo>
                    <a:pt x="901" y="1036"/>
                    <a:pt x="701" y="1203"/>
                    <a:pt x="501" y="1337"/>
                  </a:cubicBezTo>
                  <a:cubicBezTo>
                    <a:pt x="200" y="1570"/>
                    <a:pt x="67" y="1870"/>
                    <a:pt x="67" y="2237"/>
                  </a:cubicBezTo>
                  <a:cubicBezTo>
                    <a:pt x="67" y="2671"/>
                    <a:pt x="67" y="3105"/>
                    <a:pt x="67" y="3538"/>
                  </a:cubicBezTo>
                  <a:cubicBezTo>
                    <a:pt x="67" y="3638"/>
                    <a:pt x="0" y="3772"/>
                    <a:pt x="134" y="3838"/>
                  </a:cubicBezTo>
                  <a:cubicBezTo>
                    <a:pt x="234" y="3838"/>
                    <a:pt x="300" y="3805"/>
                    <a:pt x="400" y="3772"/>
                  </a:cubicBezTo>
                  <a:cubicBezTo>
                    <a:pt x="901" y="3605"/>
                    <a:pt x="1435" y="3572"/>
                    <a:pt x="1968" y="3572"/>
                  </a:cubicBezTo>
                  <a:cubicBezTo>
                    <a:pt x="2435" y="3538"/>
                    <a:pt x="2936" y="3538"/>
                    <a:pt x="3436" y="3538"/>
                  </a:cubicBezTo>
                  <a:cubicBezTo>
                    <a:pt x="3559" y="3534"/>
                    <a:pt x="3681" y="3532"/>
                    <a:pt x="3803" y="3532"/>
                  </a:cubicBezTo>
                  <a:cubicBezTo>
                    <a:pt x="4607" y="3532"/>
                    <a:pt x="5393" y="3623"/>
                    <a:pt x="6205" y="3738"/>
                  </a:cubicBezTo>
                  <a:cubicBezTo>
                    <a:pt x="6738" y="3838"/>
                    <a:pt x="7239" y="3972"/>
                    <a:pt x="7806" y="4072"/>
                  </a:cubicBezTo>
                  <a:cubicBezTo>
                    <a:pt x="7806" y="3872"/>
                    <a:pt x="7739" y="3672"/>
                    <a:pt x="7739" y="3505"/>
                  </a:cubicBezTo>
                  <a:cubicBezTo>
                    <a:pt x="7772" y="3105"/>
                    <a:pt x="7572" y="2938"/>
                    <a:pt x="7239" y="2804"/>
                  </a:cubicBezTo>
                  <a:cubicBezTo>
                    <a:pt x="7139" y="2771"/>
                    <a:pt x="7005" y="2738"/>
                    <a:pt x="6905" y="2704"/>
                  </a:cubicBezTo>
                  <a:cubicBezTo>
                    <a:pt x="6171" y="2504"/>
                    <a:pt x="5437" y="2337"/>
                    <a:pt x="4670" y="2337"/>
                  </a:cubicBezTo>
                  <a:cubicBezTo>
                    <a:pt x="4437" y="2337"/>
                    <a:pt x="4203" y="2346"/>
                    <a:pt x="3970" y="2346"/>
                  </a:cubicBezTo>
                  <a:cubicBezTo>
                    <a:pt x="3736" y="2346"/>
                    <a:pt x="3503" y="2337"/>
                    <a:pt x="3269" y="2304"/>
                  </a:cubicBezTo>
                  <a:cubicBezTo>
                    <a:pt x="2878" y="2239"/>
                    <a:pt x="2487" y="2188"/>
                    <a:pt x="2096" y="2188"/>
                  </a:cubicBezTo>
                  <a:cubicBezTo>
                    <a:pt x="1887" y="2188"/>
                    <a:pt x="1677" y="2202"/>
                    <a:pt x="1468" y="2237"/>
                  </a:cubicBezTo>
                  <a:cubicBezTo>
                    <a:pt x="1438" y="2252"/>
                    <a:pt x="1395" y="2267"/>
                    <a:pt x="1350" y="2267"/>
                  </a:cubicBezTo>
                  <a:cubicBezTo>
                    <a:pt x="1295" y="2267"/>
                    <a:pt x="1238" y="2244"/>
                    <a:pt x="1201" y="2171"/>
                  </a:cubicBezTo>
                  <a:cubicBezTo>
                    <a:pt x="1234" y="2037"/>
                    <a:pt x="1368" y="2037"/>
                    <a:pt x="1468" y="2037"/>
                  </a:cubicBezTo>
                  <a:cubicBezTo>
                    <a:pt x="1868" y="1970"/>
                    <a:pt x="2302" y="1904"/>
                    <a:pt x="2702" y="1804"/>
                  </a:cubicBezTo>
                  <a:cubicBezTo>
                    <a:pt x="3002" y="1737"/>
                    <a:pt x="3303" y="1704"/>
                    <a:pt x="3603" y="1704"/>
                  </a:cubicBezTo>
                  <a:cubicBezTo>
                    <a:pt x="3903" y="1704"/>
                    <a:pt x="4203" y="1670"/>
                    <a:pt x="4470" y="1670"/>
                  </a:cubicBezTo>
                  <a:cubicBezTo>
                    <a:pt x="4559" y="1667"/>
                    <a:pt x="4647" y="1666"/>
                    <a:pt x="4736" y="1666"/>
                  </a:cubicBezTo>
                  <a:cubicBezTo>
                    <a:pt x="5704" y="1666"/>
                    <a:pt x="6622" y="1834"/>
                    <a:pt x="7539" y="2171"/>
                  </a:cubicBezTo>
                  <a:cubicBezTo>
                    <a:pt x="7572" y="2204"/>
                    <a:pt x="7639" y="2204"/>
                    <a:pt x="7706" y="2204"/>
                  </a:cubicBezTo>
                  <a:cubicBezTo>
                    <a:pt x="7739" y="2004"/>
                    <a:pt x="7739" y="1804"/>
                    <a:pt x="7606" y="1670"/>
                  </a:cubicBezTo>
                  <a:cubicBezTo>
                    <a:pt x="7172" y="1203"/>
                    <a:pt x="6705" y="736"/>
                    <a:pt x="6105" y="436"/>
                  </a:cubicBezTo>
                  <a:cubicBezTo>
                    <a:pt x="6071" y="403"/>
                    <a:pt x="6004" y="403"/>
                    <a:pt x="5971" y="369"/>
                  </a:cubicBezTo>
                  <a:cubicBezTo>
                    <a:pt x="5604" y="303"/>
                    <a:pt x="5271" y="236"/>
                    <a:pt x="4904" y="102"/>
                  </a:cubicBezTo>
                  <a:cubicBezTo>
                    <a:pt x="4637" y="36"/>
                    <a:pt x="4370" y="2"/>
                    <a:pt x="4103" y="2"/>
                  </a:cubicBezTo>
                  <a:cubicBezTo>
                    <a:pt x="3986" y="2"/>
                    <a:pt x="3872" y="0"/>
                    <a:pt x="37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04" name="Google Shape;2204;p58"/>
            <p:cNvSpPr/>
            <p:nvPr/>
          </p:nvSpPr>
          <p:spPr>
            <a:xfrm>
              <a:off x="2621438" y="1589450"/>
              <a:ext cx="117625" cy="40900"/>
            </a:xfrm>
            <a:custGeom>
              <a:avLst/>
              <a:gdLst/>
              <a:ahLst/>
              <a:cxnLst/>
              <a:rect l="l" t="t" r="r" b="b"/>
              <a:pathLst>
                <a:path w="4705" h="1636" extrusionOk="0">
                  <a:moveTo>
                    <a:pt x="2436" y="1"/>
                  </a:moveTo>
                  <a:cubicBezTo>
                    <a:pt x="2102" y="1"/>
                    <a:pt x="1769" y="67"/>
                    <a:pt x="1435" y="101"/>
                  </a:cubicBezTo>
                  <a:cubicBezTo>
                    <a:pt x="1385" y="118"/>
                    <a:pt x="1335" y="118"/>
                    <a:pt x="1285" y="118"/>
                  </a:cubicBezTo>
                  <a:cubicBezTo>
                    <a:pt x="1235" y="118"/>
                    <a:pt x="1185" y="118"/>
                    <a:pt x="1135" y="134"/>
                  </a:cubicBezTo>
                  <a:cubicBezTo>
                    <a:pt x="1035" y="168"/>
                    <a:pt x="902" y="201"/>
                    <a:pt x="835" y="268"/>
                  </a:cubicBezTo>
                  <a:cubicBezTo>
                    <a:pt x="368" y="601"/>
                    <a:pt x="68" y="1001"/>
                    <a:pt x="1" y="1635"/>
                  </a:cubicBezTo>
                  <a:cubicBezTo>
                    <a:pt x="501" y="1502"/>
                    <a:pt x="968" y="1402"/>
                    <a:pt x="1435" y="1268"/>
                  </a:cubicBezTo>
                  <a:cubicBezTo>
                    <a:pt x="1535" y="1235"/>
                    <a:pt x="1669" y="1235"/>
                    <a:pt x="1802" y="1235"/>
                  </a:cubicBezTo>
                  <a:lnTo>
                    <a:pt x="2903" y="1235"/>
                  </a:lnTo>
                  <a:cubicBezTo>
                    <a:pt x="3003" y="1235"/>
                    <a:pt x="3137" y="1235"/>
                    <a:pt x="3237" y="1268"/>
                  </a:cubicBezTo>
                  <a:cubicBezTo>
                    <a:pt x="3670" y="1368"/>
                    <a:pt x="4104" y="1502"/>
                    <a:pt x="4538" y="1602"/>
                  </a:cubicBezTo>
                  <a:cubicBezTo>
                    <a:pt x="4560" y="1613"/>
                    <a:pt x="4578" y="1617"/>
                    <a:pt x="4596" y="1617"/>
                  </a:cubicBezTo>
                  <a:cubicBezTo>
                    <a:pt x="4630" y="1617"/>
                    <a:pt x="4660" y="1602"/>
                    <a:pt x="4704" y="1602"/>
                  </a:cubicBezTo>
                  <a:cubicBezTo>
                    <a:pt x="4638" y="1102"/>
                    <a:pt x="4404" y="735"/>
                    <a:pt x="4071" y="434"/>
                  </a:cubicBezTo>
                  <a:cubicBezTo>
                    <a:pt x="3870" y="234"/>
                    <a:pt x="3670" y="134"/>
                    <a:pt x="3403" y="101"/>
                  </a:cubicBezTo>
                  <a:cubicBezTo>
                    <a:pt x="3070" y="67"/>
                    <a:pt x="2736" y="1"/>
                    <a:pt x="24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05" name="Google Shape;2205;p58"/>
            <p:cNvSpPr/>
            <p:nvPr/>
          </p:nvSpPr>
          <p:spPr>
            <a:xfrm>
              <a:off x="2266188" y="1912175"/>
              <a:ext cx="850650" cy="979200"/>
            </a:xfrm>
            <a:custGeom>
              <a:avLst/>
              <a:gdLst/>
              <a:ahLst/>
              <a:cxnLst/>
              <a:rect l="l" t="t" r="r" b="b"/>
              <a:pathLst>
                <a:path w="34026" h="39168" extrusionOk="0">
                  <a:moveTo>
                    <a:pt x="12396" y="0"/>
                  </a:moveTo>
                  <a:cubicBezTo>
                    <a:pt x="11656" y="0"/>
                    <a:pt x="10980" y="233"/>
                    <a:pt x="10408" y="1002"/>
                  </a:cubicBezTo>
                  <a:cubicBezTo>
                    <a:pt x="9207" y="2570"/>
                    <a:pt x="8874" y="4638"/>
                    <a:pt x="8240" y="6439"/>
                  </a:cubicBezTo>
                  <a:cubicBezTo>
                    <a:pt x="7339" y="9041"/>
                    <a:pt x="5538" y="11109"/>
                    <a:pt x="3770" y="13177"/>
                  </a:cubicBezTo>
                  <a:cubicBezTo>
                    <a:pt x="2302" y="14912"/>
                    <a:pt x="1635" y="16379"/>
                    <a:pt x="1035" y="18548"/>
                  </a:cubicBezTo>
                  <a:cubicBezTo>
                    <a:pt x="401" y="20849"/>
                    <a:pt x="1" y="22817"/>
                    <a:pt x="1" y="25219"/>
                  </a:cubicBezTo>
                  <a:cubicBezTo>
                    <a:pt x="1" y="27487"/>
                    <a:pt x="635" y="29189"/>
                    <a:pt x="1702" y="31190"/>
                  </a:cubicBezTo>
                  <a:cubicBezTo>
                    <a:pt x="2803" y="33225"/>
                    <a:pt x="4237" y="34726"/>
                    <a:pt x="6038" y="36194"/>
                  </a:cubicBezTo>
                  <a:cubicBezTo>
                    <a:pt x="7740" y="37595"/>
                    <a:pt x="9541" y="38929"/>
                    <a:pt x="11809" y="39096"/>
                  </a:cubicBezTo>
                  <a:cubicBezTo>
                    <a:pt x="12391" y="39144"/>
                    <a:pt x="12962" y="39167"/>
                    <a:pt x="13528" y="39167"/>
                  </a:cubicBezTo>
                  <a:cubicBezTo>
                    <a:pt x="15301" y="39167"/>
                    <a:pt x="17019" y="38941"/>
                    <a:pt x="18814" y="38562"/>
                  </a:cubicBezTo>
                  <a:cubicBezTo>
                    <a:pt x="21283" y="38028"/>
                    <a:pt x="23484" y="37761"/>
                    <a:pt x="25586" y="36260"/>
                  </a:cubicBezTo>
                  <a:cubicBezTo>
                    <a:pt x="29155" y="33725"/>
                    <a:pt x="31290" y="29789"/>
                    <a:pt x="32958" y="25853"/>
                  </a:cubicBezTo>
                  <a:cubicBezTo>
                    <a:pt x="33725" y="24052"/>
                    <a:pt x="34025" y="21683"/>
                    <a:pt x="33692" y="19748"/>
                  </a:cubicBezTo>
                  <a:cubicBezTo>
                    <a:pt x="33325" y="17780"/>
                    <a:pt x="32090" y="16613"/>
                    <a:pt x="30723" y="15279"/>
                  </a:cubicBezTo>
                  <a:cubicBezTo>
                    <a:pt x="28988" y="13577"/>
                    <a:pt x="26853" y="11843"/>
                    <a:pt x="25986" y="9474"/>
                  </a:cubicBezTo>
                  <a:cubicBezTo>
                    <a:pt x="25152" y="7173"/>
                    <a:pt x="24885" y="4771"/>
                    <a:pt x="23518" y="2670"/>
                  </a:cubicBezTo>
                  <a:cubicBezTo>
                    <a:pt x="22183" y="668"/>
                    <a:pt x="20149" y="201"/>
                    <a:pt x="17880" y="101"/>
                  </a:cubicBezTo>
                  <a:cubicBezTo>
                    <a:pt x="17749" y="94"/>
                    <a:pt x="17613" y="90"/>
                    <a:pt x="17475" y="90"/>
                  </a:cubicBezTo>
                  <a:cubicBezTo>
                    <a:pt x="16523" y="90"/>
                    <a:pt x="15428" y="245"/>
                    <a:pt x="14436" y="245"/>
                  </a:cubicBezTo>
                  <a:cubicBezTo>
                    <a:pt x="14292" y="245"/>
                    <a:pt x="14150" y="242"/>
                    <a:pt x="14011" y="235"/>
                  </a:cubicBezTo>
                  <a:cubicBezTo>
                    <a:pt x="13451" y="112"/>
                    <a:pt x="12909" y="0"/>
                    <a:pt x="123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06" name="Google Shape;2206;p58"/>
            <p:cNvSpPr/>
            <p:nvPr/>
          </p:nvSpPr>
          <p:spPr>
            <a:xfrm>
              <a:off x="2616213" y="1596050"/>
              <a:ext cx="117725" cy="45075"/>
            </a:xfrm>
            <a:custGeom>
              <a:avLst/>
              <a:gdLst/>
              <a:ahLst/>
              <a:cxnLst/>
              <a:rect l="l" t="t" r="r" b="b"/>
              <a:pathLst>
                <a:path w="4709" h="1803" extrusionOk="0">
                  <a:moveTo>
                    <a:pt x="2727" y="1"/>
                  </a:moveTo>
                  <a:cubicBezTo>
                    <a:pt x="2549" y="1"/>
                    <a:pt x="2364" y="29"/>
                    <a:pt x="2178" y="70"/>
                  </a:cubicBezTo>
                  <a:cubicBezTo>
                    <a:pt x="1578" y="170"/>
                    <a:pt x="977" y="404"/>
                    <a:pt x="443" y="771"/>
                  </a:cubicBezTo>
                  <a:cubicBezTo>
                    <a:pt x="1" y="1103"/>
                    <a:pt x="293" y="1802"/>
                    <a:pt x="710" y="1802"/>
                  </a:cubicBezTo>
                  <a:cubicBezTo>
                    <a:pt x="795" y="1802"/>
                    <a:pt x="886" y="1773"/>
                    <a:pt x="977" y="1705"/>
                  </a:cubicBezTo>
                  <a:cubicBezTo>
                    <a:pt x="1444" y="1371"/>
                    <a:pt x="1978" y="1138"/>
                    <a:pt x="2512" y="1071"/>
                  </a:cubicBezTo>
                  <a:cubicBezTo>
                    <a:pt x="2553" y="1066"/>
                    <a:pt x="2595" y="1063"/>
                    <a:pt x="2636" y="1063"/>
                  </a:cubicBezTo>
                  <a:cubicBezTo>
                    <a:pt x="3095" y="1063"/>
                    <a:pt x="3554" y="1374"/>
                    <a:pt x="4013" y="1405"/>
                  </a:cubicBezTo>
                  <a:cubicBezTo>
                    <a:pt x="4044" y="1409"/>
                    <a:pt x="4074" y="1411"/>
                    <a:pt x="4102" y="1411"/>
                  </a:cubicBezTo>
                  <a:cubicBezTo>
                    <a:pt x="4709" y="1411"/>
                    <a:pt x="4650" y="434"/>
                    <a:pt x="4013" y="371"/>
                  </a:cubicBezTo>
                  <a:cubicBezTo>
                    <a:pt x="3679" y="337"/>
                    <a:pt x="3379" y="137"/>
                    <a:pt x="3045" y="37"/>
                  </a:cubicBezTo>
                  <a:cubicBezTo>
                    <a:pt x="2943" y="12"/>
                    <a:pt x="2837" y="1"/>
                    <a:pt x="2727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07" name="Google Shape;2207;p58"/>
            <p:cNvSpPr/>
            <p:nvPr/>
          </p:nvSpPr>
          <p:spPr>
            <a:xfrm>
              <a:off x="2589763" y="1646650"/>
              <a:ext cx="181425" cy="52825"/>
            </a:xfrm>
            <a:custGeom>
              <a:avLst/>
              <a:gdLst/>
              <a:ahLst/>
              <a:cxnLst/>
              <a:rect l="l" t="t" r="r" b="b"/>
              <a:pathLst>
                <a:path w="7257" h="2113" extrusionOk="0">
                  <a:moveTo>
                    <a:pt x="3004" y="0"/>
                  </a:moveTo>
                  <a:cubicBezTo>
                    <a:pt x="2081" y="0"/>
                    <a:pt x="463" y="424"/>
                    <a:pt x="100" y="1149"/>
                  </a:cubicBezTo>
                  <a:cubicBezTo>
                    <a:pt x="0" y="1349"/>
                    <a:pt x="0" y="1649"/>
                    <a:pt x="201" y="1816"/>
                  </a:cubicBezTo>
                  <a:cubicBezTo>
                    <a:pt x="201" y="1816"/>
                    <a:pt x="201" y="1816"/>
                    <a:pt x="234" y="1849"/>
                  </a:cubicBezTo>
                  <a:cubicBezTo>
                    <a:pt x="337" y="1931"/>
                    <a:pt x="452" y="1966"/>
                    <a:pt x="565" y="1966"/>
                  </a:cubicBezTo>
                  <a:cubicBezTo>
                    <a:pt x="820" y="1966"/>
                    <a:pt x="1065" y="1790"/>
                    <a:pt x="1135" y="1582"/>
                  </a:cubicBezTo>
                  <a:cubicBezTo>
                    <a:pt x="1506" y="1273"/>
                    <a:pt x="2652" y="1078"/>
                    <a:pt x="3162" y="1078"/>
                  </a:cubicBezTo>
                  <a:cubicBezTo>
                    <a:pt x="3202" y="1078"/>
                    <a:pt x="3238" y="1079"/>
                    <a:pt x="3269" y="1082"/>
                  </a:cubicBezTo>
                  <a:cubicBezTo>
                    <a:pt x="3803" y="1149"/>
                    <a:pt x="5905" y="1282"/>
                    <a:pt x="6138" y="1849"/>
                  </a:cubicBezTo>
                  <a:cubicBezTo>
                    <a:pt x="6231" y="2035"/>
                    <a:pt x="6382" y="2112"/>
                    <a:pt x="6538" y="2112"/>
                  </a:cubicBezTo>
                  <a:cubicBezTo>
                    <a:pt x="6884" y="2112"/>
                    <a:pt x="7256" y="1730"/>
                    <a:pt x="7072" y="1315"/>
                  </a:cubicBezTo>
                  <a:cubicBezTo>
                    <a:pt x="6572" y="215"/>
                    <a:pt x="4237" y="148"/>
                    <a:pt x="3269" y="14"/>
                  </a:cubicBezTo>
                  <a:cubicBezTo>
                    <a:pt x="3190" y="5"/>
                    <a:pt x="3101" y="0"/>
                    <a:pt x="3004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08" name="Google Shape;2208;p58"/>
            <p:cNvSpPr/>
            <p:nvPr/>
          </p:nvSpPr>
          <p:spPr>
            <a:xfrm>
              <a:off x="2575588" y="1694150"/>
              <a:ext cx="191000" cy="40075"/>
            </a:xfrm>
            <a:custGeom>
              <a:avLst/>
              <a:gdLst/>
              <a:ahLst/>
              <a:cxnLst/>
              <a:rect l="l" t="t" r="r" b="b"/>
              <a:pathLst>
                <a:path w="7640" h="1603" extrusionOk="0">
                  <a:moveTo>
                    <a:pt x="3411" y="1"/>
                  </a:moveTo>
                  <a:cubicBezTo>
                    <a:pt x="2414" y="1"/>
                    <a:pt x="1440" y="140"/>
                    <a:pt x="434" y="483"/>
                  </a:cubicBezTo>
                  <a:cubicBezTo>
                    <a:pt x="234" y="549"/>
                    <a:pt x="0" y="750"/>
                    <a:pt x="34" y="983"/>
                  </a:cubicBezTo>
                  <a:cubicBezTo>
                    <a:pt x="34" y="1016"/>
                    <a:pt x="34" y="1050"/>
                    <a:pt x="34" y="1083"/>
                  </a:cubicBezTo>
                  <a:cubicBezTo>
                    <a:pt x="76" y="1421"/>
                    <a:pt x="372" y="1599"/>
                    <a:pt x="643" y="1599"/>
                  </a:cubicBezTo>
                  <a:cubicBezTo>
                    <a:pt x="800" y="1599"/>
                    <a:pt x="949" y="1539"/>
                    <a:pt x="1034" y="1417"/>
                  </a:cubicBezTo>
                  <a:cubicBezTo>
                    <a:pt x="1814" y="1183"/>
                    <a:pt x="2593" y="1050"/>
                    <a:pt x="3404" y="1050"/>
                  </a:cubicBezTo>
                  <a:cubicBezTo>
                    <a:pt x="3634" y="1050"/>
                    <a:pt x="3867" y="1061"/>
                    <a:pt x="4103" y="1083"/>
                  </a:cubicBezTo>
                  <a:cubicBezTo>
                    <a:pt x="4637" y="1117"/>
                    <a:pt x="6138" y="1083"/>
                    <a:pt x="6605" y="1383"/>
                  </a:cubicBezTo>
                  <a:cubicBezTo>
                    <a:pt x="6712" y="1521"/>
                    <a:pt x="6896" y="1602"/>
                    <a:pt x="7076" y="1602"/>
                  </a:cubicBezTo>
                  <a:cubicBezTo>
                    <a:pt x="7290" y="1602"/>
                    <a:pt x="7500" y="1488"/>
                    <a:pt x="7572" y="1217"/>
                  </a:cubicBezTo>
                  <a:cubicBezTo>
                    <a:pt x="7572" y="1217"/>
                    <a:pt x="7572" y="1217"/>
                    <a:pt x="7572" y="1183"/>
                  </a:cubicBezTo>
                  <a:cubicBezTo>
                    <a:pt x="7639" y="1016"/>
                    <a:pt x="7572" y="816"/>
                    <a:pt x="7439" y="683"/>
                  </a:cubicBezTo>
                  <a:cubicBezTo>
                    <a:pt x="6872" y="116"/>
                    <a:pt x="5571" y="183"/>
                    <a:pt x="4804" y="82"/>
                  </a:cubicBezTo>
                  <a:cubicBezTo>
                    <a:pt x="4331" y="30"/>
                    <a:pt x="3869" y="1"/>
                    <a:pt x="3411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09" name="Google Shape;2209;p58"/>
            <p:cNvSpPr/>
            <p:nvPr/>
          </p:nvSpPr>
          <p:spPr>
            <a:xfrm>
              <a:off x="2564738" y="1760275"/>
              <a:ext cx="224575" cy="59825"/>
            </a:xfrm>
            <a:custGeom>
              <a:avLst/>
              <a:gdLst/>
              <a:ahLst/>
              <a:cxnLst/>
              <a:rect l="l" t="t" r="r" b="b"/>
              <a:pathLst>
                <a:path w="8983" h="2393" extrusionOk="0">
                  <a:moveTo>
                    <a:pt x="4744" y="1"/>
                  </a:moveTo>
                  <a:cubicBezTo>
                    <a:pt x="3499" y="1"/>
                    <a:pt x="2267" y="100"/>
                    <a:pt x="1035" y="273"/>
                  </a:cubicBezTo>
                  <a:lnTo>
                    <a:pt x="868" y="273"/>
                  </a:lnTo>
                  <a:cubicBezTo>
                    <a:pt x="601" y="340"/>
                    <a:pt x="501" y="540"/>
                    <a:pt x="501" y="773"/>
                  </a:cubicBezTo>
                  <a:cubicBezTo>
                    <a:pt x="1" y="940"/>
                    <a:pt x="34" y="1807"/>
                    <a:pt x="668" y="1807"/>
                  </a:cubicBezTo>
                  <a:cubicBezTo>
                    <a:pt x="1969" y="1774"/>
                    <a:pt x="3236" y="1674"/>
                    <a:pt x="4537" y="1674"/>
                  </a:cubicBezTo>
                  <a:cubicBezTo>
                    <a:pt x="5805" y="1674"/>
                    <a:pt x="6972" y="2041"/>
                    <a:pt x="8173" y="2374"/>
                  </a:cubicBezTo>
                  <a:cubicBezTo>
                    <a:pt x="8220" y="2387"/>
                    <a:pt x="8265" y="2393"/>
                    <a:pt x="8308" y="2393"/>
                  </a:cubicBezTo>
                  <a:cubicBezTo>
                    <a:pt x="8730" y="2393"/>
                    <a:pt x="8982" y="1843"/>
                    <a:pt x="8740" y="1540"/>
                  </a:cubicBezTo>
                  <a:cubicBezTo>
                    <a:pt x="8874" y="1340"/>
                    <a:pt x="8874" y="1107"/>
                    <a:pt x="8707" y="907"/>
                  </a:cubicBezTo>
                  <a:cubicBezTo>
                    <a:pt x="8040" y="206"/>
                    <a:pt x="6972" y="73"/>
                    <a:pt x="6072" y="39"/>
                  </a:cubicBezTo>
                  <a:cubicBezTo>
                    <a:pt x="5627" y="13"/>
                    <a:pt x="5185" y="1"/>
                    <a:pt x="4744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10" name="Google Shape;2210;p58"/>
            <p:cNvSpPr/>
            <p:nvPr/>
          </p:nvSpPr>
          <p:spPr>
            <a:xfrm>
              <a:off x="2548063" y="1817125"/>
              <a:ext cx="275825" cy="71525"/>
            </a:xfrm>
            <a:custGeom>
              <a:avLst/>
              <a:gdLst/>
              <a:ahLst/>
              <a:cxnLst/>
              <a:rect l="l" t="t" r="r" b="b"/>
              <a:pathLst>
                <a:path w="11033" h="2861" extrusionOk="0">
                  <a:moveTo>
                    <a:pt x="6602" y="46"/>
                  </a:moveTo>
                  <a:cubicBezTo>
                    <a:pt x="5800" y="46"/>
                    <a:pt x="5039" y="100"/>
                    <a:pt x="4504" y="100"/>
                  </a:cubicBezTo>
                  <a:cubicBezTo>
                    <a:pt x="3837" y="134"/>
                    <a:pt x="134" y="0"/>
                    <a:pt x="568" y="1368"/>
                  </a:cubicBezTo>
                  <a:cubicBezTo>
                    <a:pt x="501" y="1401"/>
                    <a:pt x="434" y="1435"/>
                    <a:pt x="367" y="1468"/>
                  </a:cubicBezTo>
                  <a:cubicBezTo>
                    <a:pt x="1" y="1702"/>
                    <a:pt x="1" y="2369"/>
                    <a:pt x="468" y="2469"/>
                  </a:cubicBezTo>
                  <a:cubicBezTo>
                    <a:pt x="2436" y="2736"/>
                    <a:pt x="4337" y="2802"/>
                    <a:pt x="6305" y="2836"/>
                  </a:cubicBezTo>
                  <a:cubicBezTo>
                    <a:pt x="6620" y="2848"/>
                    <a:pt x="6950" y="2861"/>
                    <a:pt x="7283" y="2861"/>
                  </a:cubicBezTo>
                  <a:cubicBezTo>
                    <a:pt x="7831" y="2861"/>
                    <a:pt x="8388" y="2827"/>
                    <a:pt x="8907" y="2702"/>
                  </a:cubicBezTo>
                  <a:lnTo>
                    <a:pt x="9574" y="2702"/>
                  </a:lnTo>
                  <a:cubicBezTo>
                    <a:pt x="9674" y="2702"/>
                    <a:pt x="9774" y="2669"/>
                    <a:pt x="9841" y="2636"/>
                  </a:cubicBezTo>
                  <a:cubicBezTo>
                    <a:pt x="9841" y="2636"/>
                    <a:pt x="9874" y="2669"/>
                    <a:pt x="9908" y="2669"/>
                  </a:cubicBezTo>
                  <a:cubicBezTo>
                    <a:pt x="10017" y="2771"/>
                    <a:pt x="10138" y="2814"/>
                    <a:pt x="10255" y="2814"/>
                  </a:cubicBezTo>
                  <a:cubicBezTo>
                    <a:pt x="10670" y="2814"/>
                    <a:pt x="11032" y="2266"/>
                    <a:pt x="10641" y="1902"/>
                  </a:cubicBezTo>
                  <a:cubicBezTo>
                    <a:pt x="10575" y="1868"/>
                    <a:pt x="10508" y="1802"/>
                    <a:pt x="10441" y="1735"/>
                  </a:cubicBezTo>
                  <a:cubicBezTo>
                    <a:pt x="10441" y="1668"/>
                    <a:pt x="10441" y="1535"/>
                    <a:pt x="10375" y="1435"/>
                  </a:cubicBezTo>
                  <a:cubicBezTo>
                    <a:pt x="9847" y="248"/>
                    <a:pt x="8148" y="46"/>
                    <a:pt x="6602" y="46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11" name="Google Shape;2211;p58"/>
            <p:cNvSpPr/>
            <p:nvPr/>
          </p:nvSpPr>
          <p:spPr>
            <a:xfrm>
              <a:off x="2217838" y="1571100"/>
              <a:ext cx="924000" cy="1356000"/>
            </a:xfrm>
            <a:custGeom>
              <a:avLst/>
              <a:gdLst/>
              <a:ahLst/>
              <a:cxnLst/>
              <a:rect l="l" t="t" r="r" b="b"/>
              <a:pathLst>
                <a:path w="36960" h="54240" extrusionOk="0">
                  <a:moveTo>
                    <a:pt x="24818" y="12843"/>
                  </a:moveTo>
                  <a:cubicBezTo>
                    <a:pt x="25118" y="12944"/>
                    <a:pt x="25385" y="13177"/>
                    <a:pt x="25752" y="13210"/>
                  </a:cubicBezTo>
                  <a:cubicBezTo>
                    <a:pt x="25852" y="13210"/>
                    <a:pt x="26019" y="13277"/>
                    <a:pt x="26085" y="13377"/>
                  </a:cubicBezTo>
                  <a:cubicBezTo>
                    <a:pt x="26286" y="13711"/>
                    <a:pt x="26552" y="14011"/>
                    <a:pt x="26586" y="14445"/>
                  </a:cubicBezTo>
                  <a:cubicBezTo>
                    <a:pt x="26586" y="14578"/>
                    <a:pt x="26586" y="14745"/>
                    <a:pt x="26586" y="14878"/>
                  </a:cubicBezTo>
                  <a:cubicBezTo>
                    <a:pt x="26586" y="15145"/>
                    <a:pt x="26586" y="15379"/>
                    <a:pt x="26753" y="15612"/>
                  </a:cubicBezTo>
                  <a:cubicBezTo>
                    <a:pt x="26819" y="15746"/>
                    <a:pt x="26853" y="15912"/>
                    <a:pt x="26853" y="16079"/>
                  </a:cubicBezTo>
                  <a:cubicBezTo>
                    <a:pt x="26886" y="16213"/>
                    <a:pt x="26886" y="16346"/>
                    <a:pt x="26886" y="16479"/>
                  </a:cubicBezTo>
                  <a:cubicBezTo>
                    <a:pt x="26786" y="17080"/>
                    <a:pt x="27053" y="17647"/>
                    <a:pt x="27286" y="18181"/>
                  </a:cubicBezTo>
                  <a:cubicBezTo>
                    <a:pt x="27353" y="18314"/>
                    <a:pt x="27386" y="18447"/>
                    <a:pt x="27453" y="18581"/>
                  </a:cubicBezTo>
                  <a:cubicBezTo>
                    <a:pt x="27586" y="18881"/>
                    <a:pt x="27687" y="19181"/>
                    <a:pt x="27853" y="19482"/>
                  </a:cubicBezTo>
                  <a:cubicBezTo>
                    <a:pt x="27920" y="19648"/>
                    <a:pt x="27987" y="19815"/>
                    <a:pt x="28120" y="19882"/>
                  </a:cubicBezTo>
                  <a:cubicBezTo>
                    <a:pt x="28420" y="20115"/>
                    <a:pt x="28587" y="20449"/>
                    <a:pt x="28721" y="20782"/>
                  </a:cubicBezTo>
                  <a:cubicBezTo>
                    <a:pt x="28754" y="20949"/>
                    <a:pt x="28854" y="21083"/>
                    <a:pt x="28954" y="21216"/>
                  </a:cubicBezTo>
                  <a:cubicBezTo>
                    <a:pt x="29021" y="21316"/>
                    <a:pt x="29088" y="21383"/>
                    <a:pt x="29154" y="21483"/>
                  </a:cubicBezTo>
                  <a:cubicBezTo>
                    <a:pt x="29388" y="21983"/>
                    <a:pt x="29788" y="22350"/>
                    <a:pt x="30188" y="22751"/>
                  </a:cubicBezTo>
                  <a:cubicBezTo>
                    <a:pt x="30288" y="22851"/>
                    <a:pt x="30388" y="22984"/>
                    <a:pt x="30455" y="23117"/>
                  </a:cubicBezTo>
                  <a:cubicBezTo>
                    <a:pt x="30622" y="23384"/>
                    <a:pt x="30755" y="23651"/>
                    <a:pt x="30922" y="23918"/>
                  </a:cubicBezTo>
                  <a:cubicBezTo>
                    <a:pt x="31189" y="24385"/>
                    <a:pt x="31489" y="24752"/>
                    <a:pt x="31856" y="25119"/>
                  </a:cubicBezTo>
                  <a:cubicBezTo>
                    <a:pt x="32623" y="25886"/>
                    <a:pt x="33391" y="26653"/>
                    <a:pt x="34091" y="27521"/>
                  </a:cubicBezTo>
                  <a:cubicBezTo>
                    <a:pt x="34625" y="28154"/>
                    <a:pt x="35092" y="28888"/>
                    <a:pt x="35525" y="29622"/>
                  </a:cubicBezTo>
                  <a:cubicBezTo>
                    <a:pt x="35792" y="30122"/>
                    <a:pt x="35959" y="30690"/>
                    <a:pt x="36159" y="31190"/>
                  </a:cubicBezTo>
                  <a:cubicBezTo>
                    <a:pt x="36326" y="31624"/>
                    <a:pt x="36459" y="32024"/>
                    <a:pt x="36593" y="32424"/>
                  </a:cubicBezTo>
                  <a:cubicBezTo>
                    <a:pt x="36726" y="32791"/>
                    <a:pt x="36826" y="33158"/>
                    <a:pt x="36826" y="33558"/>
                  </a:cubicBezTo>
                  <a:cubicBezTo>
                    <a:pt x="36793" y="34059"/>
                    <a:pt x="36793" y="34559"/>
                    <a:pt x="36793" y="35093"/>
                  </a:cubicBezTo>
                  <a:cubicBezTo>
                    <a:pt x="36793" y="35493"/>
                    <a:pt x="36793" y="35893"/>
                    <a:pt x="36826" y="36294"/>
                  </a:cubicBezTo>
                  <a:cubicBezTo>
                    <a:pt x="36960" y="37294"/>
                    <a:pt x="36926" y="38262"/>
                    <a:pt x="36860" y="39262"/>
                  </a:cubicBezTo>
                  <a:cubicBezTo>
                    <a:pt x="36793" y="40063"/>
                    <a:pt x="36626" y="40830"/>
                    <a:pt x="36393" y="41564"/>
                  </a:cubicBezTo>
                  <a:cubicBezTo>
                    <a:pt x="36193" y="42231"/>
                    <a:pt x="35926" y="42865"/>
                    <a:pt x="35626" y="43499"/>
                  </a:cubicBezTo>
                  <a:cubicBezTo>
                    <a:pt x="35259" y="44233"/>
                    <a:pt x="34792" y="44933"/>
                    <a:pt x="34525" y="45734"/>
                  </a:cubicBezTo>
                  <a:cubicBezTo>
                    <a:pt x="34491" y="45767"/>
                    <a:pt x="34491" y="45800"/>
                    <a:pt x="34458" y="45834"/>
                  </a:cubicBezTo>
                  <a:cubicBezTo>
                    <a:pt x="34124" y="46334"/>
                    <a:pt x="33791" y="46834"/>
                    <a:pt x="33457" y="47335"/>
                  </a:cubicBezTo>
                  <a:cubicBezTo>
                    <a:pt x="33391" y="47402"/>
                    <a:pt x="33324" y="47502"/>
                    <a:pt x="33257" y="47602"/>
                  </a:cubicBezTo>
                  <a:cubicBezTo>
                    <a:pt x="32657" y="48636"/>
                    <a:pt x="31789" y="49470"/>
                    <a:pt x="30822" y="50237"/>
                  </a:cubicBezTo>
                  <a:cubicBezTo>
                    <a:pt x="30555" y="50437"/>
                    <a:pt x="30255" y="50671"/>
                    <a:pt x="29988" y="50904"/>
                  </a:cubicBezTo>
                  <a:cubicBezTo>
                    <a:pt x="29855" y="51004"/>
                    <a:pt x="29721" y="51104"/>
                    <a:pt x="29588" y="51171"/>
                  </a:cubicBezTo>
                  <a:cubicBezTo>
                    <a:pt x="28954" y="51538"/>
                    <a:pt x="28287" y="51871"/>
                    <a:pt x="27653" y="52205"/>
                  </a:cubicBezTo>
                  <a:cubicBezTo>
                    <a:pt x="27286" y="52438"/>
                    <a:pt x="26886" y="52639"/>
                    <a:pt x="26486" y="52839"/>
                  </a:cubicBezTo>
                  <a:cubicBezTo>
                    <a:pt x="25685" y="53272"/>
                    <a:pt x="24818" y="53506"/>
                    <a:pt x="23951" y="53739"/>
                  </a:cubicBezTo>
                  <a:cubicBezTo>
                    <a:pt x="23817" y="53773"/>
                    <a:pt x="23684" y="53773"/>
                    <a:pt x="23550" y="53806"/>
                  </a:cubicBezTo>
                  <a:cubicBezTo>
                    <a:pt x="23484" y="53806"/>
                    <a:pt x="23417" y="53806"/>
                    <a:pt x="23350" y="53839"/>
                  </a:cubicBezTo>
                  <a:cubicBezTo>
                    <a:pt x="22783" y="54173"/>
                    <a:pt x="22183" y="54206"/>
                    <a:pt x="21549" y="54206"/>
                  </a:cubicBezTo>
                  <a:cubicBezTo>
                    <a:pt x="20014" y="54240"/>
                    <a:pt x="18480" y="54206"/>
                    <a:pt x="16979" y="54206"/>
                  </a:cubicBezTo>
                  <a:cubicBezTo>
                    <a:pt x="16645" y="54206"/>
                    <a:pt x="16312" y="54173"/>
                    <a:pt x="16012" y="54073"/>
                  </a:cubicBezTo>
                  <a:cubicBezTo>
                    <a:pt x="15645" y="53940"/>
                    <a:pt x="15244" y="53873"/>
                    <a:pt x="14877" y="53873"/>
                  </a:cubicBezTo>
                  <a:cubicBezTo>
                    <a:pt x="14644" y="53873"/>
                    <a:pt x="14444" y="53839"/>
                    <a:pt x="14210" y="53806"/>
                  </a:cubicBezTo>
                  <a:cubicBezTo>
                    <a:pt x="14043" y="53806"/>
                    <a:pt x="13877" y="53773"/>
                    <a:pt x="13743" y="53806"/>
                  </a:cubicBezTo>
                  <a:cubicBezTo>
                    <a:pt x="13376" y="53839"/>
                    <a:pt x="13009" y="53739"/>
                    <a:pt x="12642" y="53639"/>
                  </a:cubicBezTo>
                  <a:cubicBezTo>
                    <a:pt x="11608" y="53372"/>
                    <a:pt x="10641" y="52972"/>
                    <a:pt x="9674" y="52438"/>
                  </a:cubicBezTo>
                  <a:cubicBezTo>
                    <a:pt x="9073" y="52072"/>
                    <a:pt x="8439" y="51738"/>
                    <a:pt x="7806" y="51438"/>
                  </a:cubicBezTo>
                  <a:cubicBezTo>
                    <a:pt x="7472" y="51271"/>
                    <a:pt x="7172" y="51071"/>
                    <a:pt x="6905" y="50837"/>
                  </a:cubicBezTo>
                  <a:cubicBezTo>
                    <a:pt x="6672" y="50637"/>
                    <a:pt x="6405" y="50437"/>
                    <a:pt x="6171" y="50270"/>
                  </a:cubicBezTo>
                  <a:cubicBezTo>
                    <a:pt x="5404" y="49703"/>
                    <a:pt x="4737" y="49003"/>
                    <a:pt x="4136" y="48269"/>
                  </a:cubicBezTo>
                  <a:cubicBezTo>
                    <a:pt x="4003" y="48102"/>
                    <a:pt x="3870" y="47902"/>
                    <a:pt x="3769" y="47702"/>
                  </a:cubicBezTo>
                  <a:cubicBezTo>
                    <a:pt x="3736" y="47635"/>
                    <a:pt x="3703" y="47568"/>
                    <a:pt x="3669" y="47535"/>
                  </a:cubicBezTo>
                  <a:cubicBezTo>
                    <a:pt x="3269" y="47168"/>
                    <a:pt x="3036" y="46634"/>
                    <a:pt x="2702" y="46167"/>
                  </a:cubicBezTo>
                  <a:cubicBezTo>
                    <a:pt x="2602" y="46001"/>
                    <a:pt x="2469" y="45834"/>
                    <a:pt x="2402" y="45634"/>
                  </a:cubicBezTo>
                  <a:cubicBezTo>
                    <a:pt x="2268" y="45267"/>
                    <a:pt x="2068" y="44933"/>
                    <a:pt x="1868" y="44566"/>
                  </a:cubicBezTo>
                  <a:cubicBezTo>
                    <a:pt x="1201" y="43265"/>
                    <a:pt x="567" y="41931"/>
                    <a:pt x="267" y="40463"/>
                  </a:cubicBezTo>
                  <a:cubicBezTo>
                    <a:pt x="100" y="39496"/>
                    <a:pt x="0" y="38528"/>
                    <a:pt x="33" y="37528"/>
                  </a:cubicBezTo>
                  <a:cubicBezTo>
                    <a:pt x="67" y="37061"/>
                    <a:pt x="134" y="36560"/>
                    <a:pt x="167" y="36060"/>
                  </a:cubicBezTo>
                  <a:cubicBezTo>
                    <a:pt x="200" y="35793"/>
                    <a:pt x="200" y="35526"/>
                    <a:pt x="200" y="35259"/>
                  </a:cubicBezTo>
                  <a:cubicBezTo>
                    <a:pt x="200" y="34759"/>
                    <a:pt x="167" y="34225"/>
                    <a:pt x="167" y="33725"/>
                  </a:cubicBezTo>
                  <a:cubicBezTo>
                    <a:pt x="134" y="33225"/>
                    <a:pt x="234" y="32758"/>
                    <a:pt x="434" y="32291"/>
                  </a:cubicBezTo>
                  <a:cubicBezTo>
                    <a:pt x="701" y="31590"/>
                    <a:pt x="934" y="30890"/>
                    <a:pt x="1201" y="30189"/>
                  </a:cubicBezTo>
                  <a:cubicBezTo>
                    <a:pt x="1268" y="30022"/>
                    <a:pt x="1301" y="29889"/>
                    <a:pt x="1401" y="29722"/>
                  </a:cubicBezTo>
                  <a:cubicBezTo>
                    <a:pt x="1868" y="28922"/>
                    <a:pt x="2335" y="28088"/>
                    <a:pt x="2969" y="27387"/>
                  </a:cubicBezTo>
                  <a:cubicBezTo>
                    <a:pt x="3603" y="26653"/>
                    <a:pt x="4303" y="25986"/>
                    <a:pt x="4937" y="25286"/>
                  </a:cubicBezTo>
                  <a:cubicBezTo>
                    <a:pt x="5004" y="25219"/>
                    <a:pt x="5070" y="25119"/>
                    <a:pt x="5137" y="25086"/>
                  </a:cubicBezTo>
                  <a:cubicBezTo>
                    <a:pt x="5504" y="24852"/>
                    <a:pt x="5704" y="24485"/>
                    <a:pt x="5938" y="24118"/>
                  </a:cubicBezTo>
                  <a:cubicBezTo>
                    <a:pt x="6138" y="23818"/>
                    <a:pt x="6305" y="23451"/>
                    <a:pt x="6505" y="23151"/>
                  </a:cubicBezTo>
                  <a:cubicBezTo>
                    <a:pt x="6605" y="22951"/>
                    <a:pt x="6772" y="22784"/>
                    <a:pt x="6905" y="22650"/>
                  </a:cubicBezTo>
                  <a:cubicBezTo>
                    <a:pt x="7572" y="22017"/>
                    <a:pt x="8073" y="21283"/>
                    <a:pt x="8406" y="20449"/>
                  </a:cubicBezTo>
                  <a:cubicBezTo>
                    <a:pt x="8473" y="20349"/>
                    <a:pt x="8506" y="20215"/>
                    <a:pt x="8606" y="20149"/>
                  </a:cubicBezTo>
                  <a:cubicBezTo>
                    <a:pt x="9073" y="19815"/>
                    <a:pt x="9240" y="19281"/>
                    <a:pt x="9440" y="18814"/>
                  </a:cubicBezTo>
                  <a:cubicBezTo>
                    <a:pt x="9640" y="18347"/>
                    <a:pt x="9774" y="17880"/>
                    <a:pt x="9974" y="17447"/>
                  </a:cubicBezTo>
                  <a:cubicBezTo>
                    <a:pt x="10074" y="17247"/>
                    <a:pt x="10107" y="17080"/>
                    <a:pt x="10107" y="16880"/>
                  </a:cubicBezTo>
                  <a:cubicBezTo>
                    <a:pt x="10074" y="16613"/>
                    <a:pt x="10074" y="16379"/>
                    <a:pt x="10107" y="16146"/>
                  </a:cubicBezTo>
                  <a:cubicBezTo>
                    <a:pt x="10107" y="15979"/>
                    <a:pt x="10141" y="15779"/>
                    <a:pt x="10207" y="15645"/>
                  </a:cubicBezTo>
                  <a:cubicBezTo>
                    <a:pt x="10374" y="15412"/>
                    <a:pt x="10408" y="15145"/>
                    <a:pt x="10374" y="14912"/>
                  </a:cubicBezTo>
                  <a:cubicBezTo>
                    <a:pt x="10307" y="14378"/>
                    <a:pt x="10541" y="13944"/>
                    <a:pt x="10774" y="13511"/>
                  </a:cubicBezTo>
                  <a:cubicBezTo>
                    <a:pt x="10875" y="13344"/>
                    <a:pt x="11041" y="13244"/>
                    <a:pt x="11208" y="13210"/>
                  </a:cubicBezTo>
                  <a:cubicBezTo>
                    <a:pt x="11575" y="13210"/>
                    <a:pt x="11842" y="12944"/>
                    <a:pt x="12209" y="12877"/>
                  </a:cubicBezTo>
                  <a:cubicBezTo>
                    <a:pt x="12042" y="12276"/>
                    <a:pt x="12042" y="11743"/>
                    <a:pt x="11975" y="11176"/>
                  </a:cubicBezTo>
                  <a:cubicBezTo>
                    <a:pt x="11942" y="10709"/>
                    <a:pt x="12075" y="10308"/>
                    <a:pt x="12409" y="9975"/>
                  </a:cubicBezTo>
                  <a:cubicBezTo>
                    <a:pt x="12609" y="9775"/>
                    <a:pt x="12843" y="9608"/>
                    <a:pt x="12976" y="9341"/>
                  </a:cubicBezTo>
                  <a:cubicBezTo>
                    <a:pt x="12976" y="9274"/>
                    <a:pt x="12976" y="9241"/>
                    <a:pt x="12943" y="9208"/>
                  </a:cubicBezTo>
                  <a:cubicBezTo>
                    <a:pt x="12609" y="8607"/>
                    <a:pt x="12676" y="7940"/>
                    <a:pt x="12676" y="7306"/>
                  </a:cubicBezTo>
                  <a:cubicBezTo>
                    <a:pt x="12709" y="7006"/>
                    <a:pt x="12843" y="6739"/>
                    <a:pt x="13109" y="6572"/>
                  </a:cubicBezTo>
                  <a:cubicBezTo>
                    <a:pt x="13176" y="6539"/>
                    <a:pt x="13243" y="6472"/>
                    <a:pt x="13276" y="6439"/>
                  </a:cubicBezTo>
                  <a:cubicBezTo>
                    <a:pt x="13443" y="6339"/>
                    <a:pt x="13543" y="6172"/>
                    <a:pt x="13510" y="5972"/>
                  </a:cubicBezTo>
                  <a:cubicBezTo>
                    <a:pt x="13510" y="5705"/>
                    <a:pt x="13510" y="5438"/>
                    <a:pt x="13510" y="5171"/>
                  </a:cubicBezTo>
                  <a:cubicBezTo>
                    <a:pt x="13510" y="4904"/>
                    <a:pt x="13510" y="4671"/>
                    <a:pt x="13543" y="4437"/>
                  </a:cubicBezTo>
                  <a:cubicBezTo>
                    <a:pt x="13610" y="3870"/>
                    <a:pt x="13843" y="3403"/>
                    <a:pt x="14344" y="3103"/>
                  </a:cubicBezTo>
                  <a:cubicBezTo>
                    <a:pt x="14711" y="2903"/>
                    <a:pt x="15078" y="2703"/>
                    <a:pt x="15444" y="2469"/>
                  </a:cubicBezTo>
                  <a:cubicBezTo>
                    <a:pt x="15478" y="2269"/>
                    <a:pt x="15545" y="2069"/>
                    <a:pt x="15578" y="1836"/>
                  </a:cubicBezTo>
                  <a:cubicBezTo>
                    <a:pt x="15745" y="1102"/>
                    <a:pt x="16178" y="601"/>
                    <a:pt x="16812" y="234"/>
                  </a:cubicBezTo>
                  <a:cubicBezTo>
                    <a:pt x="17046" y="101"/>
                    <a:pt x="17312" y="34"/>
                    <a:pt x="17579" y="34"/>
                  </a:cubicBezTo>
                  <a:cubicBezTo>
                    <a:pt x="17880" y="34"/>
                    <a:pt x="18180" y="68"/>
                    <a:pt x="18480" y="34"/>
                  </a:cubicBezTo>
                  <a:cubicBezTo>
                    <a:pt x="18980" y="1"/>
                    <a:pt x="19481" y="101"/>
                    <a:pt x="19981" y="268"/>
                  </a:cubicBezTo>
                  <a:cubicBezTo>
                    <a:pt x="20682" y="468"/>
                    <a:pt x="21082" y="968"/>
                    <a:pt x="21315" y="1635"/>
                  </a:cubicBezTo>
                  <a:cubicBezTo>
                    <a:pt x="21415" y="1902"/>
                    <a:pt x="21449" y="2202"/>
                    <a:pt x="21515" y="2503"/>
                  </a:cubicBezTo>
                  <a:cubicBezTo>
                    <a:pt x="21849" y="2669"/>
                    <a:pt x="22183" y="2836"/>
                    <a:pt x="22516" y="3036"/>
                  </a:cubicBezTo>
                  <a:cubicBezTo>
                    <a:pt x="23150" y="3370"/>
                    <a:pt x="23417" y="3937"/>
                    <a:pt x="23450" y="4638"/>
                  </a:cubicBezTo>
                  <a:cubicBezTo>
                    <a:pt x="23450" y="4904"/>
                    <a:pt x="23450" y="5205"/>
                    <a:pt x="23450" y="5471"/>
                  </a:cubicBezTo>
                  <a:cubicBezTo>
                    <a:pt x="23450" y="5605"/>
                    <a:pt x="23450" y="5705"/>
                    <a:pt x="23417" y="5838"/>
                  </a:cubicBezTo>
                  <a:cubicBezTo>
                    <a:pt x="23417" y="6139"/>
                    <a:pt x="23517" y="6372"/>
                    <a:pt x="23784" y="6539"/>
                  </a:cubicBezTo>
                  <a:cubicBezTo>
                    <a:pt x="24151" y="6739"/>
                    <a:pt x="24284" y="7039"/>
                    <a:pt x="24251" y="7440"/>
                  </a:cubicBezTo>
                  <a:cubicBezTo>
                    <a:pt x="24251" y="7673"/>
                    <a:pt x="24251" y="7873"/>
                    <a:pt x="24251" y="8107"/>
                  </a:cubicBezTo>
                  <a:cubicBezTo>
                    <a:pt x="24284" y="8440"/>
                    <a:pt x="24217" y="8740"/>
                    <a:pt x="24051" y="9041"/>
                  </a:cubicBezTo>
                  <a:cubicBezTo>
                    <a:pt x="23951" y="9274"/>
                    <a:pt x="23984" y="9441"/>
                    <a:pt x="24151" y="9608"/>
                  </a:cubicBezTo>
                  <a:cubicBezTo>
                    <a:pt x="24317" y="9741"/>
                    <a:pt x="24451" y="9908"/>
                    <a:pt x="24618" y="10075"/>
                  </a:cubicBezTo>
                  <a:cubicBezTo>
                    <a:pt x="24918" y="10375"/>
                    <a:pt x="25018" y="10742"/>
                    <a:pt x="24985" y="11176"/>
                  </a:cubicBezTo>
                  <a:cubicBezTo>
                    <a:pt x="24918" y="11709"/>
                    <a:pt x="24885" y="12243"/>
                    <a:pt x="24818" y="12843"/>
                  </a:cubicBezTo>
                  <a:close/>
                  <a:moveTo>
                    <a:pt x="18480" y="12944"/>
                  </a:moveTo>
                  <a:cubicBezTo>
                    <a:pt x="18480" y="12944"/>
                    <a:pt x="18480" y="12944"/>
                    <a:pt x="18480" y="12944"/>
                  </a:cubicBezTo>
                  <a:cubicBezTo>
                    <a:pt x="17679" y="12944"/>
                    <a:pt x="16845" y="12944"/>
                    <a:pt x="16045" y="12944"/>
                  </a:cubicBezTo>
                  <a:cubicBezTo>
                    <a:pt x="15044" y="12910"/>
                    <a:pt x="14077" y="13010"/>
                    <a:pt x="13109" y="13244"/>
                  </a:cubicBezTo>
                  <a:cubicBezTo>
                    <a:pt x="12576" y="13411"/>
                    <a:pt x="12109" y="13711"/>
                    <a:pt x="11675" y="14078"/>
                  </a:cubicBezTo>
                  <a:cubicBezTo>
                    <a:pt x="11575" y="14144"/>
                    <a:pt x="11508" y="14278"/>
                    <a:pt x="11475" y="14378"/>
                  </a:cubicBezTo>
                  <a:cubicBezTo>
                    <a:pt x="11275" y="15012"/>
                    <a:pt x="11075" y="15645"/>
                    <a:pt x="11075" y="16313"/>
                  </a:cubicBezTo>
                  <a:cubicBezTo>
                    <a:pt x="11075" y="16413"/>
                    <a:pt x="11075" y="16513"/>
                    <a:pt x="11041" y="16613"/>
                  </a:cubicBezTo>
                  <a:cubicBezTo>
                    <a:pt x="10808" y="17780"/>
                    <a:pt x="10341" y="18848"/>
                    <a:pt x="9807" y="19882"/>
                  </a:cubicBezTo>
                  <a:cubicBezTo>
                    <a:pt x="9607" y="20249"/>
                    <a:pt x="9373" y="20649"/>
                    <a:pt x="9207" y="21016"/>
                  </a:cubicBezTo>
                  <a:cubicBezTo>
                    <a:pt x="8840" y="21783"/>
                    <a:pt x="8373" y="22450"/>
                    <a:pt x="7872" y="23084"/>
                  </a:cubicBezTo>
                  <a:cubicBezTo>
                    <a:pt x="6938" y="24252"/>
                    <a:pt x="6004" y="25419"/>
                    <a:pt x="5070" y="26587"/>
                  </a:cubicBezTo>
                  <a:cubicBezTo>
                    <a:pt x="4904" y="26820"/>
                    <a:pt x="4703" y="27087"/>
                    <a:pt x="4470" y="27287"/>
                  </a:cubicBezTo>
                  <a:cubicBezTo>
                    <a:pt x="3936" y="27654"/>
                    <a:pt x="3536" y="28154"/>
                    <a:pt x="3136" y="28621"/>
                  </a:cubicBezTo>
                  <a:cubicBezTo>
                    <a:pt x="2902" y="28888"/>
                    <a:pt x="2669" y="29188"/>
                    <a:pt x="2535" y="29489"/>
                  </a:cubicBezTo>
                  <a:cubicBezTo>
                    <a:pt x="2135" y="30189"/>
                    <a:pt x="1801" y="30890"/>
                    <a:pt x="1468" y="31624"/>
                  </a:cubicBezTo>
                  <a:cubicBezTo>
                    <a:pt x="1301" y="31924"/>
                    <a:pt x="1234" y="32291"/>
                    <a:pt x="1168" y="32624"/>
                  </a:cubicBezTo>
                  <a:cubicBezTo>
                    <a:pt x="1068" y="33258"/>
                    <a:pt x="901" y="33858"/>
                    <a:pt x="967" y="34526"/>
                  </a:cubicBezTo>
                  <a:cubicBezTo>
                    <a:pt x="967" y="34559"/>
                    <a:pt x="934" y="34626"/>
                    <a:pt x="934" y="34692"/>
                  </a:cubicBezTo>
                  <a:cubicBezTo>
                    <a:pt x="834" y="35026"/>
                    <a:pt x="834" y="35393"/>
                    <a:pt x="834" y="35760"/>
                  </a:cubicBezTo>
                  <a:lnTo>
                    <a:pt x="867" y="38595"/>
                  </a:lnTo>
                  <a:cubicBezTo>
                    <a:pt x="867" y="38762"/>
                    <a:pt x="867" y="38895"/>
                    <a:pt x="901" y="39029"/>
                  </a:cubicBezTo>
                  <a:cubicBezTo>
                    <a:pt x="1034" y="39563"/>
                    <a:pt x="1068" y="40096"/>
                    <a:pt x="1101" y="40663"/>
                  </a:cubicBezTo>
                  <a:cubicBezTo>
                    <a:pt x="1101" y="41064"/>
                    <a:pt x="1168" y="41497"/>
                    <a:pt x="1434" y="41864"/>
                  </a:cubicBezTo>
                  <a:cubicBezTo>
                    <a:pt x="1668" y="42198"/>
                    <a:pt x="1801" y="42598"/>
                    <a:pt x="1901" y="42998"/>
                  </a:cubicBezTo>
                  <a:cubicBezTo>
                    <a:pt x="2035" y="43365"/>
                    <a:pt x="2135" y="43732"/>
                    <a:pt x="2268" y="44099"/>
                  </a:cubicBezTo>
                  <a:cubicBezTo>
                    <a:pt x="2335" y="44399"/>
                    <a:pt x="2502" y="44666"/>
                    <a:pt x="2702" y="44900"/>
                  </a:cubicBezTo>
                  <a:cubicBezTo>
                    <a:pt x="2902" y="45100"/>
                    <a:pt x="3036" y="45333"/>
                    <a:pt x="3136" y="45567"/>
                  </a:cubicBezTo>
                  <a:cubicBezTo>
                    <a:pt x="3302" y="46034"/>
                    <a:pt x="3569" y="46468"/>
                    <a:pt x="3803" y="46868"/>
                  </a:cubicBezTo>
                  <a:cubicBezTo>
                    <a:pt x="4270" y="47635"/>
                    <a:pt x="4804" y="48302"/>
                    <a:pt x="5504" y="48869"/>
                  </a:cubicBezTo>
                  <a:cubicBezTo>
                    <a:pt x="6271" y="49470"/>
                    <a:pt x="7139" y="49937"/>
                    <a:pt x="7906" y="50570"/>
                  </a:cubicBezTo>
                  <a:cubicBezTo>
                    <a:pt x="7972" y="50637"/>
                    <a:pt x="8106" y="50671"/>
                    <a:pt x="8206" y="50737"/>
                  </a:cubicBezTo>
                  <a:cubicBezTo>
                    <a:pt x="8773" y="51037"/>
                    <a:pt x="9407" y="51338"/>
                    <a:pt x="9974" y="51671"/>
                  </a:cubicBezTo>
                  <a:cubicBezTo>
                    <a:pt x="10908" y="52205"/>
                    <a:pt x="11909" y="52605"/>
                    <a:pt x="12943" y="52905"/>
                  </a:cubicBezTo>
                  <a:cubicBezTo>
                    <a:pt x="13176" y="52972"/>
                    <a:pt x="13443" y="52972"/>
                    <a:pt x="13677" y="53039"/>
                  </a:cubicBezTo>
                  <a:cubicBezTo>
                    <a:pt x="14310" y="53139"/>
                    <a:pt x="14911" y="53139"/>
                    <a:pt x="15545" y="53139"/>
                  </a:cubicBezTo>
                  <a:cubicBezTo>
                    <a:pt x="15845" y="53172"/>
                    <a:pt x="16145" y="53206"/>
                    <a:pt x="16445" y="53272"/>
                  </a:cubicBezTo>
                  <a:cubicBezTo>
                    <a:pt x="16845" y="53372"/>
                    <a:pt x="17246" y="53372"/>
                    <a:pt x="17646" y="53406"/>
                  </a:cubicBezTo>
                  <a:cubicBezTo>
                    <a:pt x="18046" y="53406"/>
                    <a:pt x="18480" y="53372"/>
                    <a:pt x="18880" y="53406"/>
                  </a:cubicBezTo>
                  <a:cubicBezTo>
                    <a:pt x="19080" y="53406"/>
                    <a:pt x="19281" y="53406"/>
                    <a:pt x="19481" y="53439"/>
                  </a:cubicBezTo>
                  <a:cubicBezTo>
                    <a:pt x="20348" y="53539"/>
                    <a:pt x="21215" y="53506"/>
                    <a:pt x="22049" y="53473"/>
                  </a:cubicBezTo>
                  <a:cubicBezTo>
                    <a:pt x="22416" y="53439"/>
                    <a:pt x="22783" y="53372"/>
                    <a:pt x="23083" y="53139"/>
                  </a:cubicBezTo>
                  <a:cubicBezTo>
                    <a:pt x="23217" y="53072"/>
                    <a:pt x="23317" y="53039"/>
                    <a:pt x="23484" y="53006"/>
                  </a:cubicBezTo>
                  <a:cubicBezTo>
                    <a:pt x="23617" y="53006"/>
                    <a:pt x="23717" y="52972"/>
                    <a:pt x="23850" y="52939"/>
                  </a:cubicBezTo>
                  <a:cubicBezTo>
                    <a:pt x="24918" y="52672"/>
                    <a:pt x="25952" y="52272"/>
                    <a:pt x="26919" y="51705"/>
                  </a:cubicBezTo>
                  <a:cubicBezTo>
                    <a:pt x="27053" y="51605"/>
                    <a:pt x="27186" y="51571"/>
                    <a:pt x="27320" y="51504"/>
                  </a:cubicBezTo>
                  <a:cubicBezTo>
                    <a:pt x="27920" y="51171"/>
                    <a:pt x="28520" y="50837"/>
                    <a:pt x="29154" y="50504"/>
                  </a:cubicBezTo>
                  <a:cubicBezTo>
                    <a:pt x="29221" y="50470"/>
                    <a:pt x="29321" y="50404"/>
                    <a:pt x="29421" y="50337"/>
                  </a:cubicBezTo>
                  <a:cubicBezTo>
                    <a:pt x="29721" y="50103"/>
                    <a:pt x="30022" y="49870"/>
                    <a:pt x="30322" y="49636"/>
                  </a:cubicBezTo>
                  <a:cubicBezTo>
                    <a:pt x="30489" y="49470"/>
                    <a:pt x="30655" y="49336"/>
                    <a:pt x="30755" y="49136"/>
                  </a:cubicBezTo>
                  <a:cubicBezTo>
                    <a:pt x="30889" y="48903"/>
                    <a:pt x="31089" y="48736"/>
                    <a:pt x="31356" y="48602"/>
                  </a:cubicBezTo>
                  <a:cubicBezTo>
                    <a:pt x="31890" y="48269"/>
                    <a:pt x="32290" y="47802"/>
                    <a:pt x="32590" y="47268"/>
                  </a:cubicBezTo>
                  <a:cubicBezTo>
                    <a:pt x="32690" y="47101"/>
                    <a:pt x="32824" y="46901"/>
                    <a:pt x="32957" y="46768"/>
                  </a:cubicBezTo>
                  <a:cubicBezTo>
                    <a:pt x="33190" y="46534"/>
                    <a:pt x="33357" y="46267"/>
                    <a:pt x="33524" y="46001"/>
                  </a:cubicBezTo>
                  <a:cubicBezTo>
                    <a:pt x="33724" y="45634"/>
                    <a:pt x="33924" y="45300"/>
                    <a:pt x="34158" y="45000"/>
                  </a:cubicBezTo>
                  <a:cubicBezTo>
                    <a:pt x="34425" y="44666"/>
                    <a:pt x="34625" y="44366"/>
                    <a:pt x="34725" y="43999"/>
                  </a:cubicBezTo>
                  <a:cubicBezTo>
                    <a:pt x="34925" y="43399"/>
                    <a:pt x="35092" y="42798"/>
                    <a:pt x="35292" y="42231"/>
                  </a:cubicBezTo>
                  <a:cubicBezTo>
                    <a:pt x="35325" y="42064"/>
                    <a:pt x="35359" y="41898"/>
                    <a:pt x="35459" y="41764"/>
                  </a:cubicBezTo>
                  <a:cubicBezTo>
                    <a:pt x="35792" y="41264"/>
                    <a:pt x="35959" y="40697"/>
                    <a:pt x="35992" y="40096"/>
                  </a:cubicBezTo>
                  <a:cubicBezTo>
                    <a:pt x="35992" y="39996"/>
                    <a:pt x="35992" y="39929"/>
                    <a:pt x="36026" y="39863"/>
                  </a:cubicBezTo>
                  <a:cubicBezTo>
                    <a:pt x="36193" y="39462"/>
                    <a:pt x="36159" y="38995"/>
                    <a:pt x="36159" y="38562"/>
                  </a:cubicBezTo>
                  <a:cubicBezTo>
                    <a:pt x="36159" y="37828"/>
                    <a:pt x="36093" y="37094"/>
                    <a:pt x="36126" y="36327"/>
                  </a:cubicBezTo>
                  <a:cubicBezTo>
                    <a:pt x="36193" y="35393"/>
                    <a:pt x="35959" y="34492"/>
                    <a:pt x="35926" y="33558"/>
                  </a:cubicBezTo>
                  <a:cubicBezTo>
                    <a:pt x="35926" y="33492"/>
                    <a:pt x="35892" y="33391"/>
                    <a:pt x="35892" y="33291"/>
                  </a:cubicBezTo>
                  <a:cubicBezTo>
                    <a:pt x="35859" y="33158"/>
                    <a:pt x="35826" y="33058"/>
                    <a:pt x="35826" y="32924"/>
                  </a:cubicBezTo>
                  <a:cubicBezTo>
                    <a:pt x="35792" y="32391"/>
                    <a:pt x="35626" y="31924"/>
                    <a:pt x="35425" y="31457"/>
                  </a:cubicBezTo>
                  <a:cubicBezTo>
                    <a:pt x="35159" y="30923"/>
                    <a:pt x="34892" y="30423"/>
                    <a:pt x="34658" y="29889"/>
                  </a:cubicBezTo>
                  <a:cubicBezTo>
                    <a:pt x="34191" y="28922"/>
                    <a:pt x="33457" y="28188"/>
                    <a:pt x="32723" y="27487"/>
                  </a:cubicBezTo>
                  <a:cubicBezTo>
                    <a:pt x="32423" y="27220"/>
                    <a:pt x="32123" y="26920"/>
                    <a:pt x="31890" y="26620"/>
                  </a:cubicBezTo>
                  <a:cubicBezTo>
                    <a:pt x="30989" y="25519"/>
                    <a:pt x="30088" y="24385"/>
                    <a:pt x="29188" y="23251"/>
                  </a:cubicBezTo>
                  <a:cubicBezTo>
                    <a:pt x="28587" y="22517"/>
                    <a:pt x="28053" y="21750"/>
                    <a:pt x="27687" y="20883"/>
                  </a:cubicBezTo>
                  <a:cubicBezTo>
                    <a:pt x="27586" y="20649"/>
                    <a:pt x="27453" y="20416"/>
                    <a:pt x="27320" y="20182"/>
                  </a:cubicBezTo>
                  <a:cubicBezTo>
                    <a:pt x="26853" y="19348"/>
                    <a:pt x="26452" y="18481"/>
                    <a:pt x="26152" y="17547"/>
                  </a:cubicBezTo>
                  <a:cubicBezTo>
                    <a:pt x="26052" y="17180"/>
                    <a:pt x="25919" y="16780"/>
                    <a:pt x="25885" y="16379"/>
                  </a:cubicBezTo>
                  <a:cubicBezTo>
                    <a:pt x="25885" y="15712"/>
                    <a:pt x="25685" y="15078"/>
                    <a:pt x="25518" y="14411"/>
                  </a:cubicBezTo>
                  <a:cubicBezTo>
                    <a:pt x="25485" y="14311"/>
                    <a:pt x="25418" y="14178"/>
                    <a:pt x="25318" y="14111"/>
                  </a:cubicBezTo>
                  <a:cubicBezTo>
                    <a:pt x="24918" y="13744"/>
                    <a:pt x="24518" y="13477"/>
                    <a:pt x="24017" y="13310"/>
                  </a:cubicBezTo>
                  <a:cubicBezTo>
                    <a:pt x="23750" y="13244"/>
                    <a:pt x="23484" y="13210"/>
                    <a:pt x="23217" y="13144"/>
                  </a:cubicBezTo>
                  <a:cubicBezTo>
                    <a:pt x="22650" y="13010"/>
                    <a:pt x="22083" y="12977"/>
                    <a:pt x="21482" y="12977"/>
                  </a:cubicBezTo>
                  <a:cubicBezTo>
                    <a:pt x="20515" y="12944"/>
                    <a:pt x="19481" y="12944"/>
                    <a:pt x="18480" y="12944"/>
                  </a:cubicBezTo>
                  <a:close/>
                  <a:moveTo>
                    <a:pt x="13977" y="9741"/>
                  </a:moveTo>
                  <a:cubicBezTo>
                    <a:pt x="13677" y="10041"/>
                    <a:pt x="13376" y="10342"/>
                    <a:pt x="13109" y="10609"/>
                  </a:cubicBezTo>
                  <a:cubicBezTo>
                    <a:pt x="12943" y="10775"/>
                    <a:pt x="12809" y="10942"/>
                    <a:pt x="12809" y="11176"/>
                  </a:cubicBezTo>
                  <a:cubicBezTo>
                    <a:pt x="12776" y="11543"/>
                    <a:pt x="12743" y="11909"/>
                    <a:pt x="12743" y="12276"/>
                  </a:cubicBezTo>
                  <a:cubicBezTo>
                    <a:pt x="12743" y="12376"/>
                    <a:pt x="12809" y="12477"/>
                    <a:pt x="12843" y="12610"/>
                  </a:cubicBezTo>
                  <a:cubicBezTo>
                    <a:pt x="12976" y="12577"/>
                    <a:pt x="13143" y="12577"/>
                    <a:pt x="13276" y="12510"/>
                  </a:cubicBezTo>
                  <a:cubicBezTo>
                    <a:pt x="13943" y="12310"/>
                    <a:pt x="14611" y="12243"/>
                    <a:pt x="15311" y="12243"/>
                  </a:cubicBezTo>
                  <a:cubicBezTo>
                    <a:pt x="17312" y="12243"/>
                    <a:pt x="19347" y="12243"/>
                    <a:pt x="21382" y="12243"/>
                  </a:cubicBezTo>
                  <a:cubicBezTo>
                    <a:pt x="22183" y="12243"/>
                    <a:pt x="23017" y="12243"/>
                    <a:pt x="23784" y="12543"/>
                  </a:cubicBezTo>
                  <a:cubicBezTo>
                    <a:pt x="23884" y="12577"/>
                    <a:pt x="24017" y="12577"/>
                    <a:pt x="24184" y="12577"/>
                  </a:cubicBezTo>
                  <a:cubicBezTo>
                    <a:pt x="24217" y="12410"/>
                    <a:pt x="24251" y="12276"/>
                    <a:pt x="24251" y="12143"/>
                  </a:cubicBezTo>
                  <a:cubicBezTo>
                    <a:pt x="24217" y="11843"/>
                    <a:pt x="24184" y="11543"/>
                    <a:pt x="24184" y="11242"/>
                  </a:cubicBezTo>
                  <a:cubicBezTo>
                    <a:pt x="24151" y="10809"/>
                    <a:pt x="23917" y="10542"/>
                    <a:pt x="23517" y="10408"/>
                  </a:cubicBezTo>
                  <a:cubicBezTo>
                    <a:pt x="23083" y="10275"/>
                    <a:pt x="22683" y="10142"/>
                    <a:pt x="22249" y="10075"/>
                  </a:cubicBezTo>
                  <a:cubicBezTo>
                    <a:pt x="21382" y="9941"/>
                    <a:pt x="20481" y="9841"/>
                    <a:pt x="19614" y="9741"/>
                  </a:cubicBezTo>
                  <a:cubicBezTo>
                    <a:pt x="18580" y="9608"/>
                    <a:pt x="17546" y="9675"/>
                    <a:pt x="16479" y="9708"/>
                  </a:cubicBezTo>
                  <a:cubicBezTo>
                    <a:pt x="16145" y="9741"/>
                    <a:pt x="15778" y="9741"/>
                    <a:pt x="15411" y="9708"/>
                  </a:cubicBezTo>
                  <a:cubicBezTo>
                    <a:pt x="14911" y="9641"/>
                    <a:pt x="14444" y="9708"/>
                    <a:pt x="13977" y="9741"/>
                  </a:cubicBezTo>
                  <a:close/>
                  <a:moveTo>
                    <a:pt x="23150" y="7573"/>
                  </a:moveTo>
                  <a:cubicBezTo>
                    <a:pt x="23083" y="7540"/>
                    <a:pt x="23017" y="7473"/>
                    <a:pt x="22950" y="7440"/>
                  </a:cubicBezTo>
                  <a:cubicBezTo>
                    <a:pt x="22750" y="7373"/>
                    <a:pt x="22516" y="7273"/>
                    <a:pt x="22283" y="7206"/>
                  </a:cubicBezTo>
                  <a:cubicBezTo>
                    <a:pt x="20915" y="6839"/>
                    <a:pt x="19481" y="6639"/>
                    <a:pt x="18046" y="6639"/>
                  </a:cubicBezTo>
                  <a:cubicBezTo>
                    <a:pt x="17779" y="6639"/>
                    <a:pt x="17513" y="6639"/>
                    <a:pt x="17279" y="6639"/>
                  </a:cubicBezTo>
                  <a:cubicBezTo>
                    <a:pt x="16512" y="6572"/>
                    <a:pt x="15745" y="6639"/>
                    <a:pt x="14977" y="6672"/>
                  </a:cubicBezTo>
                  <a:cubicBezTo>
                    <a:pt x="14410" y="6706"/>
                    <a:pt x="14210" y="7139"/>
                    <a:pt x="13843" y="7440"/>
                  </a:cubicBezTo>
                  <a:cubicBezTo>
                    <a:pt x="13810" y="7440"/>
                    <a:pt x="13810" y="7506"/>
                    <a:pt x="13810" y="7540"/>
                  </a:cubicBezTo>
                  <a:cubicBezTo>
                    <a:pt x="13810" y="7840"/>
                    <a:pt x="13743" y="8207"/>
                    <a:pt x="13843" y="8507"/>
                  </a:cubicBezTo>
                  <a:cubicBezTo>
                    <a:pt x="13943" y="8841"/>
                    <a:pt x="14043" y="9208"/>
                    <a:pt x="14010" y="9608"/>
                  </a:cubicBezTo>
                  <a:cubicBezTo>
                    <a:pt x="14244" y="9541"/>
                    <a:pt x="14444" y="9508"/>
                    <a:pt x="14644" y="9474"/>
                  </a:cubicBezTo>
                  <a:cubicBezTo>
                    <a:pt x="15211" y="9341"/>
                    <a:pt x="15778" y="9174"/>
                    <a:pt x="16345" y="9107"/>
                  </a:cubicBezTo>
                  <a:cubicBezTo>
                    <a:pt x="17546" y="8941"/>
                    <a:pt x="18747" y="8907"/>
                    <a:pt x="19948" y="9074"/>
                  </a:cubicBezTo>
                  <a:cubicBezTo>
                    <a:pt x="20882" y="9208"/>
                    <a:pt x="21816" y="9274"/>
                    <a:pt x="22750" y="9508"/>
                  </a:cubicBezTo>
                  <a:cubicBezTo>
                    <a:pt x="22783" y="9508"/>
                    <a:pt x="22850" y="9508"/>
                    <a:pt x="22883" y="9508"/>
                  </a:cubicBezTo>
                  <a:cubicBezTo>
                    <a:pt x="22950" y="9241"/>
                    <a:pt x="22950" y="9007"/>
                    <a:pt x="23050" y="8807"/>
                  </a:cubicBezTo>
                  <a:cubicBezTo>
                    <a:pt x="23217" y="8407"/>
                    <a:pt x="23183" y="7973"/>
                    <a:pt x="23150" y="7573"/>
                  </a:cubicBezTo>
                  <a:close/>
                  <a:moveTo>
                    <a:pt x="22383" y="6639"/>
                  </a:moveTo>
                  <a:cubicBezTo>
                    <a:pt x="22383" y="6405"/>
                    <a:pt x="22316" y="6239"/>
                    <a:pt x="22316" y="6072"/>
                  </a:cubicBezTo>
                  <a:cubicBezTo>
                    <a:pt x="22349" y="5672"/>
                    <a:pt x="22116" y="5505"/>
                    <a:pt x="21816" y="5371"/>
                  </a:cubicBezTo>
                  <a:cubicBezTo>
                    <a:pt x="21716" y="5338"/>
                    <a:pt x="21582" y="5271"/>
                    <a:pt x="21482" y="5238"/>
                  </a:cubicBezTo>
                  <a:cubicBezTo>
                    <a:pt x="20748" y="5071"/>
                    <a:pt x="20014" y="4904"/>
                    <a:pt x="19247" y="4904"/>
                  </a:cubicBezTo>
                  <a:cubicBezTo>
                    <a:pt x="18780" y="4904"/>
                    <a:pt x="18313" y="4938"/>
                    <a:pt x="17846" y="4871"/>
                  </a:cubicBezTo>
                  <a:cubicBezTo>
                    <a:pt x="17246" y="4771"/>
                    <a:pt x="16645" y="4704"/>
                    <a:pt x="16045" y="4804"/>
                  </a:cubicBezTo>
                  <a:cubicBezTo>
                    <a:pt x="15945" y="4838"/>
                    <a:pt x="15845" y="4871"/>
                    <a:pt x="15778" y="4738"/>
                  </a:cubicBezTo>
                  <a:cubicBezTo>
                    <a:pt x="15811" y="4571"/>
                    <a:pt x="15945" y="4604"/>
                    <a:pt x="16045" y="4604"/>
                  </a:cubicBezTo>
                  <a:cubicBezTo>
                    <a:pt x="16445" y="4537"/>
                    <a:pt x="16879" y="4471"/>
                    <a:pt x="17279" y="4371"/>
                  </a:cubicBezTo>
                  <a:cubicBezTo>
                    <a:pt x="17579" y="4304"/>
                    <a:pt x="17880" y="4237"/>
                    <a:pt x="18180" y="4237"/>
                  </a:cubicBezTo>
                  <a:cubicBezTo>
                    <a:pt x="18480" y="4237"/>
                    <a:pt x="18780" y="4237"/>
                    <a:pt x="19047" y="4237"/>
                  </a:cubicBezTo>
                  <a:cubicBezTo>
                    <a:pt x="20114" y="4204"/>
                    <a:pt x="21115" y="4371"/>
                    <a:pt x="22116" y="4738"/>
                  </a:cubicBezTo>
                  <a:cubicBezTo>
                    <a:pt x="22149" y="4771"/>
                    <a:pt x="22216" y="4738"/>
                    <a:pt x="22283" y="4771"/>
                  </a:cubicBezTo>
                  <a:cubicBezTo>
                    <a:pt x="22316" y="4571"/>
                    <a:pt x="22316" y="4371"/>
                    <a:pt x="22183" y="4237"/>
                  </a:cubicBezTo>
                  <a:cubicBezTo>
                    <a:pt x="21749" y="3770"/>
                    <a:pt x="21282" y="3303"/>
                    <a:pt x="20682" y="3003"/>
                  </a:cubicBezTo>
                  <a:cubicBezTo>
                    <a:pt x="20648" y="2970"/>
                    <a:pt x="20581" y="2936"/>
                    <a:pt x="20548" y="2936"/>
                  </a:cubicBezTo>
                  <a:cubicBezTo>
                    <a:pt x="20181" y="2836"/>
                    <a:pt x="19814" y="2770"/>
                    <a:pt x="19481" y="2669"/>
                  </a:cubicBezTo>
                  <a:cubicBezTo>
                    <a:pt x="19214" y="2603"/>
                    <a:pt x="18947" y="2569"/>
                    <a:pt x="18680" y="2569"/>
                  </a:cubicBezTo>
                  <a:cubicBezTo>
                    <a:pt x="18213" y="2569"/>
                    <a:pt x="17779" y="2536"/>
                    <a:pt x="17346" y="2736"/>
                  </a:cubicBezTo>
                  <a:cubicBezTo>
                    <a:pt x="17246" y="2770"/>
                    <a:pt x="17146" y="2736"/>
                    <a:pt x="17046" y="2770"/>
                  </a:cubicBezTo>
                  <a:cubicBezTo>
                    <a:pt x="16545" y="2903"/>
                    <a:pt x="16045" y="3003"/>
                    <a:pt x="15645" y="3403"/>
                  </a:cubicBezTo>
                  <a:cubicBezTo>
                    <a:pt x="15478" y="3603"/>
                    <a:pt x="15278" y="3770"/>
                    <a:pt x="15078" y="3904"/>
                  </a:cubicBezTo>
                  <a:cubicBezTo>
                    <a:pt x="14777" y="4137"/>
                    <a:pt x="14644" y="4437"/>
                    <a:pt x="14644" y="4804"/>
                  </a:cubicBezTo>
                  <a:cubicBezTo>
                    <a:pt x="14644" y="5238"/>
                    <a:pt x="14644" y="5672"/>
                    <a:pt x="14644" y="6105"/>
                  </a:cubicBezTo>
                  <a:cubicBezTo>
                    <a:pt x="14644" y="6205"/>
                    <a:pt x="14577" y="6339"/>
                    <a:pt x="14711" y="6405"/>
                  </a:cubicBezTo>
                  <a:cubicBezTo>
                    <a:pt x="14811" y="6405"/>
                    <a:pt x="14877" y="6372"/>
                    <a:pt x="14977" y="6372"/>
                  </a:cubicBezTo>
                  <a:cubicBezTo>
                    <a:pt x="15478" y="6172"/>
                    <a:pt x="16012" y="6139"/>
                    <a:pt x="16545" y="6139"/>
                  </a:cubicBezTo>
                  <a:cubicBezTo>
                    <a:pt x="17012" y="6139"/>
                    <a:pt x="17513" y="6105"/>
                    <a:pt x="18013" y="6105"/>
                  </a:cubicBezTo>
                  <a:cubicBezTo>
                    <a:pt x="18947" y="6072"/>
                    <a:pt x="19848" y="6172"/>
                    <a:pt x="20782" y="6305"/>
                  </a:cubicBezTo>
                  <a:cubicBezTo>
                    <a:pt x="21315" y="6405"/>
                    <a:pt x="21816" y="6539"/>
                    <a:pt x="22383" y="6639"/>
                  </a:cubicBezTo>
                  <a:close/>
                  <a:moveTo>
                    <a:pt x="16145" y="2369"/>
                  </a:moveTo>
                  <a:cubicBezTo>
                    <a:pt x="16645" y="2236"/>
                    <a:pt x="17112" y="2136"/>
                    <a:pt x="17579" y="2002"/>
                  </a:cubicBezTo>
                  <a:cubicBezTo>
                    <a:pt x="17679" y="1969"/>
                    <a:pt x="17813" y="1969"/>
                    <a:pt x="17946" y="1969"/>
                  </a:cubicBezTo>
                  <a:cubicBezTo>
                    <a:pt x="18313" y="1969"/>
                    <a:pt x="18680" y="1969"/>
                    <a:pt x="19047" y="1969"/>
                  </a:cubicBezTo>
                  <a:cubicBezTo>
                    <a:pt x="19147" y="1969"/>
                    <a:pt x="19281" y="1969"/>
                    <a:pt x="19381" y="2002"/>
                  </a:cubicBezTo>
                  <a:cubicBezTo>
                    <a:pt x="19814" y="2102"/>
                    <a:pt x="20248" y="2236"/>
                    <a:pt x="20682" y="2336"/>
                  </a:cubicBezTo>
                  <a:cubicBezTo>
                    <a:pt x="20748" y="2369"/>
                    <a:pt x="20782" y="2336"/>
                    <a:pt x="20848" y="2336"/>
                  </a:cubicBezTo>
                  <a:cubicBezTo>
                    <a:pt x="20782" y="1836"/>
                    <a:pt x="20548" y="1469"/>
                    <a:pt x="20215" y="1168"/>
                  </a:cubicBezTo>
                  <a:cubicBezTo>
                    <a:pt x="20014" y="968"/>
                    <a:pt x="19814" y="868"/>
                    <a:pt x="19547" y="835"/>
                  </a:cubicBezTo>
                  <a:cubicBezTo>
                    <a:pt x="19214" y="801"/>
                    <a:pt x="18880" y="735"/>
                    <a:pt x="18580" y="735"/>
                  </a:cubicBezTo>
                  <a:cubicBezTo>
                    <a:pt x="18246" y="735"/>
                    <a:pt x="17913" y="801"/>
                    <a:pt x="17579" y="835"/>
                  </a:cubicBezTo>
                  <a:cubicBezTo>
                    <a:pt x="17479" y="868"/>
                    <a:pt x="17379" y="835"/>
                    <a:pt x="17279" y="868"/>
                  </a:cubicBezTo>
                  <a:cubicBezTo>
                    <a:pt x="17179" y="902"/>
                    <a:pt x="17046" y="935"/>
                    <a:pt x="16979" y="1002"/>
                  </a:cubicBezTo>
                  <a:cubicBezTo>
                    <a:pt x="16512" y="1335"/>
                    <a:pt x="16212" y="1735"/>
                    <a:pt x="16145" y="23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12" name="Google Shape;2212;p58"/>
            <p:cNvSpPr/>
            <p:nvPr/>
          </p:nvSpPr>
          <p:spPr>
            <a:xfrm>
              <a:off x="2439913" y="1982050"/>
              <a:ext cx="463425" cy="626700"/>
            </a:xfrm>
            <a:custGeom>
              <a:avLst/>
              <a:gdLst/>
              <a:ahLst/>
              <a:cxnLst/>
              <a:rect l="l" t="t" r="r" b="b"/>
              <a:pathLst>
                <a:path w="18537" h="25068" extrusionOk="0">
                  <a:moveTo>
                    <a:pt x="6264" y="16706"/>
                  </a:moveTo>
                  <a:cubicBezTo>
                    <a:pt x="6561" y="16706"/>
                    <a:pt x="6927" y="16992"/>
                    <a:pt x="7362" y="17554"/>
                  </a:cubicBezTo>
                  <a:cubicBezTo>
                    <a:pt x="7362" y="17854"/>
                    <a:pt x="7329" y="18121"/>
                    <a:pt x="7295" y="18388"/>
                  </a:cubicBezTo>
                  <a:cubicBezTo>
                    <a:pt x="7195" y="19389"/>
                    <a:pt x="6928" y="20156"/>
                    <a:pt x="6295" y="20923"/>
                  </a:cubicBezTo>
                  <a:cubicBezTo>
                    <a:pt x="6195" y="21056"/>
                    <a:pt x="6061" y="21156"/>
                    <a:pt x="5928" y="21290"/>
                  </a:cubicBezTo>
                  <a:cubicBezTo>
                    <a:pt x="5327" y="20022"/>
                    <a:pt x="5160" y="18521"/>
                    <a:pt x="5661" y="17320"/>
                  </a:cubicBezTo>
                  <a:cubicBezTo>
                    <a:pt x="5813" y="16909"/>
                    <a:pt x="6014" y="16706"/>
                    <a:pt x="6264" y="16706"/>
                  </a:cubicBezTo>
                  <a:close/>
                  <a:moveTo>
                    <a:pt x="11693" y="17690"/>
                  </a:moveTo>
                  <a:cubicBezTo>
                    <a:pt x="11900" y="17690"/>
                    <a:pt x="12054" y="17867"/>
                    <a:pt x="12165" y="18221"/>
                  </a:cubicBezTo>
                  <a:cubicBezTo>
                    <a:pt x="12466" y="18721"/>
                    <a:pt x="12566" y="19255"/>
                    <a:pt x="12566" y="19822"/>
                  </a:cubicBezTo>
                  <a:cubicBezTo>
                    <a:pt x="12566" y="20556"/>
                    <a:pt x="12266" y="21357"/>
                    <a:pt x="11865" y="22024"/>
                  </a:cubicBezTo>
                  <a:cubicBezTo>
                    <a:pt x="11432" y="21323"/>
                    <a:pt x="11131" y="20456"/>
                    <a:pt x="11065" y="19755"/>
                  </a:cubicBezTo>
                  <a:cubicBezTo>
                    <a:pt x="10998" y="19188"/>
                    <a:pt x="10998" y="18588"/>
                    <a:pt x="11098" y="18021"/>
                  </a:cubicBezTo>
                  <a:cubicBezTo>
                    <a:pt x="11334" y="17800"/>
                    <a:pt x="11530" y="17690"/>
                    <a:pt x="11693" y="17690"/>
                  </a:cubicBezTo>
                  <a:close/>
                  <a:moveTo>
                    <a:pt x="12438" y="0"/>
                  </a:moveTo>
                  <a:cubicBezTo>
                    <a:pt x="12230" y="0"/>
                    <a:pt x="12031" y="113"/>
                    <a:pt x="11965" y="375"/>
                  </a:cubicBezTo>
                  <a:cubicBezTo>
                    <a:pt x="11665" y="1676"/>
                    <a:pt x="11865" y="2910"/>
                    <a:pt x="12065" y="4178"/>
                  </a:cubicBezTo>
                  <a:cubicBezTo>
                    <a:pt x="12299" y="5745"/>
                    <a:pt x="12399" y="7347"/>
                    <a:pt x="12599" y="8881"/>
                  </a:cubicBezTo>
                  <a:cubicBezTo>
                    <a:pt x="12999" y="11550"/>
                    <a:pt x="13833" y="13985"/>
                    <a:pt x="15535" y="16053"/>
                  </a:cubicBezTo>
                  <a:cubicBezTo>
                    <a:pt x="16702" y="17454"/>
                    <a:pt x="17536" y="18421"/>
                    <a:pt x="17102" y="20323"/>
                  </a:cubicBezTo>
                  <a:cubicBezTo>
                    <a:pt x="16769" y="21724"/>
                    <a:pt x="15701" y="23225"/>
                    <a:pt x="14167" y="23358"/>
                  </a:cubicBezTo>
                  <a:cubicBezTo>
                    <a:pt x="14123" y="23360"/>
                    <a:pt x="14080" y="23362"/>
                    <a:pt x="14037" y="23362"/>
                  </a:cubicBezTo>
                  <a:cubicBezTo>
                    <a:pt x="13490" y="23362"/>
                    <a:pt x="13001" y="23167"/>
                    <a:pt x="12599" y="22858"/>
                  </a:cubicBezTo>
                  <a:cubicBezTo>
                    <a:pt x="13333" y="21657"/>
                    <a:pt x="13800" y="20222"/>
                    <a:pt x="13533" y="18821"/>
                  </a:cubicBezTo>
                  <a:cubicBezTo>
                    <a:pt x="13300" y="17754"/>
                    <a:pt x="12599" y="16486"/>
                    <a:pt x="11398" y="16453"/>
                  </a:cubicBezTo>
                  <a:cubicBezTo>
                    <a:pt x="11390" y="16453"/>
                    <a:pt x="11382" y="16453"/>
                    <a:pt x="11374" y="16453"/>
                  </a:cubicBezTo>
                  <a:cubicBezTo>
                    <a:pt x="8739" y="16453"/>
                    <a:pt x="10300" y="21860"/>
                    <a:pt x="11131" y="22824"/>
                  </a:cubicBezTo>
                  <a:cubicBezTo>
                    <a:pt x="11198" y="22891"/>
                    <a:pt x="11231" y="22924"/>
                    <a:pt x="11265" y="22958"/>
                  </a:cubicBezTo>
                  <a:cubicBezTo>
                    <a:pt x="10716" y="23663"/>
                    <a:pt x="10099" y="23989"/>
                    <a:pt x="9419" y="23989"/>
                  </a:cubicBezTo>
                  <a:cubicBezTo>
                    <a:pt x="8941" y="23989"/>
                    <a:pt x="8433" y="23828"/>
                    <a:pt x="7896" y="23525"/>
                  </a:cubicBezTo>
                  <a:cubicBezTo>
                    <a:pt x="7362" y="23191"/>
                    <a:pt x="6895" y="22758"/>
                    <a:pt x="6495" y="22224"/>
                  </a:cubicBezTo>
                  <a:cubicBezTo>
                    <a:pt x="7129" y="21657"/>
                    <a:pt x="7696" y="20956"/>
                    <a:pt x="7962" y="20256"/>
                  </a:cubicBezTo>
                  <a:cubicBezTo>
                    <a:pt x="8329" y="19188"/>
                    <a:pt x="8863" y="17020"/>
                    <a:pt x="8029" y="16019"/>
                  </a:cubicBezTo>
                  <a:cubicBezTo>
                    <a:pt x="7633" y="15575"/>
                    <a:pt x="7191" y="15380"/>
                    <a:pt x="6743" y="15380"/>
                  </a:cubicBezTo>
                  <a:cubicBezTo>
                    <a:pt x="6249" y="15380"/>
                    <a:pt x="5749" y="15617"/>
                    <a:pt x="5294" y="16019"/>
                  </a:cubicBezTo>
                  <a:cubicBezTo>
                    <a:pt x="3926" y="17220"/>
                    <a:pt x="4260" y="19622"/>
                    <a:pt x="4727" y="21123"/>
                  </a:cubicBezTo>
                  <a:cubicBezTo>
                    <a:pt x="4827" y="21390"/>
                    <a:pt x="4927" y="21657"/>
                    <a:pt x="5060" y="21924"/>
                  </a:cubicBezTo>
                  <a:cubicBezTo>
                    <a:pt x="4512" y="22257"/>
                    <a:pt x="3882" y="22498"/>
                    <a:pt x="3287" y="22498"/>
                  </a:cubicBezTo>
                  <a:cubicBezTo>
                    <a:pt x="2869" y="22498"/>
                    <a:pt x="2469" y="22379"/>
                    <a:pt x="2125" y="22090"/>
                  </a:cubicBezTo>
                  <a:cubicBezTo>
                    <a:pt x="1424" y="21523"/>
                    <a:pt x="1291" y="20423"/>
                    <a:pt x="1258" y="19555"/>
                  </a:cubicBezTo>
                  <a:cubicBezTo>
                    <a:pt x="1124" y="17787"/>
                    <a:pt x="1424" y="15953"/>
                    <a:pt x="1858" y="14218"/>
                  </a:cubicBezTo>
                  <a:cubicBezTo>
                    <a:pt x="2258" y="12617"/>
                    <a:pt x="3292" y="11316"/>
                    <a:pt x="3993" y="9848"/>
                  </a:cubicBezTo>
                  <a:cubicBezTo>
                    <a:pt x="5127" y="7513"/>
                    <a:pt x="5994" y="4178"/>
                    <a:pt x="5461" y="1576"/>
                  </a:cubicBezTo>
                  <a:cubicBezTo>
                    <a:pt x="5407" y="1295"/>
                    <a:pt x="5209" y="1175"/>
                    <a:pt x="4999" y="1175"/>
                  </a:cubicBezTo>
                  <a:cubicBezTo>
                    <a:pt x="4686" y="1175"/>
                    <a:pt x="4347" y="1443"/>
                    <a:pt x="4427" y="1843"/>
                  </a:cubicBezTo>
                  <a:cubicBezTo>
                    <a:pt x="4927" y="4378"/>
                    <a:pt x="3960" y="7547"/>
                    <a:pt x="2825" y="9815"/>
                  </a:cubicBezTo>
                  <a:cubicBezTo>
                    <a:pt x="1725" y="12117"/>
                    <a:pt x="691" y="13851"/>
                    <a:pt x="357" y="16453"/>
                  </a:cubicBezTo>
                  <a:cubicBezTo>
                    <a:pt x="1" y="18977"/>
                    <a:pt x="120" y="23616"/>
                    <a:pt x="3233" y="23616"/>
                  </a:cubicBezTo>
                  <a:cubicBezTo>
                    <a:pt x="3617" y="23616"/>
                    <a:pt x="4047" y="23545"/>
                    <a:pt x="4527" y="23391"/>
                  </a:cubicBezTo>
                  <a:cubicBezTo>
                    <a:pt x="4894" y="23291"/>
                    <a:pt x="5294" y="23091"/>
                    <a:pt x="5661" y="22858"/>
                  </a:cubicBezTo>
                  <a:cubicBezTo>
                    <a:pt x="6636" y="24118"/>
                    <a:pt x="8082" y="25068"/>
                    <a:pt x="9485" y="25068"/>
                  </a:cubicBezTo>
                  <a:cubicBezTo>
                    <a:pt x="10386" y="25068"/>
                    <a:pt x="11269" y="24677"/>
                    <a:pt x="11999" y="23725"/>
                  </a:cubicBezTo>
                  <a:cubicBezTo>
                    <a:pt x="12032" y="23692"/>
                    <a:pt x="12032" y="23692"/>
                    <a:pt x="12065" y="23658"/>
                  </a:cubicBezTo>
                  <a:cubicBezTo>
                    <a:pt x="12711" y="24109"/>
                    <a:pt x="13391" y="24318"/>
                    <a:pt x="14057" y="24318"/>
                  </a:cubicBezTo>
                  <a:cubicBezTo>
                    <a:pt x="15561" y="24318"/>
                    <a:pt x="16994" y="23257"/>
                    <a:pt x="17803" y="21523"/>
                  </a:cubicBezTo>
                  <a:cubicBezTo>
                    <a:pt x="18203" y="20623"/>
                    <a:pt x="18537" y="19288"/>
                    <a:pt x="18270" y="18288"/>
                  </a:cubicBezTo>
                  <a:cubicBezTo>
                    <a:pt x="17803" y="16653"/>
                    <a:pt x="16435" y="15619"/>
                    <a:pt x="15535" y="14285"/>
                  </a:cubicBezTo>
                  <a:cubicBezTo>
                    <a:pt x="14167" y="12350"/>
                    <a:pt x="13767" y="9848"/>
                    <a:pt x="13500" y="7580"/>
                  </a:cubicBezTo>
                  <a:cubicBezTo>
                    <a:pt x="13233" y="5479"/>
                    <a:pt x="12499" y="2710"/>
                    <a:pt x="12999" y="675"/>
                  </a:cubicBezTo>
                  <a:cubicBezTo>
                    <a:pt x="13101" y="270"/>
                    <a:pt x="12759" y="0"/>
                    <a:pt x="12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2213" name="Google Shape;2213;p58"/>
          <p:cNvSpPr/>
          <p:nvPr/>
        </p:nvSpPr>
        <p:spPr>
          <a:xfrm>
            <a:off x="2649505" y="2053333"/>
            <a:ext cx="319167" cy="313800"/>
          </a:xfrm>
          <a:custGeom>
            <a:avLst/>
            <a:gdLst/>
            <a:ahLst/>
            <a:cxnLst/>
            <a:rect l="l" t="t" r="r" b="b"/>
            <a:pathLst>
              <a:path w="9575" h="9414" extrusionOk="0">
                <a:moveTo>
                  <a:pt x="4218" y="0"/>
                </a:moveTo>
                <a:cubicBezTo>
                  <a:pt x="4039" y="0"/>
                  <a:pt x="3842" y="78"/>
                  <a:pt x="3670" y="107"/>
                </a:cubicBezTo>
                <a:cubicBezTo>
                  <a:pt x="3570" y="141"/>
                  <a:pt x="3503" y="174"/>
                  <a:pt x="3403" y="207"/>
                </a:cubicBezTo>
                <a:cubicBezTo>
                  <a:pt x="2803" y="307"/>
                  <a:pt x="2302" y="641"/>
                  <a:pt x="1902" y="1041"/>
                </a:cubicBezTo>
                <a:cubicBezTo>
                  <a:pt x="1402" y="1508"/>
                  <a:pt x="968" y="2042"/>
                  <a:pt x="568" y="2576"/>
                </a:cubicBezTo>
                <a:cubicBezTo>
                  <a:pt x="268" y="3009"/>
                  <a:pt x="101" y="3476"/>
                  <a:pt x="101" y="4010"/>
                </a:cubicBezTo>
                <a:cubicBezTo>
                  <a:pt x="1" y="5211"/>
                  <a:pt x="334" y="6312"/>
                  <a:pt x="901" y="7346"/>
                </a:cubicBezTo>
                <a:cubicBezTo>
                  <a:pt x="1068" y="7613"/>
                  <a:pt x="1268" y="7879"/>
                  <a:pt x="1502" y="8113"/>
                </a:cubicBezTo>
                <a:cubicBezTo>
                  <a:pt x="1769" y="8380"/>
                  <a:pt x="2069" y="8580"/>
                  <a:pt x="2369" y="8813"/>
                </a:cubicBezTo>
                <a:cubicBezTo>
                  <a:pt x="2903" y="9180"/>
                  <a:pt x="3437" y="9414"/>
                  <a:pt x="4104" y="9414"/>
                </a:cubicBezTo>
                <a:lnTo>
                  <a:pt x="4871" y="9414"/>
                </a:lnTo>
                <a:cubicBezTo>
                  <a:pt x="5171" y="9414"/>
                  <a:pt x="5471" y="9414"/>
                  <a:pt x="5805" y="9380"/>
                </a:cubicBezTo>
                <a:cubicBezTo>
                  <a:pt x="6639" y="9314"/>
                  <a:pt x="7406" y="9080"/>
                  <a:pt x="8140" y="8580"/>
                </a:cubicBezTo>
                <a:cubicBezTo>
                  <a:pt x="8840" y="8113"/>
                  <a:pt x="9241" y="7479"/>
                  <a:pt x="9374" y="6645"/>
                </a:cubicBezTo>
                <a:cubicBezTo>
                  <a:pt x="9408" y="6545"/>
                  <a:pt x="9408" y="6412"/>
                  <a:pt x="9441" y="6312"/>
                </a:cubicBezTo>
                <a:cubicBezTo>
                  <a:pt x="9574" y="5177"/>
                  <a:pt x="9508" y="4077"/>
                  <a:pt x="9141" y="2976"/>
                </a:cubicBezTo>
                <a:cubicBezTo>
                  <a:pt x="8941" y="2409"/>
                  <a:pt x="8640" y="1908"/>
                  <a:pt x="8240" y="1508"/>
                </a:cubicBezTo>
                <a:cubicBezTo>
                  <a:pt x="8107" y="1375"/>
                  <a:pt x="7973" y="1275"/>
                  <a:pt x="7840" y="1141"/>
                </a:cubicBezTo>
                <a:cubicBezTo>
                  <a:pt x="7473" y="708"/>
                  <a:pt x="6972" y="441"/>
                  <a:pt x="6439" y="274"/>
                </a:cubicBezTo>
                <a:cubicBezTo>
                  <a:pt x="5738" y="107"/>
                  <a:pt x="5004" y="74"/>
                  <a:pt x="4304" y="7"/>
                </a:cubicBezTo>
                <a:cubicBezTo>
                  <a:pt x="4276" y="2"/>
                  <a:pt x="4247" y="0"/>
                  <a:pt x="421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214" name="Google Shape;2214;p58"/>
          <p:cNvSpPr/>
          <p:nvPr/>
        </p:nvSpPr>
        <p:spPr>
          <a:xfrm>
            <a:off x="2668438" y="2076567"/>
            <a:ext cx="281333" cy="300200"/>
          </a:xfrm>
          <a:custGeom>
            <a:avLst/>
            <a:gdLst/>
            <a:ahLst/>
            <a:cxnLst/>
            <a:rect l="l" t="t" r="r" b="b"/>
            <a:pathLst>
              <a:path w="8440" h="9006" extrusionOk="0">
                <a:moveTo>
                  <a:pt x="4091" y="1"/>
                </a:moveTo>
                <a:cubicBezTo>
                  <a:pt x="1942" y="1"/>
                  <a:pt x="1" y="2138"/>
                  <a:pt x="200" y="4480"/>
                </a:cubicBezTo>
                <a:cubicBezTo>
                  <a:pt x="391" y="6650"/>
                  <a:pt x="2642" y="9006"/>
                  <a:pt x="4776" y="9006"/>
                </a:cubicBezTo>
                <a:cubicBezTo>
                  <a:pt x="5629" y="9006"/>
                  <a:pt x="6462" y="8630"/>
                  <a:pt x="7138" y="7716"/>
                </a:cubicBezTo>
                <a:cubicBezTo>
                  <a:pt x="7272" y="7516"/>
                  <a:pt x="7405" y="7316"/>
                  <a:pt x="7505" y="7116"/>
                </a:cubicBezTo>
                <a:cubicBezTo>
                  <a:pt x="8272" y="6382"/>
                  <a:pt x="8439" y="5414"/>
                  <a:pt x="8239" y="4480"/>
                </a:cubicBezTo>
                <a:cubicBezTo>
                  <a:pt x="8139" y="3079"/>
                  <a:pt x="7272" y="1612"/>
                  <a:pt x="6271" y="811"/>
                </a:cubicBezTo>
                <a:cubicBezTo>
                  <a:pt x="5571" y="246"/>
                  <a:pt x="4819" y="1"/>
                  <a:pt x="409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just"/>
            <a:r>
              <a:rPr lang="en" sz="2400" b="1" dirty="0">
                <a:latin typeface="Roboto"/>
                <a:ea typeface="Roboto"/>
                <a:cs typeface="Roboto"/>
                <a:sym typeface="Roboto"/>
              </a:rPr>
              <a:t>4</a:t>
            </a:r>
            <a:endParaRPr sz="24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15" name="Google Shape;2215;p58"/>
          <p:cNvSpPr/>
          <p:nvPr/>
        </p:nvSpPr>
        <p:spPr>
          <a:xfrm>
            <a:off x="2649022" y="2031301"/>
            <a:ext cx="378067" cy="370300"/>
          </a:xfrm>
          <a:custGeom>
            <a:avLst/>
            <a:gdLst/>
            <a:ahLst/>
            <a:cxnLst/>
            <a:rect l="l" t="t" r="r" b="b"/>
            <a:pathLst>
              <a:path w="11342" h="11109" extrusionOk="0">
                <a:moveTo>
                  <a:pt x="5805" y="11042"/>
                </a:moveTo>
                <a:cubicBezTo>
                  <a:pt x="5004" y="11109"/>
                  <a:pt x="4170" y="11042"/>
                  <a:pt x="3403" y="10642"/>
                </a:cubicBezTo>
                <a:cubicBezTo>
                  <a:pt x="2135" y="9941"/>
                  <a:pt x="1068" y="9007"/>
                  <a:pt x="568" y="7573"/>
                </a:cubicBezTo>
                <a:cubicBezTo>
                  <a:pt x="201" y="6539"/>
                  <a:pt x="0" y="5472"/>
                  <a:pt x="101" y="4371"/>
                </a:cubicBezTo>
                <a:cubicBezTo>
                  <a:pt x="167" y="3804"/>
                  <a:pt x="334" y="3270"/>
                  <a:pt x="668" y="2803"/>
                </a:cubicBezTo>
                <a:cubicBezTo>
                  <a:pt x="1201" y="2069"/>
                  <a:pt x="1802" y="1402"/>
                  <a:pt x="2536" y="902"/>
                </a:cubicBezTo>
                <a:cubicBezTo>
                  <a:pt x="3169" y="435"/>
                  <a:pt x="3870" y="134"/>
                  <a:pt x="4670" y="201"/>
                </a:cubicBezTo>
                <a:cubicBezTo>
                  <a:pt x="4737" y="201"/>
                  <a:pt x="4804" y="201"/>
                  <a:pt x="4871" y="201"/>
                </a:cubicBezTo>
                <a:cubicBezTo>
                  <a:pt x="5571" y="1"/>
                  <a:pt x="6272" y="34"/>
                  <a:pt x="6972" y="101"/>
                </a:cubicBezTo>
                <a:cubicBezTo>
                  <a:pt x="7873" y="201"/>
                  <a:pt x="8707" y="535"/>
                  <a:pt x="9340" y="1235"/>
                </a:cubicBezTo>
                <a:cubicBezTo>
                  <a:pt x="9340" y="1235"/>
                  <a:pt x="9374" y="1269"/>
                  <a:pt x="9374" y="1269"/>
                </a:cubicBezTo>
                <a:cubicBezTo>
                  <a:pt x="10808" y="2436"/>
                  <a:pt x="11242" y="4037"/>
                  <a:pt x="11309" y="5805"/>
                </a:cubicBezTo>
                <a:cubicBezTo>
                  <a:pt x="11342" y="6506"/>
                  <a:pt x="11275" y="7239"/>
                  <a:pt x="11075" y="7940"/>
                </a:cubicBezTo>
                <a:cubicBezTo>
                  <a:pt x="10908" y="8674"/>
                  <a:pt x="10508" y="9274"/>
                  <a:pt x="9908" y="9741"/>
                </a:cubicBezTo>
                <a:cubicBezTo>
                  <a:pt x="8940" y="10542"/>
                  <a:pt x="7873" y="10942"/>
                  <a:pt x="6639" y="11009"/>
                </a:cubicBezTo>
                <a:cubicBezTo>
                  <a:pt x="6372" y="11009"/>
                  <a:pt x="6105" y="11042"/>
                  <a:pt x="5805" y="11042"/>
                </a:cubicBezTo>
                <a:close/>
                <a:moveTo>
                  <a:pt x="5838" y="10075"/>
                </a:moveTo>
                <a:lnTo>
                  <a:pt x="5838" y="10108"/>
                </a:lnTo>
                <a:cubicBezTo>
                  <a:pt x="6138" y="10075"/>
                  <a:pt x="6438" y="10075"/>
                  <a:pt x="6739" y="10041"/>
                </a:cubicBezTo>
                <a:cubicBezTo>
                  <a:pt x="7606" y="9975"/>
                  <a:pt x="8373" y="9775"/>
                  <a:pt x="9107" y="9241"/>
                </a:cubicBezTo>
                <a:cubicBezTo>
                  <a:pt x="9774" y="8774"/>
                  <a:pt x="10208" y="8140"/>
                  <a:pt x="10341" y="7306"/>
                </a:cubicBezTo>
                <a:cubicBezTo>
                  <a:pt x="10375" y="7206"/>
                  <a:pt x="10375" y="7073"/>
                  <a:pt x="10408" y="6973"/>
                </a:cubicBezTo>
                <a:cubicBezTo>
                  <a:pt x="10541" y="5838"/>
                  <a:pt x="10475" y="4738"/>
                  <a:pt x="10108" y="3637"/>
                </a:cubicBezTo>
                <a:cubicBezTo>
                  <a:pt x="9908" y="3070"/>
                  <a:pt x="9607" y="2569"/>
                  <a:pt x="9207" y="2169"/>
                </a:cubicBezTo>
                <a:cubicBezTo>
                  <a:pt x="9074" y="2036"/>
                  <a:pt x="8940" y="1936"/>
                  <a:pt x="8807" y="1802"/>
                </a:cubicBezTo>
                <a:cubicBezTo>
                  <a:pt x="8440" y="1369"/>
                  <a:pt x="7939" y="1102"/>
                  <a:pt x="7372" y="935"/>
                </a:cubicBezTo>
                <a:cubicBezTo>
                  <a:pt x="6705" y="768"/>
                  <a:pt x="5971" y="735"/>
                  <a:pt x="5271" y="668"/>
                </a:cubicBezTo>
                <a:cubicBezTo>
                  <a:pt x="5071" y="635"/>
                  <a:pt x="4837" y="735"/>
                  <a:pt x="4637" y="768"/>
                </a:cubicBezTo>
                <a:cubicBezTo>
                  <a:pt x="4537" y="802"/>
                  <a:pt x="4470" y="835"/>
                  <a:pt x="4370" y="868"/>
                </a:cubicBezTo>
                <a:cubicBezTo>
                  <a:pt x="3770" y="1002"/>
                  <a:pt x="3269" y="1302"/>
                  <a:pt x="2869" y="1702"/>
                </a:cubicBezTo>
                <a:cubicBezTo>
                  <a:pt x="2369" y="2203"/>
                  <a:pt x="1935" y="2703"/>
                  <a:pt x="1535" y="3237"/>
                </a:cubicBezTo>
                <a:cubicBezTo>
                  <a:pt x="1235" y="3670"/>
                  <a:pt x="1068" y="4137"/>
                  <a:pt x="1035" y="4671"/>
                </a:cubicBezTo>
                <a:cubicBezTo>
                  <a:pt x="968" y="5872"/>
                  <a:pt x="1301" y="6973"/>
                  <a:pt x="1868" y="8007"/>
                </a:cubicBezTo>
                <a:cubicBezTo>
                  <a:pt x="2002" y="8307"/>
                  <a:pt x="2235" y="8540"/>
                  <a:pt x="2469" y="8774"/>
                </a:cubicBezTo>
                <a:cubicBezTo>
                  <a:pt x="2736" y="9041"/>
                  <a:pt x="3036" y="9274"/>
                  <a:pt x="3336" y="9474"/>
                </a:cubicBezTo>
                <a:cubicBezTo>
                  <a:pt x="3837" y="9841"/>
                  <a:pt x="4404" y="10075"/>
                  <a:pt x="5071" y="10075"/>
                </a:cubicBezTo>
                <a:cubicBezTo>
                  <a:pt x="5304" y="10075"/>
                  <a:pt x="5571" y="10075"/>
                  <a:pt x="5838" y="1007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2216" name="Google Shape;2216;p58"/>
          <p:cNvGrpSpPr/>
          <p:nvPr/>
        </p:nvGrpSpPr>
        <p:grpSpPr>
          <a:xfrm>
            <a:off x="5274468" y="1785467"/>
            <a:ext cx="1645633" cy="2921000"/>
            <a:chOff x="4176738" y="1584450"/>
            <a:chExt cx="1234225" cy="2190750"/>
          </a:xfrm>
        </p:grpSpPr>
        <p:sp>
          <p:nvSpPr>
            <p:cNvPr id="2217" name="Google Shape;2217;p58"/>
            <p:cNvSpPr/>
            <p:nvPr/>
          </p:nvSpPr>
          <p:spPr>
            <a:xfrm>
              <a:off x="4781338" y="1584450"/>
              <a:ext cx="24200" cy="654650"/>
            </a:xfrm>
            <a:custGeom>
              <a:avLst/>
              <a:gdLst/>
              <a:ahLst/>
              <a:cxnLst/>
              <a:rect l="l" t="t" r="r" b="b"/>
              <a:pathLst>
                <a:path w="968" h="26186" extrusionOk="0">
                  <a:moveTo>
                    <a:pt x="967" y="16779"/>
                  </a:moveTo>
                  <a:lnTo>
                    <a:pt x="934" y="16779"/>
                  </a:lnTo>
                  <a:cubicBezTo>
                    <a:pt x="901" y="12376"/>
                    <a:pt x="901" y="11542"/>
                    <a:pt x="867" y="7139"/>
                  </a:cubicBezTo>
                  <a:cubicBezTo>
                    <a:pt x="867" y="6439"/>
                    <a:pt x="801" y="1402"/>
                    <a:pt x="801" y="701"/>
                  </a:cubicBezTo>
                  <a:cubicBezTo>
                    <a:pt x="767" y="568"/>
                    <a:pt x="767" y="434"/>
                    <a:pt x="767" y="334"/>
                  </a:cubicBezTo>
                  <a:cubicBezTo>
                    <a:pt x="734" y="134"/>
                    <a:pt x="600" y="1"/>
                    <a:pt x="467" y="34"/>
                  </a:cubicBezTo>
                  <a:cubicBezTo>
                    <a:pt x="334" y="34"/>
                    <a:pt x="200" y="134"/>
                    <a:pt x="167" y="334"/>
                  </a:cubicBezTo>
                  <a:cubicBezTo>
                    <a:pt x="167" y="468"/>
                    <a:pt x="133" y="634"/>
                    <a:pt x="133" y="768"/>
                  </a:cubicBezTo>
                  <a:cubicBezTo>
                    <a:pt x="133" y="1135"/>
                    <a:pt x="100" y="5805"/>
                    <a:pt x="100" y="6172"/>
                  </a:cubicBezTo>
                  <a:cubicBezTo>
                    <a:pt x="67" y="9808"/>
                    <a:pt x="33" y="9908"/>
                    <a:pt x="33" y="13544"/>
                  </a:cubicBezTo>
                  <a:cubicBezTo>
                    <a:pt x="0" y="19014"/>
                    <a:pt x="0" y="17413"/>
                    <a:pt x="0" y="22884"/>
                  </a:cubicBezTo>
                  <a:cubicBezTo>
                    <a:pt x="0" y="23618"/>
                    <a:pt x="33" y="24385"/>
                    <a:pt x="100" y="25119"/>
                  </a:cubicBezTo>
                  <a:cubicBezTo>
                    <a:pt x="100" y="25419"/>
                    <a:pt x="200" y="25719"/>
                    <a:pt x="300" y="26019"/>
                  </a:cubicBezTo>
                  <a:cubicBezTo>
                    <a:pt x="300" y="26086"/>
                    <a:pt x="400" y="26119"/>
                    <a:pt x="467" y="26153"/>
                  </a:cubicBezTo>
                  <a:cubicBezTo>
                    <a:pt x="567" y="26186"/>
                    <a:pt x="634" y="26119"/>
                    <a:pt x="667" y="25986"/>
                  </a:cubicBezTo>
                  <a:cubicBezTo>
                    <a:pt x="734" y="25719"/>
                    <a:pt x="834" y="25452"/>
                    <a:pt x="867" y="25152"/>
                  </a:cubicBezTo>
                  <a:cubicBezTo>
                    <a:pt x="934" y="24552"/>
                    <a:pt x="934" y="23951"/>
                    <a:pt x="967" y="23351"/>
                  </a:cubicBezTo>
                  <a:cubicBezTo>
                    <a:pt x="967" y="18814"/>
                    <a:pt x="967" y="21316"/>
                    <a:pt x="967" y="167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18" name="Google Shape;2218;p58"/>
            <p:cNvSpPr/>
            <p:nvPr/>
          </p:nvSpPr>
          <p:spPr>
            <a:xfrm>
              <a:off x="4354363" y="2540125"/>
              <a:ext cx="883975" cy="1014850"/>
            </a:xfrm>
            <a:custGeom>
              <a:avLst/>
              <a:gdLst/>
              <a:ahLst/>
              <a:cxnLst/>
              <a:rect l="l" t="t" r="r" b="b"/>
              <a:pathLst>
                <a:path w="35359" h="40594" extrusionOk="0">
                  <a:moveTo>
                    <a:pt x="15211" y="1"/>
                  </a:moveTo>
                  <a:cubicBezTo>
                    <a:pt x="14210" y="1"/>
                    <a:pt x="13243" y="68"/>
                    <a:pt x="12276" y="335"/>
                  </a:cubicBezTo>
                  <a:cubicBezTo>
                    <a:pt x="11709" y="468"/>
                    <a:pt x="11242" y="768"/>
                    <a:pt x="10841" y="1135"/>
                  </a:cubicBezTo>
                  <a:cubicBezTo>
                    <a:pt x="10741" y="1235"/>
                    <a:pt x="10674" y="1335"/>
                    <a:pt x="10641" y="1469"/>
                  </a:cubicBezTo>
                  <a:cubicBezTo>
                    <a:pt x="10441" y="2069"/>
                    <a:pt x="10241" y="2703"/>
                    <a:pt x="10241" y="3370"/>
                  </a:cubicBezTo>
                  <a:cubicBezTo>
                    <a:pt x="10241" y="3470"/>
                    <a:pt x="10241" y="3604"/>
                    <a:pt x="10207" y="3704"/>
                  </a:cubicBezTo>
                  <a:cubicBezTo>
                    <a:pt x="9974" y="4838"/>
                    <a:pt x="9507" y="5905"/>
                    <a:pt x="8973" y="6939"/>
                  </a:cubicBezTo>
                  <a:cubicBezTo>
                    <a:pt x="8773" y="7340"/>
                    <a:pt x="8540" y="7707"/>
                    <a:pt x="8373" y="8107"/>
                  </a:cubicBezTo>
                  <a:cubicBezTo>
                    <a:pt x="8006" y="8841"/>
                    <a:pt x="7572" y="9541"/>
                    <a:pt x="7039" y="10175"/>
                  </a:cubicBezTo>
                  <a:cubicBezTo>
                    <a:pt x="6138" y="11342"/>
                    <a:pt x="5204" y="12510"/>
                    <a:pt x="4270" y="13677"/>
                  </a:cubicBezTo>
                  <a:cubicBezTo>
                    <a:pt x="4070" y="13911"/>
                    <a:pt x="3870" y="14178"/>
                    <a:pt x="3636" y="14345"/>
                  </a:cubicBezTo>
                  <a:cubicBezTo>
                    <a:pt x="3102" y="14745"/>
                    <a:pt x="2735" y="15245"/>
                    <a:pt x="2302" y="15712"/>
                  </a:cubicBezTo>
                  <a:cubicBezTo>
                    <a:pt x="2068" y="15946"/>
                    <a:pt x="1868" y="16246"/>
                    <a:pt x="1701" y="16546"/>
                  </a:cubicBezTo>
                  <a:cubicBezTo>
                    <a:pt x="1334" y="17247"/>
                    <a:pt x="968" y="17981"/>
                    <a:pt x="634" y="18714"/>
                  </a:cubicBezTo>
                  <a:cubicBezTo>
                    <a:pt x="501" y="19015"/>
                    <a:pt x="400" y="19348"/>
                    <a:pt x="334" y="19682"/>
                  </a:cubicBezTo>
                  <a:cubicBezTo>
                    <a:pt x="267" y="20316"/>
                    <a:pt x="67" y="20949"/>
                    <a:pt x="134" y="21583"/>
                  </a:cubicBezTo>
                  <a:cubicBezTo>
                    <a:pt x="134" y="21650"/>
                    <a:pt x="134" y="21683"/>
                    <a:pt x="100" y="21750"/>
                  </a:cubicBezTo>
                  <a:cubicBezTo>
                    <a:pt x="0" y="22117"/>
                    <a:pt x="0" y="22484"/>
                    <a:pt x="0" y="22851"/>
                  </a:cubicBezTo>
                  <a:lnTo>
                    <a:pt x="34" y="25686"/>
                  </a:lnTo>
                  <a:cubicBezTo>
                    <a:pt x="34" y="25819"/>
                    <a:pt x="34" y="25986"/>
                    <a:pt x="67" y="26120"/>
                  </a:cubicBezTo>
                  <a:cubicBezTo>
                    <a:pt x="200" y="26653"/>
                    <a:pt x="234" y="27187"/>
                    <a:pt x="267" y="27721"/>
                  </a:cubicBezTo>
                  <a:cubicBezTo>
                    <a:pt x="300" y="28154"/>
                    <a:pt x="367" y="28588"/>
                    <a:pt x="601" y="28922"/>
                  </a:cubicBezTo>
                  <a:cubicBezTo>
                    <a:pt x="867" y="29289"/>
                    <a:pt x="968" y="29656"/>
                    <a:pt x="1101" y="30056"/>
                  </a:cubicBezTo>
                  <a:cubicBezTo>
                    <a:pt x="1201" y="30423"/>
                    <a:pt x="1334" y="30790"/>
                    <a:pt x="1435" y="31157"/>
                  </a:cubicBezTo>
                  <a:cubicBezTo>
                    <a:pt x="1501" y="31457"/>
                    <a:pt x="1668" y="31724"/>
                    <a:pt x="1868" y="31957"/>
                  </a:cubicBezTo>
                  <a:cubicBezTo>
                    <a:pt x="2068" y="32157"/>
                    <a:pt x="2202" y="32391"/>
                    <a:pt x="2302" y="32658"/>
                  </a:cubicBezTo>
                  <a:cubicBezTo>
                    <a:pt x="2469" y="33125"/>
                    <a:pt x="2735" y="33525"/>
                    <a:pt x="3002" y="33959"/>
                  </a:cubicBezTo>
                  <a:cubicBezTo>
                    <a:pt x="3469" y="34692"/>
                    <a:pt x="3970" y="35393"/>
                    <a:pt x="4670" y="35927"/>
                  </a:cubicBezTo>
                  <a:cubicBezTo>
                    <a:pt x="5437" y="36560"/>
                    <a:pt x="6305" y="37027"/>
                    <a:pt x="7072" y="37628"/>
                  </a:cubicBezTo>
                  <a:cubicBezTo>
                    <a:pt x="7172" y="37695"/>
                    <a:pt x="7272" y="37761"/>
                    <a:pt x="7372" y="37795"/>
                  </a:cubicBezTo>
                  <a:cubicBezTo>
                    <a:pt x="7973" y="38095"/>
                    <a:pt x="8573" y="38395"/>
                    <a:pt x="9140" y="38729"/>
                  </a:cubicBezTo>
                  <a:cubicBezTo>
                    <a:pt x="10074" y="39296"/>
                    <a:pt x="11075" y="39696"/>
                    <a:pt x="12109" y="39963"/>
                  </a:cubicBezTo>
                  <a:cubicBezTo>
                    <a:pt x="12342" y="40030"/>
                    <a:pt x="12609" y="40063"/>
                    <a:pt x="12876" y="40096"/>
                  </a:cubicBezTo>
                  <a:cubicBezTo>
                    <a:pt x="13476" y="40230"/>
                    <a:pt x="14077" y="40230"/>
                    <a:pt x="14711" y="40230"/>
                  </a:cubicBezTo>
                  <a:cubicBezTo>
                    <a:pt x="15011" y="40230"/>
                    <a:pt x="15344" y="40263"/>
                    <a:pt x="15645" y="40363"/>
                  </a:cubicBezTo>
                  <a:cubicBezTo>
                    <a:pt x="16012" y="40463"/>
                    <a:pt x="16412" y="40463"/>
                    <a:pt x="16812" y="40463"/>
                  </a:cubicBezTo>
                  <a:lnTo>
                    <a:pt x="18080" y="40463"/>
                  </a:lnTo>
                  <a:cubicBezTo>
                    <a:pt x="18280" y="40463"/>
                    <a:pt x="18480" y="40497"/>
                    <a:pt x="18680" y="40497"/>
                  </a:cubicBezTo>
                  <a:cubicBezTo>
                    <a:pt x="19141" y="40570"/>
                    <a:pt x="19612" y="40593"/>
                    <a:pt x="20082" y="40593"/>
                  </a:cubicBezTo>
                  <a:cubicBezTo>
                    <a:pt x="20463" y="40593"/>
                    <a:pt x="20842" y="40578"/>
                    <a:pt x="21215" y="40563"/>
                  </a:cubicBezTo>
                  <a:cubicBezTo>
                    <a:pt x="21582" y="40530"/>
                    <a:pt x="21949" y="40463"/>
                    <a:pt x="22249" y="40230"/>
                  </a:cubicBezTo>
                  <a:cubicBezTo>
                    <a:pt x="22383" y="40130"/>
                    <a:pt x="22516" y="40096"/>
                    <a:pt x="22650" y="40096"/>
                  </a:cubicBezTo>
                  <a:cubicBezTo>
                    <a:pt x="22783" y="40096"/>
                    <a:pt x="22917" y="40063"/>
                    <a:pt x="23017" y="40030"/>
                  </a:cubicBezTo>
                  <a:cubicBezTo>
                    <a:pt x="24117" y="39729"/>
                    <a:pt x="25151" y="39362"/>
                    <a:pt x="26119" y="38762"/>
                  </a:cubicBezTo>
                  <a:cubicBezTo>
                    <a:pt x="26219" y="38695"/>
                    <a:pt x="26352" y="38629"/>
                    <a:pt x="26486" y="38562"/>
                  </a:cubicBezTo>
                  <a:cubicBezTo>
                    <a:pt x="27086" y="38262"/>
                    <a:pt x="27720" y="37928"/>
                    <a:pt x="28320" y="37595"/>
                  </a:cubicBezTo>
                  <a:cubicBezTo>
                    <a:pt x="28420" y="37528"/>
                    <a:pt x="28487" y="37461"/>
                    <a:pt x="28587" y="37394"/>
                  </a:cubicBezTo>
                  <a:cubicBezTo>
                    <a:pt x="28887" y="37161"/>
                    <a:pt x="29188" y="36961"/>
                    <a:pt x="29488" y="36694"/>
                  </a:cubicBezTo>
                  <a:cubicBezTo>
                    <a:pt x="29655" y="36560"/>
                    <a:pt x="29821" y="36427"/>
                    <a:pt x="29922" y="36227"/>
                  </a:cubicBezTo>
                  <a:cubicBezTo>
                    <a:pt x="30088" y="35960"/>
                    <a:pt x="30288" y="35793"/>
                    <a:pt x="30522" y="35660"/>
                  </a:cubicBezTo>
                  <a:cubicBezTo>
                    <a:pt x="31056" y="35326"/>
                    <a:pt x="31456" y="34893"/>
                    <a:pt x="31790" y="34326"/>
                  </a:cubicBezTo>
                  <a:cubicBezTo>
                    <a:pt x="31890" y="34159"/>
                    <a:pt x="31990" y="33992"/>
                    <a:pt x="32123" y="33859"/>
                  </a:cubicBezTo>
                  <a:cubicBezTo>
                    <a:pt x="32390" y="33625"/>
                    <a:pt x="32523" y="33358"/>
                    <a:pt x="32690" y="33058"/>
                  </a:cubicBezTo>
                  <a:cubicBezTo>
                    <a:pt x="32890" y="32724"/>
                    <a:pt x="33090" y="32357"/>
                    <a:pt x="33357" y="32057"/>
                  </a:cubicBezTo>
                  <a:cubicBezTo>
                    <a:pt x="33591" y="31757"/>
                    <a:pt x="33791" y="31457"/>
                    <a:pt x="33924" y="31090"/>
                  </a:cubicBezTo>
                  <a:cubicBezTo>
                    <a:pt x="34091" y="30489"/>
                    <a:pt x="34291" y="29889"/>
                    <a:pt x="34458" y="29289"/>
                  </a:cubicBezTo>
                  <a:cubicBezTo>
                    <a:pt x="34525" y="29155"/>
                    <a:pt x="34558" y="28988"/>
                    <a:pt x="34625" y="28855"/>
                  </a:cubicBezTo>
                  <a:cubicBezTo>
                    <a:pt x="34992" y="28321"/>
                    <a:pt x="35159" y="27754"/>
                    <a:pt x="35159" y="27154"/>
                  </a:cubicBezTo>
                  <a:cubicBezTo>
                    <a:pt x="35159" y="27087"/>
                    <a:pt x="35192" y="27020"/>
                    <a:pt x="35192" y="26954"/>
                  </a:cubicBezTo>
                  <a:cubicBezTo>
                    <a:pt x="35359" y="26520"/>
                    <a:pt x="35359" y="26086"/>
                    <a:pt x="35359" y="25653"/>
                  </a:cubicBezTo>
                  <a:cubicBezTo>
                    <a:pt x="35325" y="24885"/>
                    <a:pt x="35259" y="24152"/>
                    <a:pt x="35292" y="23384"/>
                  </a:cubicBezTo>
                  <a:cubicBezTo>
                    <a:pt x="35359" y="22450"/>
                    <a:pt x="35125" y="21550"/>
                    <a:pt x="35125" y="20616"/>
                  </a:cubicBezTo>
                  <a:cubicBezTo>
                    <a:pt x="35125" y="20516"/>
                    <a:pt x="35092" y="20449"/>
                    <a:pt x="35059" y="20349"/>
                  </a:cubicBezTo>
                  <a:cubicBezTo>
                    <a:pt x="35025" y="20215"/>
                    <a:pt x="34992" y="20115"/>
                    <a:pt x="34992" y="19982"/>
                  </a:cubicBezTo>
                  <a:cubicBezTo>
                    <a:pt x="34958" y="19448"/>
                    <a:pt x="34825" y="18981"/>
                    <a:pt x="34592" y="18514"/>
                  </a:cubicBezTo>
                  <a:cubicBezTo>
                    <a:pt x="34325" y="17981"/>
                    <a:pt x="34058" y="17480"/>
                    <a:pt x="33824" y="16946"/>
                  </a:cubicBezTo>
                  <a:cubicBezTo>
                    <a:pt x="33391" y="15979"/>
                    <a:pt x="32657" y="15245"/>
                    <a:pt x="31890" y="14545"/>
                  </a:cubicBezTo>
                  <a:cubicBezTo>
                    <a:pt x="31589" y="14245"/>
                    <a:pt x="31289" y="13978"/>
                    <a:pt x="31056" y="13677"/>
                  </a:cubicBezTo>
                  <a:cubicBezTo>
                    <a:pt x="30155" y="12543"/>
                    <a:pt x="29254" y="11443"/>
                    <a:pt x="28354" y="10308"/>
                  </a:cubicBezTo>
                  <a:cubicBezTo>
                    <a:pt x="27753" y="9575"/>
                    <a:pt x="27220" y="8774"/>
                    <a:pt x="26853" y="7907"/>
                  </a:cubicBezTo>
                  <a:cubicBezTo>
                    <a:pt x="26753" y="7673"/>
                    <a:pt x="26619" y="7473"/>
                    <a:pt x="26486" y="7240"/>
                  </a:cubicBezTo>
                  <a:cubicBezTo>
                    <a:pt x="26019" y="6406"/>
                    <a:pt x="25618" y="5538"/>
                    <a:pt x="25318" y="4604"/>
                  </a:cubicBezTo>
                  <a:cubicBezTo>
                    <a:pt x="25218" y="4204"/>
                    <a:pt x="25085" y="3837"/>
                    <a:pt x="25051" y="3437"/>
                  </a:cubicBezTo>
                  <a:cubicBezTo>
                    <a:pt x="25051" y="2770"/>
                    <a:pt x="24851" y="2102"/>
                    <a:pt x="24684" y="1469"/>
                  </a:cubicBezTo>
                  <a:cubicBezTo>
                    <a:pt x="24651" y="1369"/>
                    <a:pt x="24584" y="1235"/>
                    <a:pt x="24484" y="1168"/>
                  </a:cubicBezTo>
                  <a:cubicBezTo>
                    <a:pt x="24084" y="802"/>
                    <a:pt x="23684" y="535"/>
                    <a:pt x="23183" y="368"/>
                  </a:cubicBezTo>
                  <a:cubicBezTo>
                    <a:pt x="22917" y="301"/>
                    <a:pt x="22650" y="234"/>
                    <a:pt x="22383" y="168"/>
                  </a:cubicBezTo>
                  <a:cubicBezTo>
                    <a:pt x="21816" y="34"/>
                    <a:pt x="21249" y="1"/>
                    <a:pt x="206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19" name="Google Shape;2219;p58"/>
            <p:cNvSpPr/>
            <p:nvPr/>
          </p:nvSpPr>
          <p:spPr>
            <a:xfrm>
              <a:off x="4652063" y="2458500"/>
              <a:ext cx="286900" cy="73325"/>
            </a:xfrm>
            <a:custGeom>
              <a:avLst/>
              <a:gdLst/>
              <a:ahLst/>
              <a:cxnLst/>
              <a:rect l="l" t="t" r="r" b="b"/>
              <a:pathLst>
                <a:path w="11476" h="2933" extrusionOk="0">
                  <a:moveTo>
                    <a:pt x="5438" y="1"/>
                  </a:moveTo>
                  <a:cubicBezTo>
                    <a:pt x="4871" y="1"/>
                    <a:pt x="4304" y="27"/>
                    <a:pt x="3737" y="64"/>
                  </a:cubicBezTo>
                  <a:cubicBezTo>
                    <a:pt x="3553" y="64"/>
                    <a:pt x="3370" y="72"/>
                    <a:pt x="3186" y="72"/>
                  </a:cubicBezTo>
                  <a:cubicBezTo>
                    <a:pt x="3003" y="72"/>
                    <a:pt x="2819" y="64"/>
                    <a:pt x="2636" y="30"/>
                  </a:cubicBezTo>
                  <a:cubicBezTo>
                    <a:pt x="2499" y="11"/>
                    <a:pt x="2359" y="3"/>
                    <a:pt x="2219" y="3"/>
                  </a:cubicBezTo>
                  <a:cubicBezTo>
                    <a:pt x="1881" y="3"/>
                    <a:pt x="1542" y="50"/>
                    <a:pt x="1235" y="97"/>
                  </a:cubicBezTo>
                  <a:cubicBezTo>
                    <a:pt x="901" y="397"/>
                    <a:pt x="634" y="697"/>
                    <a:pt x="368" y="964"/>
                  </a:cubicBezTo>
                  <a:cubicBezTo>
                    <a:pt x="201" y="1131"/>
                    <a:pt x="67" y="1298"/>
                    <a:pt x="34" y="1531"/>
                  </a:cubicBezTo>
                  <a:cubicBezTo>
                    <a:pt x="1" y="1898"/>
                    <a:pt x="1" y="2232"/>
                    <a:pt x="1" y="2599"/>
                  </a:cubicBezTo>
                  <a:cubicBezTo>
                    <a:pt x="1" y="2699"/>
                    <a:pt x="34" y="2799"/>
                    <a:pt x="67" y="2932"/>
                  </a:cubicBezTo>
                  <a:cubicBezTo>
                    <a:pt x="234" y="2899"/>
                    <a:pt x="401" y="2899"/>
                    <a:pt x="534" y="2866"/>
                  </a:cubicBezTo>
                  <a:cubicBezTo>
                    <a:pt x="1068" y="2669"/>
                    <a:pt x="1649" y="2591"/>
                    <a:pt x="2237" y="2591"/>
                  </a:cubicBezTo>
                  <a:cubicBezTo>
                    <a:pt x="2347" y="2591"/>
                    <a:pt x="2458" y="2594"/>
                    <a:pt x="2569" y="2599"/>
                  </a:cubicBezTo>
                  <a:lnTo>
                    <a:pt x="8607" y="2599"/>
                  </a:lnTo>
                  <a:cubicBezTo>
                    <a:pt x="8768" y="2592"/>
                    <a:pt x="8929" y="2588"/>
                    <a:pt x="9088" y="2588"/>
                  </a:cubicBezTo>
                  <a:cubicBezTo>
                    <a:pt x="9751" y="2588"/>
                    <a:pt x="10396" y="2657"/>
                    <a:pt x="11042" y="2899"/>
                  </a:cubicBezTo>
                  <a:cubicBezTo>
                    <a:pt x="11092" y="2916"/>
                    <a:pt x="11150" y="2916"/>
                    <a:pt x="11217" y="2916"/>
                  </a:cubicBezTo>
                  <a:cubicBezTo>
                    <a:pt x="11284" y="2916"/>
                    <a:pt x="11359" y="2916"/>
                    <a:pt x="11442" y="2932"/>
                  </a:cubicBezTo>
                  <a:cubicBezTo>
                    <a:pt x="11442" y="2732"/>
                    <a:pt x="11476" y="2599"/>
                    <a:pt x="11476" y="2465"/>
                  </a:cubicBezTo>
                  <a:cubicBezTo>
                    <a:pt x="11476" y="2165"/>
                    <a:pt x="11442" y="1898"/>
                    <a:pt x="11442" y="1598"/>
                  </a:cubicBezTo>
                  <a:cubicBezTo>
                    <a:pt x="11409" y="1164"/>
                    <a:pt x="11142" y="898"/>
                    <a:pt x="10742" y="764"/>
                  </a:cubicBezTo>
                  <a:cubicBezTo>
                    <a:pt x="10341" y="631"/>
                    <a:pt x="9908" y="497"/>
                    <a:pt x="9507" y="431"/>
                  </a:cubicBezTo>
                  <a:cubicBezTo>
                    <a:pt x="8607" y="297"/>
                    <a:pt x="7740" y="197"/>
                    <a:pt x="6839" y="64"/>
                  </a:cubicBezTo>
                  <a:cubicBezTo>
                    <a:pt x="6372" y="19"/>
                    <a:pt x="5905" y="1"/>
                    <a:pt x="54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20" name="Google Shape;2220;p58"/>
            <p:cNvSpPr/>
            <p:nvPr/>
          </p:nvSpPr>
          <p:spPr>
            <a:xfrm>
              <a:off x="4677088" y="2382300"/>
              <a:ext cx="236850" cy="74475"/>
            </a:xfrm>
            <a:custGeom>
              <a:avLst/>
              <a:gdLst/>
              <a:ahLst/>
              <a:cxnLst/>
              <a:rect l="l" t="t" r="r" b="b"/>
              <a:pathLst>
                <a:path w="9474" h="2979" extrusionOk="0">
                  <a:moveTo>
                    <a:pt x="3079" y="0"/>
                  </a:moveTo>
                  <a:cubicBezTo>
                    <a:pt x="2476" y="0"/>
                    <a:pt x="1855" y="49"/>
                    <a:pt x="1235" y="76"/>
                  </a:cubicBezTo>
                  <a:cubicBezTo>
                    <a:pt x="668" y="76"/>
                    <a:pt x="434" y="543"/>
                    <a:pt x="67" y="810"/>
                  </a:cubicBezTo>
                  <a:cubicBezTo>
                    <a:pt x="67" y="843"/>
                    <a:pt x="34" y="877"/>
                    <a:pt x="34" y="910"/>
                  </a:cubicBezTo>
                  <a:cubicBezTo>
                    <a:pt x="34" y="1244"/>
                    <a:pt x="0" y="1577"/>
                    <a:pt x="67" y="1877"/>
                  </a:cubicBezTo>
                  <a:cubicBezTo>
                    <a:pt x="167" y="2244"/>
                    <a:pt x="267" y="2578"/>
                    <a:pt x="267" y="2978"/>
                  </a:cubicBezTo>
                  <a:cubicBezTo>
                    <a:pt x="501" y="2945"/>
                    <a:pt x="701" y="2878"/>
                    <a:pt x="901" y="2845"/>
                  </a:cubicBezTo>
                  <a:cubicBezTo>
                    <a:pt x="1468" y="2711"/>
                    <a:pt x="2002" y="2545"/>
                    <a:pt x="2602" y="2478"/>
                  </a:cubicBezTo>
                  <a:cubicBezTo>
                    <a:pt x="3244" y="2386"/>
                    <a:pt x="3895" y="2335"/>
                    <a:pt x="4552" y="2335"/>
                  </a:cubicBezTo>
                  <a:cubicBezTo>
                    <a:pt x="5089" y="2335"/>
                    <a:pt x="5630" y="2369"/>
                    <a:pt x="6171" y="2445"/>
                  </a:cubicBezTo>
                  <a:cubicBezTo>
                    <a:pt x="7105" y="2611"/>
                    <a:pt x="8073" y="2645"/>
                    <a:pt x="8973" y="2878"/>
                  </a:cubicBezTo>
                  <a:cubicBezTo>
                    <a:pt x="8996" y="2889"/>
                    <a:pt x="9014" y="2893"/>
                    <a:pt x="9032" y="2893"/>
                  </a:cubicBezTo>
                  <a:cubicBezTo>
                    <a:pt x="9066" y="2893"/>
                    <a:pt x="9096" y="2878"/>
                    <a:pt x="9140" y="2878"/>
                  </a:cubicBezTo>
                  <a:cubicBezTo>
                    <a:pt x="9207" y="2645"/>
                    <a:pt x="9207" y="2411"/>
                    <a:pt x="9307" y="2178"/>
                  </a:cubicBezTo>
                  <a:cubicBezTo>
                    <a:pt x="9474" y="1777"/>
                    <a:pt x="9440" y="1377"/>
                    <a:pt x="9407" y="943"/>
                  </a:cubicBezTo>
                  <a:cubicBezTo>
                    <a:pt x="9340" y="910"/>
                    <a:pt x="9274" y="877"/>
                    <a:pt x="9207" y="843"/>
                  </a:cubicBezTo>
                  <a:cubicBezTo>
                    <a:pt x="8973" y="743"/>
                    <a:pt x="8773" y="677"/>
                    <a:pt x="8540" y="610"/>
                  </a:cubicBezTo>
                  <a:cubicBezTo>
                    <a:pt x="7139" y="243"/>
                    <a:pt x="5738" y="43"/>
                    <a:pt x="4270" y="43"/>
                  </a:cubicBezTo>
                  <a:cubicBezTo>
                    <a:pt x="4037" y="43"/>
                    <a:pt x="3770" y="43"/>
                    <a:pt x="3503" y="9"/>
                  </a:cubicBezTo>
                  <a:cubicBezTo>
                    <a:pt x="3363" y="3"/>
                    <a:pt x="3221" y="0"/>
                    <a:pt x="30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21" name="Google Shape;2221;p58"/>
            <p:cNvSpPr/>
            <p:nvPr/>
          </p:nvSpPr>
          <p:spPr>
            <a:xfrm>
              <a:off x="4697938" y="2281550"/>
              <a:ext cx="195150" cy="101825"/>
            </a:xfrm>
            <a:custGeom>
              <a:avLst/>
              <a:gdLst/>
              <a:ahLst/>
              <a:cxnLst/>
              <a:rect l="l" t="t" r="r" b="b"/>
              <a:pathLst>
                <a:path w="7806" h="4073" extrusionOk="0">
                  <a:moveTo>
                    <a:pt x="3710" y="1"/>
                  </a:moveTo>
                  <a:cubicBezTo>
                    <a:pt x="3386" y="1"/>
                    <a:pt x="3069" y="18"/>
                    <a:pt x="2736" y="137"/>
                  </a:cubicBezTo>
                  <a:cubicBezTo>
                    <a:pt x="2669" y="170"/>
                    <a:pt x="2569" y="170"/>
                    <a:pt x="2469" y="170"/>
                  </a:cubicBezTo>
                  <a:cubicBezTo>
                    <a:pt x="1968" y="303"/>
                    <a:pt x="1468" y="404"/>
                    <a:pt x="1068" y="837"/>
                  </a:cubicBezTo>
                  <a:cubicBezTo>
                    <a:pt x="901" y="1004"/>
                    <a:pt x="701" y="1171"/>
                    <a:pt x="501" y="1338"/>
                  </a:cubicBezTo>
                  <a:cubicBezTo>
                    <a:pt x="167" y="1571"/>
                    <a:pt x="67" y="1838"/>
                    <a:pt x="67" y="2238"/>
                  </a:cubicBezTo>
                  <a:cubicBezTo>
                    <a:pt x="67" y="2672"/>
                    <a:pt x="67" y="3105"/>
                    <a:pt x="67" y="3539"/>
                  </a:cubicBezTo>
                  <a:cubicBezTo>
                    <a:pt x="67" y="3639"/>
                    <a:pt x="0" y="3739"/>
                    <a:pt x="134" y="3839"/>
                  </a:cubicBezTo>
                  <a:cubicBezTo>
                    <a:pt x="200" y="3806"/>
                    <a:pt x="301" y="3806"/>
                    <a:pt x="401" y="3773"/>
                  </a:cubicBezTo>
                  <a:cubicBezTo>
                    <a:pt x="901" y="3606"/>
                    <a:pt x="1401" y="3539"/>
                    <a:pt x="1935" y="3539"/>
                  </a:cubicBezTo>
                  <a:cubicBezTo>
                    <a:pt x="2435" y="3539"/>
                    <a:pt x="2936" y="3539"/>
                    <a:pt x="3436" y="3506"/>
                  </a:cubicBezTo>
                  <a:cubicBezTo>
                    <a:pt x="3557" y="3501"/>
                    <a:pt x="3677" y="3499"/>
                    <a:pt x="3796" y="3499"/>
                  </a:cubicBezTo>
                  <a:cubicBezTo>
                    <a:pt x="4603" y="3499"/>
                    <a:pt x="5391" y="3594"/>
                    <a:pt x="6205" y="3739"/>
                  </a:cubicBezTo>
                  <a:cubicBezTo>
                    <a:pt x="6705" y="3839"/>
                    <a:pt x="7239" y="3939"/>
                    <a:pt x="7806" y="4073"/>
                  </a:cubicBezTo>
                  <a:cubicBezTo>
                    <a:pt x="7773" y="3839"/>
                    <a:pt x="7739" y="3673"/>
                    <a:pt x="7739" y="3472"/>
                  </a:cubicBezTo>
                  <a:cubicBezTo>
                    <a:pt x="7773" y="3105"/>
                    <a:pt x="7539" y="2939"/>
                    <a:pt x="7239" y="2805"/>
                  </a:cubicBezTo>
                  <a:cubicBezTo>
                    <a:pt x="7139" y="2772"/>
                    <a:pt x="7005" y="2705"/>
                    <a:pt x="6872" y="2672"/>
                  </a:cubicBezTo>
                  <a:cubicBezTo>
                    <a:pt x="6171" y="2505"/>
                    <a:pt x="5438" y="2338"/>
                    <a:pt x="4670" y="2338"/>
                  </a:cubicBezTo>
                  <a:cubicBezTo>
                    <a:pt x="4203" y="2338"/>
                    <a:pt x="3736" y="2338"/>
                    <a:pt x="3269" y="2272"/>
                  </a:cubicBezTo>
                  <a:cubicBezTo>
                    <a:pt x="2885" y="2229"/>
                    <a:pt x="2500" y="2172"/>
                    <a:pt x="2116" y="2172"/>
                  </a:cubicBezTo>
                  <a:cubicBezTo>
                    <a:pt x="1900" y="2172"/>
                    <a:pt x="1684" y="2190"/>
                    <a:pt x="1468" y="2238"/>
                  </a:cubicBezTo>
                  <a:cubicBezTo>
                    <a:pt x="1435" y="2238"/>
                    <a:pt x="1401" y="2242"/>
                    <a:pt x="1369" y="2242"/>
                  </a:cubicBezTo>
                  <a:cubicBezTo>
                    <a:pt x="1305" y="2242"/>
                    <a:pt x="1246" y="2227"/>
                    <a:pt x="1201" y="2138"/>
                  </a:cubicBezTo>
                  <a:cubicBezTo>
                    <a:pt x="1235" y="2005"/>
                    <a:pt x="1335" y="2038"/>
                    <a:pt x="1468" y="2005"/>
                  </a:cubicBezTo>
                  <a:cubicBezTo>
                    <a:pt x="1868" y="1938"/>
                    <a:pt x="2269" y="1905"/>
                    <a:pt x="2702" y="1805"/>
                  </a:cubicBezTo>
                  <a:cubicBezTo>
                    <a:pt x="3002" y="1738"/>
                    <a:pt x="3303" y="1671"/>
                    <a:pt x="3603" y="1671"/>
                  </a:cubicBezTo>
                  <a:lnTo>
                    <a:pt x="4470" y="1671"/>
                  </a:lnTo>
                  <a:cubicBezTo>
                    <a:pt x="4559" y="1668"/>
                    <a:pt x="4648" y="1667"/>
                    <a:pt x="4736" y="1667"/>
                  </a:cubicBezTo>
                  <a:cubicBezTo>
                    <a:pt x="5704" y="1667"/>
                    <a:pt x="6622" y="1835"/>
                    <a:pt x="7539" y="2171"/>
                  </a:cubicBezTo>
                  <a:lnTo>
                    <a:pt x="7706" y="2171"/>
                  </a:lnTo>
                  <a:cubicBezTo>
                    <a:pt x="7739" y="1971"/>
                    <a:pt x="7739" y="1771"/>
                    <a:pt x="7606" y="1638"/>
                  </a:cubicBezTo>
                  <a:cubicBezTo>
                    <a:pt x="7172" y="1171"/>
                    <a:pt x="6705" y="704"/>
                    <a:pt x="6105" y="404"/>
                  </a:cubicBezTo>
                  <a:cubicBezTo>
                    <a:pt x="6071" y="370"/>
                    <a:pt x="6005" y="370"/>
                    <a:pt x="5971" y="370"/>
                  </a:cubicBezTo>
                  <a:cubicBezTo>
                    <a:pt x="5604" y="270"/>
                    <a:pt x="5237" y="203"/>
                    <a:pt x="4904" y="103"/>
                  </a:cubicBezTo>
                  <a:cubicBezTo>
                    <a:pt x="4637" y="3"/>
                    <a:pt x="4370" y="3"/>
                    <a:pt x="4103" y="3"/>
                  </a:cubicBezTo>
                  <a:cubicBezTo>
                    <a:pt x="3970" y="3"/>
                    <a:pt x="3839" y="1"/>
                    <a:pt x="37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22" name="Google Shape;2222;p58"/>
            <p:cNvSpPr/>
            <p:nvPr/>
          </p:nvSpPr>
          <p:spPr>
            <a:xfrm>
              <a:off x="4737138" y="2234925"/>
              <a:ext cx="117600" cy="41725"/>
            </a:xfrm>
            <a:custGeom>
              <a:avLst/>
              <a:gdLst/>
              <a:ahLst/>
              <a:cxnLst/>
              <a:rect l="l" t="t" r="r" b="b"/>
              <a:pathLst>
                <a:path w="4704" h="1669" extrusionOk="0">
                  <a:moveTo>
                    <a:pt x="2402" y="0"/>
                  </a:moveTo>
                  <a:cubicBezTo>
                    <a:pt x="2102" y="0"/>
                    <a:pt x="1768" y="67"/>
                    <a:pt x="1434" y="134"/>
                  </a:cubicBezTo>
                  <a:cubicBezTo>
                    <a:pt x="1334" y="134"/>
                    <a:pt x="1234" y="134"/>
                    <a:pt x="1134" y="167"/>
                  </a:cubicBezTo>
                  <a:cubicBezTo>
                    <a:pt x="1001" y="167"/>
                    <a:pt x="901" y="200"/>
                    <a:pt x="834" y="267"/>
                  </a:cubicBezTo>
                  <a:cubicBezTo>
                    <a:pt x="367" y="601"/>
                    <a:pt x="67" y="1034"/>
                    <a:pt x="0" y="1668"/>
                  </a:cubicBezTo>
                  <a:cubicBezTo>
                    <a:pt x="500" y="1535"/>
                    <a:pt x="967" y="1401"/>
                    <a:pt x="1434" y="1301"/>
                  </a:cubicBezTo>
                  <a:cubicBezTo>
                    <a:pt x="1535" y="1268"/>
                    <a:pt x="1668" y="1268"/>
                    <a:pt x="1801" y="1268"/>
                  </a:cubicBezTo>
                  <a:cubicBezTo>
                    <a:pt x="1985" y="1251"/>
                    <a:pt x="2168" y="1243"/>
                    <a:pt x="2352" y="1243"/>
                  </a:cubicBezTo>
                  <a:cubicBezTo>
                    <a:pt x="2535" y="1243"/>
                    <a:pt x="2719" y="1251"/>
                    <a:pt x="2902" y="1268"/>
                  </a:cubicBezTo>
                  <a:cubicBezTo>
                    <a:pt x="3002" y="1268"/>
                    <a:pt x="3102" y="1268"/>
                    <a:pt x="3202" y="1301"/>
                  </a:cubicBezTo>
                  <a:cubicBezTo>
                    <a:pt x="3669" y="1401"/>
                    <a:pt x="4103" y="1535"/>
                    <a:pt x="4537" y="1635"/>
                  </a:cubicBezTo>
                  <a:lnTo>
                    <a:pt x="4703" y="1635"/>
                  </a:lnTo>
                  <a:cubicBezTo>
                    <a:pt x="4637" y="1134"/>
                    <a:pt x="4403" y="767"/>
                    <a:pt x="4070" y="434"/>
                  </a:cubicBezTo>
                  <a:cubicBezTo>
                    <a:pt x="3870" y="234"/>
                    <a:pt x="3636" y="167"/>
                    <a:pt x="3369" y="134"/>
                  </a:cubicBezTo>
                  <a:cubicBezTo>
                    <a:pt x="3069" y="100"/>
                    <a:pt x="2735" y="0"/>
                    <a:pt x="24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23" name="Google Shape;2223;p58"/>
            <p:cNvSpPr/>
            <p:nvPr/>
          </p:nvSpPr>
          <p:spPr>
            <a:xfrm>
              <a:off x="4381038" y="2558225"/>
              <a:ext cx="851475" cy="979425"/>
            </a:xfrm>
            <a:custGeom>
              <a:avLst/>
              <a:gdLst/>
              <a:ahLst/>
              <a:cxnLst/>
              <a:rect l="l" t="t" r="r" b="b"/>
              <a:pathLst>
                <a:path w="34059" h="39177" extrusionOk="0">
                  <a:moveTo>
                    <a:pt x="12438" y="1"/>
                  </a:moveTo>
                  <a:cubicBezTo>
                    <a:pt x="11695" y="1"/>
                    <a:pt x="11004" y="223"/>
                    <a:pt x="10408" y="978"/>
                  </a:cubicBezTo>
                  <a:cubicBezTo>
                    <a:pt x="9207" y="2579"/>
                    <a:pt x="8907" y="4614"/>
                    <a:pt x="8273" y="6449"/>
                  </a:cubicBezTo>
                  <a:cubicBezTo>
                    <a:pt x="7339" y="9017"/>
                    <a:pt x="5538" y="11119"/>
                    <a:pt x="3803" y="13154"/>
                  </a:cubicBezTo>
                  <a:cubicBezTo>
                    <a:pt x="2336" y="14888"/>
                    <a:pt x="1668" y="16356"/>
                    <a:pt x="1068" y="18557"/>
                  </a:cubicBezTo>
                  <a:cubicBezTo>
                    <a:pt x="434" y="20826"/>
                    <a:pt x="34" y="22827"/>
                    <a:pt x="34" y="25196"/>
                  </a:cubicBezTo>
                  <a:cubicBezTo>
                    <a:pt x="1" y="27497"/>
                    <a:pt x="668" y="29198"/>
                    <a:pt x="1735" y="31166"/>
                  </a:cubicBezTo>
                  <a:cubicBezTo>
                    <a:pt x="2836" y="33235"/>
                    <a:pt x="4270" y="34702"/>
                    <a:pt x="6072" y="36203"/>
                  </a:cubicBezTo>
                  <a:cubicBezTo>
                    <a:pt x="7773" y="37604"/>
                    <a:pt x="9574" y="38905"/>
                    <a:pt x="11842" y="39105"/>
                  </a:cubicBezTo>
                  <a:cubicBezTo>
                    <a:pt x="12424" y="39154"/>
                    <a:pt x="12995" y="39177"/>
                    <a:pt x="13561" y="39177"/>
                  </a:cubicBezTo>
                  <a:cubicBezTo>
                    <a:pt x="15334" y="39177"/>
                    <a:pt x="17052" y="38951"/>
                    <a:pt x="18847" y="38572"/>
                  </a:cubicBezTo>
                  <a:cubicBezTo>
                    <a:pt x="21316" y="38038"/>
                    <a:pt x="23517" y="37771"/>
                    <a:pt x="25619" y="36270"/>
                  </a:cubicBezTo>
                  <a:cubicBezTo>
                    <a:pt x="29188" y="33702"/>
                    <a:pt x="31290" y="29799"/>
                    <a:pt x="32991" y="25863"/>
                  </a:cubicBezTo>
                  <a:cubicBezTo>
                    <a:pt x="33758" y="24061"/>
                    <a:pt x="34058" y="21660"/>
                    <a:pt x="33691" y="19758"/>
                  </a:cubicBezTo>
                  <a:cubicBezTo>
                    <a:pt x="33324" y="17790"/>
                    <a:pt x="32124" y="16589"/>
                    <a:pt x="30756" y="15255"/>
                  </a:cubicBezTo>
                  <a:cubicBezTo>
                    <a:pt x="28988" y="13554"/>
                    <a:pt x="26886" y="11853"/>
                    <a:pt x="26019" y="9484"/>
                  </a:cubicBezTo>
                  <a:cubicBezTo>
                    <a:pt x="25185" y="7149"/>
                    <a:pt x="24918" y="4781"/>
                    <a:pt x="23517" y="2679"/>
                  </a:cubicBezTo>
                  <a:cubicBezTo>
                    <a:pt x="22216" y="645"/>
                    <a:pt x="20182" y="211"/>
                    <a:pt x="17913" y="78"/>
                  </a:cubicBezTo>
                  <a:cubicBezTo>
                    <a:pt x="17791" y="71"/>
                    <a:pt x="17667" y="68"/>
                    <a:pt x="17540" y="68"/>
                  </a:cubicBezTo>
                  <a:cubicBezTo>
                    <a:pt x="16603" y="68"/>
                    <a:pt x="15557" y="232"/>
                    <a:pt x="14572" y="232"/>
                  </a:cubicBezTo>
                  <a:cubicBezTo>
                    <a:pt x="14382" y="232"/>
                    <a:pt x="14195" y="226"/>
                    <a:pt x="14011" y="211"/>
                  </a:cubicBezTo>
                  <a:cubicBezTo>
                    <a:pt x="13471" y="103"/>
                    <a:pt x="12943" y="1"/>
                    <a:pt x="124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24" name="Google Shape;2224;p58"/>
            <p:cNvSpPr/>
            <p:nvPr/>
          </p:nvSpPr>
          <p:spPr>
            <a:xfrm>
              <a:off x="4731913" y="2241675"/>
              <a:ext cx="116975" cy="44925"/>
            </a:xfrm>
            <a:custGeom>
              <a:avLst/>
              <a:gdLst/>
              <a:ahLst/>
              <a:cxnLst/>
              <a:rect l="l" t="t" r="r" b="b"/>
              <a:pathLst>
                <a:path w="4679" h="1797" extrusionOk="0">
                  <a:moveTo>
                    <a:pt x="2655" y="1"/>
                  </a:moveTo>
                  <a:cubicBezTo>
                    <a:pt x="2490" y="1"/>
                    <a:pt x="2324" y="27"/>
                    <a:pt x="2177" y="64"/>
                  </a:cubicBezTo>
                  <a:cubicBezTo>
                    <a:pt x="1577" y="197"/>
                    <a:pt x="976" y="431"/>
                    <a:pt x="443" y="798"/>
                  </a:cubicBezTo>
                  <a:cubicBezTo>
                    <a:pt x="0" y="1102"/>
                    <a:pt x="268" y="1796"/>
                    <a:pt x="696" y="1796"/>
                  </a:cubicBezTo>
                  <a:cubicBezTo>
                    <a:pt x="785" y="1796"/>
                    <a:pt x="879" y="1767"/>
                    <a:pt x="976" y="1698"/>
                  </a:cubicBezTo>
                  <a:cubicBezTo>
                    <a:pt x="1443" y="1398"/>
                    <a:pt x="1944" y="1131"/>
                    <a:pt x="2511" y="1065"/>
                  </a:cubicBezTo>
                  <a:cubicBezTo>
                    <a:pt x="2534" y="1063"/>
                    <a:pt x="2558" y="1062"/>
                    <a:pt x="2582" y="1062"/>
                  </a:cubicBezTo>
                  <a:cubicBezTo>
                    <a:pt x="3059" y="1062"/>
                    <a:pt x="3535" y="1368"/>
                    <a:pt x="4012" y="1431"/>
                  </a:cubicBezTo>
                  <a:cubicBezTo>
                    <a:pt x="4032" y="1433"/>
                    <a:pt x="4052" y="1434"/>
                    <a:pt x="4071" y="1434"/>
                  </a:cubicBezTo>
                  <a:cubicBezTo>
                    <a:pt x="4678" y="1434"/>
                    <a:pt x="4659" y="429"/>
                    <a:pt x="4012" y="364"/>
                  </a:cubicBezTo>
                  <a:cubicBezTo>
                    <a:pt x="3678" y="331"/>
                    <a:pt x="3378" y="131"/>
                    <a:pt x="3044" y="64"/>
                  </a:cubicBezTo>
                  <a:cubicBezTo>
                    <a:pt x="2924" y="19"/>
                    <a:pt x="2790" y="1"/>
                    <a:pt x="2655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25" name="Google Shape;2225;p58"/>
            <p:cNvSpPr/>
            <p:nvPr/>
          </p:nvSpPr>
          <p:spPr>
            <a:xfrm>
              <a:off x="4705438" y="2292950"/>
              <a:ext cx="181375" cy="52525"/>
            </a:xfrm>
            <a:custGeom>
              <a:avLst/>
              <a:gdLst/>
              <a:ahLst/>
              <a:cxnLst/>
              <a:rect l="l" t="t" r="r" b="b"/>
              <a:pathLst>
                <a:path w="7255" h="2101" extrusionOk="0">
                  <a:moveTo>
                    <a:pt x="2979" y="0"/>
                  </a:moveTo>
                  <a:cubicBezTo>
                    <a:pt x="2081" y="0"/>
                    <a:pt x="463" y="424"/>
                    <a:pt x="101" y="1148"/>
                  </a:cubicBezTo>
                  <a:cubicBezTo>
                    <a:pt x="1" y="1349"/>
                    <a:pt x="1" y="1615"/>
                    <a:pt x="201" y="1782"/>
                  </a:cubicBezTo>
                  <a:cubicBezTo>
                    <a:pt x="201" y="1782"/>
                    <a:pt x="201" y="1816"/>
                    <a:pt x="234" y="1816"/>
                  </a:cubicBezTo>
                  <a:cubicBezTo>
                    <a:pt x="342" y="1913"/>
                    <a:pt x="461" y="1954"/>
                    <a:pt x="576" y="1954"/>
                  </a:cubicBezTo>
                  <a:cubicBezTo>
                    <a:pt x="817" y="1954"/>
                    <a:pt x="1044" y="1774"/>
                    <a:pt x="1135" y="1549"/>
                  </a:cubicBezTo>
                  <a:cubicBezTo>
                    <a:pt x="1506" y="1239"/>
                    <a:pt x="2652" y="1045"/>
                    <a:pt x="3135" y="1045"/>
                  </a:cubicBezTo>
                  <a:cubicBezTo>
                    <a:pt x="3173" y="1045"/>
                    <a:pt x="3207" y="1046"/>
                    <a:pt x="3236" y="1048"/>
                  </a:cubicBezTo>
                  <a:cubicBezTo>
                    <a:pt x="3803" y="1115"/>
                    <a:pt x="5905" y="1248"/>
                    <a:pt x="6138" y="1816"/>
                  </a:cubicBezTo>
                  <a:cubicBezTo>
                    <a:pt x="6234" y="2017"/>
                    <a:pt x="6389" y="2100"/>
                    <a:pt x="6549" y="2100"/>
                  </a:cubicBezTo>
                  <a:cubicBezTo>
                    <a:pt x="6893" y="2100"/>
                    <a:pt x="7254" y="1714"/>
                    <a:pt x="7072" y="1282"/>
                  </a:cubicBezTo>
                  <a:cubicBezTo>
                    <a:pt x="6572" y="214"/>
                    <a:pt x="4237" y="114"/>
                    <a:pt x="3236" y="14"/>
                  </a:cubicBezTo>
                  <a:cubicBezTo>
                    <a:pt x="3160" y="5"/>
                    <a:pt x="3074" y="0"/>
                    <a:pt x="2979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26" name="Google Shape;2226;p58"/>
            <p:cNvSpPr/>
            <p:nvPr/>
          </p:nvSpPr>
          <p:spPr>
            <a:xfrm>
              <a:off x="4691263" y="2340275"/>
              <a:ext cx="190150" cy="39825"/>
            </a:xfrm>
            <a:custGeom>
              <a:avLst/>
              <a:gdLst/>
              <a:ahLst/>
              <a:cxnLst/>
              <a:rect l="l" t="t" r="r" b="b"/>
              <a:pathLst>
                <a:path w="7606" h="1593" extrusionOk="0">
                  <a:moveTo>
                    <a:pt x="3323" y="0"/>
                  </a:moveTo>
                  <a:cubicBezTo>
                    <a:pt x="2347" y="0"/>
                    <a:pt x="1390" y="134"/>
                    <a:pt x="434" y="490"/>
                  </a:cubicBezTo>
                  <a:cubicBezTo>
                    <a:pt x="201" y="556"/>
                    <a:pt x="0" y="756"/>
                    <a:pt x="34" y="990"/>
                  </a:cubicBezTo>
                  <a:cubicBezTo>
                    <a:pt x="34" y="1023"/>
                    <a:pt x="34" y="1057"/>
                    <a:pt x="34" y="1090"/>
                  </a:cubicBezTo>
                  <a:cubicBezTo>
                    <a:pt x="75" y="1418"/>
                    <a:pt x="356" y="1583"/>
                    <a:pt x="620" y="1583"/>
                  </a:cubicBezTo>
                  <a:cubicBezTo>
                    <a:pt x="786" y="1583"/>
                    <a:pt x="945" y="1519"/>
                    <a:pt x="1035" y="1390"/>
                  </a:cubicBezTo>
                  <a:cubicBezTo>
                    <a:pt x="1839" y="1149"/>
                    <a:pt x="2643" y="1037"/>
                    <a:pt x="3482" y="1037"/>
                  </a:cubicBezTo>
                  <a:cubicBezTo>
                    <a:pt x="3687" y="1037"/>
                    <a:pt x="3894" y="1044"/>
                    <a:pt x="4103" y="1057"/>
                  </a:cubicBezTo>
                  <a:cubicBezTo>
                    <a:pt x="4637" y="1123"/>
                    <a:pt x="6138" y="1090"/>
                    <a:pt x="6605" y="1357"/>
                  </a:cubicBezTo>
                  <a:cubicBezTo>
                    <a:pt x="6712" y="1510"/>
                    <a:pt x="6896" y="1592"/>
                    <a:pt x="7074" y="1592"/>
                  </a:cubicBezTo>
                  <a:cubicBezTo>
                    <a:pt x="7284" y="1592"/>
                    <a:pt x="7485" y="1477"/>
                    <a:pt x="7539" y="1223"/>
                  </a:cubicBezTo>
                  <a:cubicBezTo>
                    <a:pt x="7573" y="1190"/>
                    <a:pt x="7573" y="1190"/>
                    <a:pt x="7573" y="1190"/>
                  </a:cubicBezTo>
                  <a:cubicBezTo>
                    <a:pt x="7606" y="990"/>
                    <a:pt x="7573" y="790"/>
                    <a:pt x="7439" y="656"/>
                  </a:cubicBezTo>
                  <a:cubicBezTo>
                    <a:pt x="6839" y="123"/>
                    <a:pt x="5538" y="156"/>
                    <a:pt x="4804" y="89"/>
                  </a:cubicBezTo>
                  <a:cubicBezTo>
                    <a:pt x="4304" y="34"/>
                    <a:pt x="3811" y="0"/>
                    <a:pt x="3323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27" name="Google Shape;2227;p58"/>
            <p:cNvSpPr/>
            <p:nvPr/>
          </p:nvSpPr>
          <p:spPr>
            <a:xfrm>
              <a:off x="4679838" y="2406200"/>
              <a:ext cx="225025" cy="59600"/>
            </a:xfrm>
            <a:custGeom>
              <a:avLst/>
              <a:gdLst/>
              <a:ahLst/>
              <a:cxnLst/>
              <a:rect l="l" t="t" r="r" b="b"/>
              <a:pathLst>
                <a:path w="9001" h="2384" extrusionOk="0">
                  <a:moveTo>
                    <a:pt x="5034" y="0"/>
                  </a:moveTo>
                  <a:cubicBezTo>
                    <a:pt x="3697" y="0"/>
                    <a:pt x="2378" y="96"/>
                    <a:pt x="1058" y="254"/>
                  </a:cubicBezTo>
                  <a:lnTo>
                    <a:pt x="1025" y="254"/>
                  </a:lnTo>
                  <a:lnTo>
                    <a:pt x="1025" y="288"/>
                  </a:lnTo>
                  <a:lnTo>
                    <a:pt x="891" y="288"/>
                  </a:lnTo>
                  <a:cubicBezTo>
                    <a:pt x="624" y="321"/>
                    <a:pt x="491" y="555"/>
                    <a:pt x="524" y="755"/>
                  </a:cubicBezTo>
                  <a:cubicBezTo>
                    <a:pt x="0" y="918"/>
                    <a:pt x="55" y="1790"/>
                    <a:pt x="657" y="1790"/>
                  </a:cubicBezTo>
                  <a:cubicBezTo>
                    <a:pt x="668" y="1790"/>
                    <a:pt x="679" y="1789"/>
                    <a:pt x="691" y="1789"/>
                  </a:cubicBezTo>
                  <a:cubicBezTo>
                    <a:pt x="1959" y="1789"/>
                    <a:pt x="3259" y="1689"/>
                    <a:pt x="4560" y="1689"/>
                  </a:cubicBezTo>
                  <a:cubicBezTo>
                    <a:pt x="4609" y="1687"/>
                    <a:pt x="4658" y="1687"/>
                    <a:pt x="4706" y="1687"/>
                  </a:cubicBezTo>
                  <a:cubicBezTo>
                    <a:pt x="5889" y="1687"/>
                    <a:pt x="7043" y="2067"/>
                    <a:pt x="8196" y="2356"/>
                  </a:cubicBezTo>
                  <a:cubicBezTo>
                    <a:pt x="8253" y="2375"/>
                    <a:pt x="8307" y="2383"/>
                    <a:pt x="8359" y="2383"/>
                  </a:cubicBezTo>
                  <a:cubicBezTo>
                    <a:pt x="8764" y="2383"/>
                    <a:pt x="9000" y="1851"/>
                    <a:pt x="8763" y="1555"/>
                  </a:cubicBezTo>
                  <a:cubicBezTo>
                    <a:pt x="8897" y="1355"/>
                    <a:pt x="8897" y="1088"/>
                    <a:pt x="8697" y="888"/>
                  </a:cubicBezTo>
                  <a:cubicBezTo>
                    <a:pt x="8063" y="221"/>
                    <a:pt x="6995" y="88"/>
                    <a:pt x="6095" y="21"/>
                  </a:cubicBezTo>
                  <a:cubicBezTo>
                    <a:pt x="5740" y="7"/>
                    <a:pt x="5386" y="0"/>
                    <a:pt x="5034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28" name="Google Shape;2228;p58"/>
            <p:cNvSpPr/>
            <p:nvPr/>
          </p:nvSpPr>
          <p:spPr>
            <a:xfrm>
              <a:off x="4663738" y="2464175"/>
              <a:ext cx="275875" cy="70550"/>
            </a:xfrm>
            <a:custGeom>
              <a:avLst/>
              <a:gdLst/>
              <a:ahLst/>
              <a:cxnLst/>
              <a:rect l="l" t="t" r="r" b="b"/>
              <a:pathLst>
                <a:path w="11035" h="2822" extrusionOk="0">
                  <a:moveTo>
                    <a:pt x="6598" y="1"/>
                  </a:moveTo>
                  <a:cubicBezTo>
                    <a:pt x="5798" y="1"/>
                    <a:pt x="5038" y="59"/>
                    <a:pt x="4504" y="70"/>
                  </a:cubicBezTo>
                  <a:cubicBezTo>
                    <a:pt x="4395" y="70"/>
                    <a:pt x="4204" y="67"/>
                    <a:pt x="3963" y="67"/>
                  </a:cubicBezTo>
                  <a:cubicBezTo>
                    <a:pt x="2729" y="67"/>
                    <a:pt x="177" y="160"/>
                    <a:pt x="568" y="1304"/>
                  </a:cubicBezTo>
                  <a:cubicBezTo>
                    <a:pt x="501" y="1338"/>
                    <a:pt x="434" y="1404"/>
                    <a:pt x="334" y="1438"/>
                  </a:cubicBezTo>
                  <a:cubicBezTo>
                    <a:pt x="1" y="1671"/>
                    <a:pt x="1" y="2338"/>
                    <a:pt x="468" y="2405"/>
                  </a:cubicBezTo>
                  <a:cubicBezTo>
                    <a:pt x="2402" y="2672"/>
                    <a:pt x="4337" y="2739"/>
                    <a:pt x="6305" y="2805"/>
                  </a:cubicBezTo>
                  <a:cubicBezTo>
                    <a:pt x="6547" y="2815"/>
                    <a:pt x="6794" y="2822"/>
                    <a:pt x="7045" y="2822"/>
                  </a:cubicBezTo>
                  <a:cubicBezTo>
                    <a:pt x="7658" y="2822"/>
                    <a:pt x="8291" y="2781"/>
                    <a:pt x="8907" y="2639"/>
                  </a:cubicBezTo>
                  <a:cubicBezTo>
                    <a:pt x="9107" y="2672"/>
                    <a:pt x="9341" y="2672"/>
                    <a:pt x="9541" y="2672"/>
                  </a:cubicBezTo>
                  <a:cubicBezTo>
                    <a:pt x="9674" y="2639"/>
                    <a:pt x="9741" y="2605"/>
                    <a:pt x="9841" y="2572"/>
                  </a:cubicBezTo>
                  <a:cubicBezTo>
                    <a:pt x="9841" y="2605"/>
                    <a:pt x="9874" y="2605"/>
                    <a:pt x="9874" y="2639"/>
                  </a:cubicBezTo>
                  <a:cubicBezTo>
                    <a:pt x="9988" y="2731"/>
                    <a:pt x="10112" y="2771"/>
                    <a:pt x="10230" y="2771"/>
                  </a:cubicBezTo>
                  <a:cubicBezTo>
                    <a:pt x="10665" y="2771"/>
                    <a:pt x="11035" y="2239"/>
                    <a:pt x="10642" y="1871"/>
                  </a:cubicBezTo>
                  <a:cubicBezTo>
                    <a:pt x="10575" y="1805"/>
                    <a:pt x="10508" y="1771"/>
                    <a:pt x="10441" y="1705"/>
                  </a:cubicBezTo>
                  <a:cubicBezTo>
                    <a:pt x="10441" y="1605"/>
                    <a:pt x="10441" y="1505"/>
                    <a:pt x="10375" y="1404"/>
                  </a:cubicBezTo>
                  <a:cubicBezTo>
                    <a:pt x="9847" y="217"/>
                    <a:pt x="8146" y="1"/>
                    <a:pt x="6598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29" name="Google Shape;2229;p58"/>
            <p:cNvSpPr/>
            <p:nvPr/>
          </p:nvSpPr>
          <p:spPr>
            <a:xfrm>
              <a:off x="4333513" y="2216575"/>
              <a:ext cx="923175" cy="1356000"/>
            </a:xfrm>
            <a:custGeom>
              <a:avLst/>
              <a:gdLst/>
              <a:ahLst/>
              <a:cxnLst/>
              <a:rect l="l" t="t" r="r" b="b"/>
              <a:pathLst>
                <a:path w="36927" h="54240" extrusionOk="0">
                  <a:moveTo>
                    <a:pt x="24818" y="12876"/>
                  </a:moveTo>
                  <a:cubicBezTo>
                    <a:pt x="25118" y="12976"/>
                    <a:pt x="25385" y="13176"/>
                    <a:pt x="25752" y="13210"/>
                  </a:cubicBezTo>
                  <a:cubicBezTo>
                    <a:pt x="25852" y="13243"/>
                    <a:pt x="26019" y="13310"/>
                    <a:pt x="26052" y="13410"/>
                  </a:cubicBezTo>
                  <a:cubicBezTo>
                    <a:pt x="26286" y="13744"/>
                    <a:pt x="26553" y="14044"/>
                    <a:pt x="26553" y="14477"/>
                  </a:cubicBezTo>
                  <a:cubicBezTo>
                    <a:pt x="26586" y="14611"/>
                    <a:pt x="26586" y="14744"/>
                    <a:pt x="26586" y="14911"/>
                  </a:cubicBezTo>
                  <a:cubicBezTo>
                    <a:pt x="26553" y="15145"/>
                    <a:pt x="26586" y="15411"/>
                    <a:pt x="26719" y="15645"/>
                  </a:cubicBezTo>
                  <a:cubicBezTo>
                    <a:pt x="26819" y="15745"/>
                    <a:pt x="26819" y="15945"/>
                    <a:pt x="26853" y="16112"/>
                  </a:cubicBezTo>
                  <a:cubicBezTo>
                    <a:pt x="26886" y="16212"/>
                    <a:pt x="26886" y="16345"/>
                    <a:pt x="26853" y="16479"/>
                  </a:cubicBezTo>
                  <a:cubicBezTo>
                    <a:pt x="26786" y="17113"/>
                    <a:pt x="27020" y="17646"/>
                    <a:pt x="27286" y="18213"/>
                  </a:cubicBezTo>
                  <a:cubicBezTo>
                    <a:pt x="27320" y="18347"/>
                    <a:pt x="27386" y="18480"/>
                    <a:pt x="27453" y="18614"/>
                  </a:cubicBezTo>
                  <a:cubicBezTo>
                    <a:pt x="27553" y="18914"/>
                    <a:pt x="27687" y="19214"/>
                    <a:pt x="27820" y="19514"/>
                  </a:cubicBezTo>
                  <a:cubicBezTo>
                    <a:pt x="27887" y="19648"/>
                    <a:pt x="27987" y="19815"/>
                    <a:pt x="28087" y="19915"/>
                  </a:cubicBezTo>
                  <a:cubicBezTo>
                    <a:pt x="28421" y="20148"/>
                    <a:pt x="28554" y="20448"/>
                    <a:pt x="28687" y="20815"/>
                  </a:cubicBezTo>
                  <a:cubicBezTo>
                    <a:pt x="28754" y="20949"/>
                    <a:pt x="28854" y="21082"/>
                    <a:pt x="28921" y="21216"/>
                  </a:cubicBezTo>
                  <a:cubicBezTo>
                    <a:pt x="28988" y="21316"/>
                    <a:pt x="29088" y="21382"/>
                    <a:pt x="29121" y="21482"/>
                  </a:cubicBezTo>
                  <a:cubicBezTo>
                    <a:pt x="29388" y="21983"/>
                    <a:pt x="29755" y="22350"/>
                    <a:pt x="30155" y="22750"/>
                  </a:cubicBezTo>
                  <a:cubicBezTo>
                    <a:pt x="30289" y="22850"/>
                    <a:pt x="30389" y="22984"/>
                    <a:pt x="30455" y="23150"/>
                  </a:cubicBezTo>
                  <a:cubicBezTo>
                    <a:pt x="30622" y="23384"/>
                    <a:pt x="30756" y="23684"/>
                    <a:pt x="30922" y="23951"/>
                  </a:cubicBezTo>
                  <a:cubicBezTo>
                    <a:pt x="31156" y="24385"/>
                    <a:pt x="31456" y="24785"/>
                    <a:pt x="31856" y="25118"/>
                  </a:cubicBezTo>
                  <a:cubicBezTo>
                    <a:pt x="32624" y="25886"/>
                    <a:pt x="33391" y="26686"/>
                    <a:pt x="34091" y="27520"/>
                  </a:cubicBezTo>
                  <a:cubicBezTo>
                    <a:pt x="34625" y="28187"/>
                    <a:pt x="35092" y="28921"/>
                    <a:pt x="35526" y="29655"/>
                  </a:cubicBezTo>
                  <a:cubicBezTo>
                    <a:pt x="35792" y="30122"/>
                    <a:pt x="35959" y="30689"/>
                    <a:pt x="36159" y="31223"/>
                  </a:cubicBezTo>
                  <a:cubicBezTo>
                    <a:pt x="36326" y="31623"/>
                    <a:pt x="36426" y="32023"/>
                    <a:pt x="36593" y="32457"/>
                  </a:cubicBezTo>
                  <a:cubicBezTo>
                    <a:pt x="36726" y="32824"/>
                    <a:pt x="36827" y="33191"/>
                    <a:pt x="36793" y="33558"/>
                  </a:cubicBezTo>
                  <a:cubicBezTo>
                    <a:pt x="36793" y="34091"/>
                    <a:pt x="36793" y="34592"/>
                    <a:pt x="36793" y="35092"/>
                  </a:cubicBezTo>
                  <a:cubicBezTo>
                    <a:pt x="36793" y="35492"/>
                    <a:pt x="36760" y="35893"/>
                    <a:pt x="36827" y="36293"/>
                  </a:cubicBezTo>
                  <a:cubicBezTo>
                    <a:pt x="36927" y="37294"/>
                    <a:pt x="36927" y="38294"/>
                    <a:pt x="36860" y="39295"/>
                  </a:cubicBezTo>
                  <a:cubicBezTo>
                    <a:pt x="36793" y="40062"/>
                    <a:pt x="36626" y="40830"/>
                    <a:pt x="36393" y="41597"/>
                  </a:cubicBezTo>
                  <a:cubicBezTo>
                    <a:pt x="36193" y="42231"/>
                    <a:pt x="35893" y="42864"/>
                    <a:pt x="35626" y="43498"/>
                  </a:cubicBezTo>
                  <a:cubicBezTo>
                    <a:pt x="35259" y="44265"/>
                    <a:pt x="34792" y="44966"/>
                    <a:pt x="34492" y="45766"/>
                  </a:cubicBezTo>
                  <a:cubicBezTo>
                    <a:pt x="34492" y="45800"/>
                    <a:pt x="34492" y="45833"/>
                    <a:pt x="34458" y="45867"/>
                  </a:cubicBezTo>
                  <a:cubicBezTo>
                    <a:pt x="34125" y="46334"/>
                    <a:pt x="33791" y="46834"/>
                    <a:pt x="33457" y="47334"/>
                  </a:cubicBezTo>
                  <a:cubicBezTo>
                    <a:pt x="33391" y="47434"/>
                    <a:pt x="33291" y="47501"/>
                    <a:pt x="33257" y="47601"/>
                  </a:cubicBezTo>
                  <a:cubicBezTo>
                    <a:pt x="32657" y="48669"/>
                    <a:pt x="31790" y="49469"/>
                    <a:pt x="30822" y="50236"/>
                  </a:cubicBezTo>
                  <a:cubicBezTo>
                    <a:pt x="30555" y="50470"/>
                    <a:pt x="30255" y="50670"/>
                    <a:pt x="29955" y="50903"/>
                  </a:cubicBezTo>
                  <a:cubicBezTo>
                    <a:pt x="29822" y="51004"/>
                    <a:pt x="29721" y="51104"/>
                    <a:pt x="29555" y="51204"/>
                  </a:cubicBezTo>
                  <a:cubicBezTo>
                    <a:pt x="28921" y="51537"/>
                    <a:pt x="28287" y="51904"/>
                    <a:pt x="27653" y="52238"/>
                  </a:cubicBezTo>
                  <a:cubicBezTo>
                    <a:pt x="27253" y="52438"/>
                    <a:pt x="26886" y="52638"/>
                    <a:pt x="26486" y="52838"/>
                  </a:cubicBezTo>
                  <a:cubicBezTo>
                    <a:pt x="25685" y="53272"/>
                    <a:pt x="24818" y="53505"/>
                    <a:pt x="23917" y="53772"/>
                  </a:cubicBezTo>
                  <a:cubicBezTo>
                    <a:pt x="23817" y="53806"/>
                    <a:pt x="23684" y="53772"/>
                    <a:pt x="23550" y="53806"/>
                  </a:cubicBezTo>
                  <a:cubicBezTo>
                    <a:pt x="23484" y="53806"/>
                    <a:pt x="23417" y="53806"/>
                    <a:pt x="23350" y="53839"/>
                  </a:cubicBezTo>
                  <a:cubicBezTo>
                    <a:pt x="22783" y="54173"/>
                    <a:pt x="22149" y="54206"/>
                    <a:pt x="21549" y="54206"/>
                  </a:cubicBezTo>
                  <a:cubicBezTo>
                    <a:pt x="20015" y="54239"/>
                    <a:pt x="18480" y="54239"/>
                    <a:pt x="16946" y="54239"/>
                  </a:cubicBezTo>
                  <a:cubicBezTo>
                    <a:pt x="16645" y="54239"/>
                    <a:pt x="16312" y="54173"/>
                    <a:pt x="15978" y="54072"/>
                  </a:cubicBezTo>
                  <a:cubicBezTo>
                    <a:pt x="15645" y="53972"/>
                    <a:pt x="15244" y="53906"/>
                    <a:pt x="14878" y="53906"/>
                  </a:cubicBezTo>
                  <a:cubicBezTo>
                    <a:pt x="14644" y="53872"/>
                    <a:pt x="14444" y="53839"/>
                    <a:pt x="14210" y="53839"/>
                  </a:cubicBezTo>
                  <a:cubicBezTo>
                    <a:pt x="14044" y="53806"/>
                    <a:pt x="13877" y="53772"/>
                    <a:pt x="13743" y="53806"/>
                  </a:cubicBezTo>
                  <a:cubicBezTo>
                    <a:pt x="13343" y="53839"/>
                    <a:pt x="13010" y="53772"/>
                    <a:pt x="12643" y="53672"/>
                  </a:cubicBezTo>
                  <a:cubicBezTo>
                    <a:pt x="11609" y="53372"/>
                    <a:pt x="10608" y="52972"/>
                    <a:pt x="9674" y="52438"/>
                  </a:cubicBezTo>
                  <a:cubicBezTo>
                    <a:pt x="9073" y="52104"/>
                    <a:pt x="8440" y="51771"/>
                    <a:pt x="7806" y="51437"/>
                  </a:cubicBezTo>
                  <a:cubicBezTo>
                    <a:pt x="7472" y="51270"/>
                    <a:pt x="7172" y="51070"/>
                    <a:pt x="6905" y="50837"/>
                  </a:cubicBezTo>
                  <a:cubicBezTo>
                    <a:pt x="6672" y="50637"/>
                    <a:pt x="6405" y="50470"/>
                    <a:pt x="6171" y="50270"/>
                  </a:cubicBezTo>
                  <a:cubicBezTo>
                    <a:pt x="5404" y="49703"/>
                    <a:pt x="4737" y="49035"/>
                    <a:pt x="4137" y="48302"/>
                  </a:cubicBezTo>
                  <a:cubicBezTo>
                    <a:pt x="4003" y="48101"/>
                    <a:pt x="3870" y="47901"/>
                    <a:pt x="3736" y="47701"/>
                  </a:cubicBezTo>
                  <a:cubicBezTo>
                    <a:pt x="3736" y="47668"/>
                    <a:pt x="3703" y="47601"/>
                    <a:pt x="3670" y="47568"/>
                  </a:cubicBezTo>
                  <a:cubicBezTo>
                    <a:pt x="3269" y="47167"/>
                    <a:pt x="3036" y="46634"/>
                    <a:pt x="2702" y="46167"/>
                  </a:cubicBezTo>
                  <a:cubicBezTo>
                    <a:pt x="2569" y="46033"/>
                    <a:pt x="2469" y="45833"/>
                    <a:pt x="2402" y="45666"/>
                  </a:cubicBezTo>
                  <a:cubicBezTo>
                    <a:pt x="2269" y="45266"/>
                    <a:pt x="2068" y="44933"/>
                    <a:pt x="1868" y="44566"/>
                  </a:cubicBezTo>
                  <a:cubicBezTo>
                    <a:pt x="1201" y="43265"/>
                    <a:pt x="534" y="41964"/>
                    <a:pt x="267" y="40496"/>
                  </a:cubicBezTo>
                  <a:cubicBezTo>
                    <a:pt x="67" y="39529"/>
                    <a:pt x="0" y="38528"/>
                    <a:pt x="34" y="37561"/>
                  </a:cubicBezTo>
                  <a:cubicBezTo>
                    <a:pt x="67" y="37060"/>
                    <a:pt x="134" y="36560"/>
                    <a:pt x="167" y="36093"/>
                  </a:cubicBezTo>
                  <a:cubicBezTo>
                    <a:pt x="200" y="35793"/>
                    <a:pt x="200" y="35526"/>
                    <a:pt x="200" y="35259"/>
                  </a:cubicBezTo>
                  <a:cubicBezTo>
                    <a:pt x="200" y="34759"/>
                    <a:pt x="167" y="34258"/>
                    <a:pt x="167" y="33725"/>
                  </a:cubicBezTo>
                  <a:cubicBezTo>
                    <a:pt x="134" y="33224"/>
                    <a:pt x="234" y="32757"/>
                    <a:pt x="401" y="32290"/>
                  </a:cubicBezTo>
                  <a:cubicBezTo>
                    <a:pt x="701" y="31590"/>
                    <a:pt x="934" y="30889"/>
                    <a:pt x="1201" y="30189"/>
                  </a:cubicBezTo>
                  <a:cubicBezTo>
                    <a:pt x="1234" y="30055"/>
                    <a:pt x="1301" y="29888"/>
                    <a:pt x="1368" y="29755"/>
                  </a:cubicBezTo>
                  <a:cubicBezTo>
                    <a:pt x="1835" y="28921"/>
                    <a:pt x="2335" y="28121"/>
                    <a:pt x="2969" y="27387"/>
                  </a:cubicBezTo>
                  <a:cubicBezTo>
                    <a:pt x="3603" y="26653"/>
                    <a:pt x="4270" y="25986"/>
                    <a:pt x="4937" y="25285"/>
                  </a:cubicBezTo>
                  <a:cubicBezTo>
                    <a:pt x="5004" y="25218"/>
                    <a:pt x="5071" y="25118"/>
                    <a:pt x="5137" y="25085"/>
                  </a:cubicBezTo>
                  <a:cubicBezTo>
                    <a:pt x="5504" y="24852"/>
                    <a:pt x="5704" y="24485"/>
                    <a:pt x="5938" y="24118"/>
                  </a:cubicBezTo>
                  <a:cubicBezTo>
                    <a:pt x="6138" y="23817"/>
                    <a:pt x="6305" y="23451"/>
                    <a:pt x="6505" y="23150"/>
                  </a:cubicBezTo>
                  <a:cubicBezTo>
                    <a:pt x="6605" y="22950"/>
                    <a:pt x="6738" y="22783"/>
                    <a:pt x="6905" y="22650"/>
                  </a:cubicBezTo>
                  <a:cubicBezTo>
                    <a:pt x="7539" y="22016"/>
                    <a:pt x="8039" y="21282"/>
                    <a:pt x="8406" y="20448"/>
                  </a:cubicBezTo>
                  <a:cubicBezTo>
                    <a:pt x="8440" y="20348"/>
                    <a:pt x="8506" y="20215"/>
                    <a:pt x="8606" y="20148"/>
                  </a:cubicBezTo>
                  <a:cubicBezTo>
                    <a:pt x="9073" y="19815"/>
                    <a:pt x="9240" y="19314"/>
                    <a:pt x="9440" y="18814"/>
                  </a:cubicBezTo>
                  <a:cubicBezTo>
                    <a:pt x="9640" y="18380"/>
                    <a:pt x="9774" y="17913"/>
                    <a:pt x="9974" y="17446"/>
                  </a:cubicBezTo>
                  <a:cubicBezTo>
                    <a:pt x="10041" y="17246"/>
                    <a:pt x="10107" y="17079"/>
                    <a:pt x="10074" y="16879"/>
                  </a:cubicBezTo>
                  <a:cubicBezTo>
                    <a:pt x="10074" y="16646"/>
                    <a:pt x="10074" y="16379"/>
                    <a:pt x="10107" y="16145"/>
                  </a:cubicBezTo>
                  <a:cubicBezTo>
                    <a:pt x="10107" y="15978"/>
                    <a:pt x="10141" y="15778"/>
                    <a:pt x="10208" y="15645"/>
                  </a:cubicBezTo>
                  <a:cubicBezTo>
                    <a:pt x="10374" y="15411"/>
                    <a:pt x="10408" y="15145"/>
                    <a:pt x="10374" y="14911"/>
                  </a:cubicBezTo>
                  <a:cubicBezTo>
                    <a:pt x="10274" y="14377"/>
                    <a:pt x="10541" y="13944"/>
                    <a:pt x="10775" y="13510"/>
                  </a:cubicBezTo>
                  <a:cubicBezTo>
                    <a:pt x="10875" y="13343"/>
                    <a:pt x="11008" y="13243"/>
                    <a:pt x="11208" y="13210"/>
                  </a:cubicBezTo>
                  <a:cubicBezTo>
                    <a:pt x="11575" y="13210"/>
                    <a:pt x="11842" y="12943"/>
                    <a:pt x="12209" y="12876"/>
                  </a:cubicBezTo>
                  <a:cubicBezTo>
                    <a:pt x="12042" y="12276"/>
                    <a:pt x="12009" y="11742"/>
                    <a:pt x="11975" y="11175"/>
                  </a:cubicBezTo>
                  <a:cubicBezTo>
                    <a:pt x="11942" y="10708"/>
                    <a:pt x="12076" y="10308"/>
                    <a:pt x="12409" y="9974"/>
                  </a:cubicBezTo>
                  <a:cubicBezTo>
                    <a:pt x="12609" y="9774"/>
                    <a:pt x="12843" y="9607"/>
                    <a:pt x="12976" y="9340"/>
                  </a:cubicBezTo>
                  <a:cubicBezTo>
                    <a:pt x="12976" y="9274"/>
                    <a:pt x="12976" y="9240"/>
                    <a:pt x="12943" y="9207"/>
                  </a:cubicBezTo>
                  <a:cubicBezTo>
                    <a:pt x="12609" y="8607"/>
                    <a:pt x="12643" y="7939"/>
                    <a:pt x="12676" y="7306"/>
                  </a:cubicBezTo>
                  <a:cubicBezTo>
                    <a:pt x="12709" y="7005"/>
                    <a:pt x="12843" y="6739"/>
                    <a:pt x="13110" y="6572"/>
                  </a:cubicBezTo>
                  <a:cubicBezTo>
                    <a:pt x="13176" y="6538"/>
                    <a:pt x="13210" y="6472"/>
                    <a:pt x="13276" y="6438"/>
                  </a:cubicBezTo>
                  <a:cubicBezTo>
                    <a:pt x="13443" y="6338"/>
                    <a:pt x="13510" y="6171"/>
                    <a:pt x="13510" y="5971"/>
                  </a:cubicBezTo>
                  <a:cubicBezTo>
                    <a:pt x="13510" y="5704"/>
                    <a:pt x="13510" y="5438"/>
                    <a:pt x="13510" y="5171"/>
                  </a:cubicBezTo>
                  <a:cubicBezTo>
                    <a:pt x="13510" y="4904"/>
                    <a:pt x="13510" y="4670"/>
                    <a:pt x="13510" y="4437"/>
                  </a:cubicBezTo>
                  <a:cubicBezTo>
                    <a:pt x="13577" y="3870"/>
                    <a:pt x="13810" y="3403"/>
                    <a:pt x="14344" y="3103"/>
                  </a:cubicBezTo>
                  <a:cubicBezTo>
                    <a:pt x="14711" y="2902"/>
                    <a:pt x="15078" y="2702"/>
                    <a:pt x="15445" y="2469"/>
                  </a:cubicBezTo>
                  <a:cubicBezTo>
                    <a:pt x="15478" y="2269"/>
                    <a:pt x="15545" y="2069"/>
                    <a:pt x="15578" y="1835"/>
                  </a:cubicBezTo>
                  <a:cubicBezTo>
                    <a:pt x="15745" y="1101"/>
                    <a:pt x="16178" y="601"/>
                    <a:pt x="16812" y="234"/>
                  </a:cubicBezTo>
                  <a:cubicBezTo>
                    <a:pt x="17046" y="100"/>
                    <a:pt x="17313" y="34"/>
                    <a:pt x="17579" y="34"/>
                  </a:cubicBezTo>
                  <a:cubicBezTo>
                    <a:pt x="17880" y="67"/>
                    <a:pt x="18180" y="67"/>
                    <a:pt x="18480" y="34"/>
                  </a:cubicBezTo>
                  <a:cubicBezTo>
                    <a:pt x="18980" y="0"/>
                    <a:pt x="19481" y="100"/>
                    <a:pt x="19981" y="267"/>
                  </a:cubicBezTo>
                  <a:cubicBezTo>
                    <a:pt x="20682" y="467"/>
                    <a:pt x="21082" y="968"/>
                    <a:pt x="21315" y="1635"/>
                  </a:cubicBezTo>
                  <a:cubicBezTo>
                    <a:pt x="21416" y="1902"/>
                    <a:pt x="21449" y="2202"/>
                    <a:pt x="21516" y="2502"/>
                  </a:cubicBezTo>
                  <a:cubicBezTo>
                    <a:pt x="21849" y="2669"/>
                    <a:pt x="22183" y="2836"/>
                    <a:pt x="22483" y="3036"/>
                  </a:cubicBezTo>
                  <a:cubicBezTo>
                    <a:pt x="23150" y="3369"/>
                    <a:pt x="23417" y="3970"/>
                    <a:pt x="23450" y="4637"/>
                  </a:cubicBezTo>
                  <a:cubicBezTo>
                    <a:pt x="23450" y="4937"/>
                    <a:pt x="23450" y="5204"/>
                    <a:pt x="23417" y="5471"/>
                  </a:cubicBezTo>
                  <a:cubicBezTo>
                    <a:pt x="23417" y="5604"/>
                    <a:pt x="23450" y="5738"/>
                    <a:pt x="23417" y="5838"/>
                  </a:cubicBezTo>
                  <a:cubicBezTo>
                    <a:pt x="23417" y="6138"/>
                    <a:pt x="23517" y="6372"/>
                    <a:pt x="23784" y="6538"/>
                  </a:cubicBezTo>
                  <a:cubicBezTo>
                    <a:pt x="24117" y="6739"/>
                    <a:pt x="24284" y="7039"/>
                    <a:pt x="24251" y="7439"/>
                  </a:cubicBezTo>
                  <a:cubicBezTo>
                    <a:pt x="24251" y="7673"/>
                    <a:pt x="24251" y="7873"/>
                    <a:pt x="24251" y="8106"/>
                  </a:cubicBezTo>
                  <a:cubicBezTo>
                    <a:pt x="24284" y="8440"/>
                    <a:pt x="24218" y="8773"/>
                    <a:pt x="24051" y="9040"/>
                  </a:cubicBezTo>
                  <a:cubicBezTo>
                    <a:pt x="23951" y="9274"/>
                    <a:pt x="23984" y="9440"/>
                    <a:pt x="24151" y="9607"/>
                  </a:cubicBezTo>
                  <a:cubicBezTo>
                    <a:pt x="24318" y="9741"/>
                    <a:pt x="24451" y="9907"/>
                    <a:pt x="24618" y="10074"/>
                  </a:cubicBezTo>
                  <a:cubicBezTo>
                    <a:pt x="24918" y="10374"/>
                    <a:pt x="25018" y="10741"/>
                    <a:pt x="24985" y="11175"/>
                  </a:cubicBezTo>
                  <a:cubicBezTo>
                    <a:pt x="24918" y="11709"/>
                    <a:pt x="24851" y="12276"/>
                    <a:pt x="24818" y="12876"/>
                  </a:cubicBezTo>
                  <a:close/>
                  <a:moveTo>
                    <a:pt x="18480" y="12943"/>
                  </a:moveTo>
                  <a:lnTo>
                    <a:pt x="18480" y="12943"/>
                  </a:lnTo>
                  <a:cubicBezTo>
                    <a:pt x="17680" y="12943"/>
                    <a:pt x="16846" y="12976"/>
                    <a:pt x="16045" y="12943"/>
                  </a:cubicBezTo>
                  <a:cubicBezTo>
                    <a:pt x="15044" y="12943"/>
                    <a:pt x="14077" y="13010"/>
                    <a:pt x="13110" y="13277"/>
                  </a:cubicBezTo>
                  <a:cubicBezTo>
                    <a:pt x="12543" y="13410"/>
                    <a:pt x="12076" y="13710"/>
                    <a:pt x="11642" y="14077"/>
                  </a:cubicBezTo>
                  <a:cubicBezTo>
                    <a:pt x="11575" y="14177"/>
                    <a:pt x="11475" y="14277"/>
                    <a:pt x="11442" y="14411"/>
                  </a:cubicBezTo>
                  <a:cubicBezTo>
                    <a:pt x="11275" y="15044"/>
                    <a:pt x="11075" y="15645"/>
                    <a:pt x="11075" y="16312"/>
                  </a:cubicBezTo>
                  <a:cubicBezTo>
                    <a:pt x="11075" y="16412"/>
                    <a:pt x="11075" y="16546"/>
                    <a:pt x="11041" y="16646"/>
                  </a:cubicBezTo>
                  <a:cubicBezTo>
                    <a:pt x="10808" y="17780"/>
                    <a:pt x="10341" y="18847"/>
                    <a:pt x="9807" y="19881"/>
                  </a:cubicBezTo>
                  <a:cubicBezTo>
                    <a:pt x="9607" y="20282"/>
                    <a:pt x="9374" y="20649"/>
                    <a:pt x="9207" y="21049"/>
                  </a:cubicBezTo>
                  <a:cubicBezTo>
                    <a:pt x="8840" y="21783"/>
                    <a:pt x="8373" y="22483"/>
                    <a:pt x="7873" y="23117"/>
                  </a:cubicBezTo>
                  <a:cubicBezTo>
                    <a:pt x="6939" y="24284"/>
                    <a:pt x="6005" y="25452"/>
                    <a:pt x="5071" y="26619"/>
                  </a:cubicBezTo>
                  <a:cubicBezTo>
                    <a:pt x="4904" y="26853"/>
                    <a:pt x="4704" y="27120"/>
                    <a:pt x="4470" y="27287"/>
                  </a:cubicBezTo>
                  <a:cubicBezTo>
                    <a:pt x="3936" y="27687"/>
                    <a:pt x="3536" y="28187"/>
                    <a:pt x="3136" y="28654"/>
                  </a:cubicBezTo>
                  <a:cubicBezTo>
                    <a:pt x="2902" y="28921"/>
                    <a:pt x="2669" y="29188"/>
                    <a:pt x="2535" y="29488"/>
                  </a:cubicBezTo>
                  <a:cubicBezTo>
                    <a:pt x="2135" y="30222"/>
                    <a:pt x="1802" y="30923"/>
                    <a:pt x="1468" y="31656"/>
                  </a:cubicBezTo>
                  <a:cubicBezTo>
                    <a:pt x="1301" y="31957"/>
                    <a:pt x="1234" y="32290"/>
                    <a:pt x="1168" y="32657"/>
                  </a:cubicBezTo>
                  <a:cubicBezTo>
                    <a:pt x="1068" y="33258"/>
                    <a:pt x="901" y="33891"/>
                    <a:pt x="968" y="34525"/>
                  </a:cubicBezTo>
                  <a:cubicBezTo>
                    <a:pt x="968" y="34592"/>
                    <a:pt x="934" y="34659"/>
                    <a:pt x="934" y="34692"/>
                  </a:cubicBezTo>
                  <a:cubicBezTo>
                    <a:pt x="834" y="35059"/>
                    <a:pt x="834" y="35426"/>
                    <a:pt x="834" y="35793"/>
                  </a:cubicBezTo>
                  <a:lnTo>
                    <a:pt x="868" y="38628"/>
                  </a:lnTo>
                  <a:cubicBezTo>
                    <a:pt x="868" y="38761"/>
                    <a:pt x="868" y="38928"/>
                    <a:pt x="901" y="39062"/>
                  </a:cubicBezTo>
                  <a:cubicBezTo>
                    <a:pt x="1034" y="39595"/>
                    <a:pt x="1068" y="40129"/>
                    <a:pt x="1101" y="40663"/>
                  </a:cubicBezTo>
                  <a:cubicBezTo>
                    <a:pt x="1101" y="41096"/>
                    <a:pt x="1168" y="41530"/>
                    <a:pt x="1435" y="41864"/>
                  </a:cubicBezTo>
                  <a:cubicBezTo>
                    <a:pt x="1668" y="42231"/>
                    <a:pt x="1802" y="42631"/>
                    <a:pt x="1902" y="42998"/>
                  </a:cubicBezTo>
                  <a:cubicBezTo>
                    <a:pt x="2035" y="43365"/>
                    <a:pt x="2135" y="43732"/>
                    <a:pt x="2269" y="44099"/>
                  </a:cubicBezTo>
                  <a:cubicBezTo>
                    <a:pt x="2335" y="44399"/>
                    <a:pt x="2502" y="44666"/>
                    <a:pt x="2702" y="44899"/>
                  </a:cubicBezTo>
                  <a:cubicBezTo>
                    <a:pt x="2902" y="45099"/>
                    <a:pt x="3036" y="45333"/>
                    <a:pt x="3136" y="45600"/>
                  </a:cubicBezTo>
                  <a:cubicBezTo>
                    <a:pt x="3303" y="46067"/>
                    <a:pt x="3569" y="46467"/>
                    <a:pt x="3803" y="46901"/>
                  </a:cubicBezTo>
                  <a:cubicBezTo>
                    <a:pt x="4270" y="47634"/>
                    <a:pt x="4804" y="48335"/>
                    <a:pt x="5504" y="48869"/>
                  </a:cubicBezTo>
                  <a:cubicBezTo>
                    <a:pt x="6271" y="49502"/>
                    <a:pt x="7139" y="49969"/>
                    <a:pt x="7906" y="50570"/>
                  </a:cubicBezTo>
                  <a:cubicBezTo>
                    <a:pt x="7973" y="50637"/>
                    <a:pt x="8106" y="50703"/>
                    <a:pt x="8206" y="50737"/>
                  </a:cubicBezTo>
                  <a:cubicBezTo>
                    <a:pt x="8773" y="51037"/>
                    <a:pt x="9407" y="51337"/>
                    <a:pt x="9974" y="51671"/>
                  </a:cubicBezTo>
                  <a:cubicBezTo>
                    <a:pt x="10908" y="52238"/>
                    <a:pt x="11909" y="52638"/>
                    <a:pt x="12943" y="52905"/>
                  </a:cubicBezTo>
                  <a:cubicBezTo>
                    <a:pt x="13176" y="52972"/>
                    <a:pt x="13443" y="53005"/>
                    <a:pt x="13677" y="53038"/>
                  </a:cubicBezTo>
                  <a:cubicBezTo>
                    <a:pt x="14310" y="53172"/>
                    <a:pt x="14911" y="53172"/>
                    <a:pt x="15545" y="53172"/>
                  </a:cubicBezTo>
                  <a:cubicBezTo>
                    <a:pt x="15845" y="53172"/>
                    <a:pt x="16145" y="53205"/>
                    <a:pt x="16445" y="53305"/>
                  </a:cubicBezTo>
                  <a:cubicBezTo>
                    <a:pt x="16846" y="53405"/>
                    <a:pt x="17246" y="53405"/>
                    <a:pt x="17646" y="53405"/>
                  </a:cubicBezTo>
                  <a:cubicBezTo>
                    <a:pt x="18046" y="53405"/>
                    <a:pt x="18480" y="53405"/>
                    <a:pt x="18914" y="53405"/>
                  </a:cubicBezTo>
                  <a:cubicBezTo>
                    <a:pt x="19114" y="53405"/>
                    <a:pt x="19314" y="53439"/>
                    <a:pt x="19481" y="53439"/>
                  </a:cubicBezTo>
                  <a:cubicBezTo>
                    <a:pt x="20348" y="53572"/>
                    <a:pt x="21215" y="53539"/>
                    <a:pt x="22049" y="53505"/>
                  </a:cubicBezTo>
                  <a:cubicBezTo>
                    <a:pt x="22416" y="53472"/>
                    <a:pt x="22783" y="53405"/>
                    <a:pt x="23083" y="53172"/>
                  </a:cubicBezTo>
                  <a:cubicBezTo>
                    <a:pt x="23217" y="53072"/>
                    <a:pt x="23350" y="53038"/>
                    <a:pt x="23484" y="53038"/>
                  </a:cubicBezTo>
                  <a:cubicBezTo>
                    <a:pt x="23617" y="53038"/>
                    <a:pt x="23751" y="53005"/>
                    <a:pt x="23851" y="52972"/>
                  </a:cubicBezTo>
                  <a:cubicBezTo>
                    <a:pt x="24951" y="52671"/>
                    <a:pt x="25985" y="52304"/>
                    <a:pt x="26919" y="51704"/>
                  </a:cubicBezTo>
                  <a:cubicBezTo>
                    <a:pt x="27053" y="51637"/>
                    <a:pt x="27186" y="51571"/>
                    <a:pt x="27320" y="51504"/>
                  </a:cubicBezTo>
                  <a:cubicBezTo>
                    <a:pt x="27920" y="51204"/>
                    <a:pt x="28521" y="50870"/>
                    <a:pt x="29154" y="50537"/>
                  </a:cubicBezTo>
                  <a:cubicBezTo>
                    <a:pt x="29254" y="50470"/>
                    <a:pt x="29321" y="50403"/>
                    <a:pt x="29421" y="50336"/>
                  </a:cubicBezTo>
                  <a:cubicBezTo>
                    <a:pt x="29721" y="50103"/>
                    <a:pt x="30022" y="49903"/>
                    <a:pt x="30322" y="49636"/>
                  </a:cubicBezTo>
                  <a:cubicBezTo>
                    <a:pt x="30489" y="49502"/>
                    <a:pt x="30655" y="49369"/>
                    <a:pt x="30756" y="49169"/>
                  </a:cubicBezTo>
                  <a:cubicBezTo>
                    <a:pt x="30889" y="48902"/>
                    <a:pt x="31089" y="48735"/>
                    <a:pt x="31356" y="48602"/>
                  </a:cubicBezTo>
                  <a:cubicBezTo>
                    <a:pt x="31890" y="48268"/>
                    <a:pt x="32290" y="47835"/>
                    <a:pt x="32624" y="47268"/>
                  </a:cubicBezTo>
                  <a:cubicBezTo>
                    <a:pt x="32724" y="47101"/>
                    <a:pt x="32824" y="46934"/>
                    <a:pt x="32957" y="46801"/>
                  </a:cubicBezTo>
                  <a:cubicBezTo>
                    <a:pt x="33224" y="46567"/>
                    <a:pt x="33357" y="46300"/>
                    <a:pt x="33524" y="46000"/>
                  </a:cubicBezTo>
                  <a:cubicBezTo>
                    <a:pt x="33724" y="45666"/>
                    <a:pt x="33924" y="45299"/>
                    <a:pt x="34191" y="44999"/>
                  </a:cubicBezTo>
                  <a:cubicBezTo>
                    <a:pt x="34425" y="44699"/>
                    <a:pt x="34625" y="44399"/>
                    <a:pt x="34725" y="44032"/>
                  </a:cubicBezTo>
                  <a:cubicBezTo>
                    <a:pt x="34925" y="43431"/>
                    <a:pt x="35092" y="42831"/>
                    <a:pt x="35292" y="42231"/>
                  </a:cubicBezTo>
                  <a:cubicBezTo>
                    <a:pt x="35325" y="42097"/>
                    <a:pt x="35359" y="41930"/>
                    <a:pt x="35459" y="41797"/>
                  </a:cubicBezTo>
                  <a:cubicBezTo>
                    <a:pt x="35826" y="41263"/>
                    <a:pt x="35959" y="40696"/>
                    <a:pt x="35993" y="40096"/>
                  </a:cubicBezTo>
                  <a:cubicBezTo>
                    <a:pt x="35993" y="40029"/>
                    <a:pt x="35993" y="39962"/>
                    <a:pt x="36026" y="39896"/>
                  </a:cubicBezTo>
                  <a:cubicBezTo>
                    <a:pt x="36193" y="39462"/>
                    <a:pt x="36193" y="39028"/>
                    <a:pt x="36193" y="38595"/>
                  </a:cubicBezTo>
                  <a:cubicBezTo>
                    <a:pt x="36159" y="37861"/>
                    <a:pt x="36093" y="37094"/>
                    <a:pt x="36126" y="36360"/>
                  </a:cubicBezTo>
                  <a:cubicBezTo>
                    <a:pt x="36193" y="35426"/>
                    <a:pt x="35959" y="34525"/>
                    <a:pt x="35959" y="33591"/>
                  </a:cubicBezTo>
                  <a:cubicBezTo>
                    <a:pt x="35959" y="33491"/>
                    <a:pt x="35926" y="33391"/>
                    <a:pt x="35893" y="33324"/>
                  </a:cubicBezTo>
                  <a:cubicBezTo>
                    <a:pt x="35859" y="33191"/>
                    <a:pt x="35826" y="33057"/>
                    <a:pt x="35826" y="32957"/>
                  </a:cubicBezTo>
                  <a:cubicBezTo>
                    <a:pt x="35826" y="32424"/>
                    <a:pt x="35659" y="31957"/>
                    <a:pt x="35426" y="31490"/>
                  </a:cubicBezTo>
                  <a:cubicBezTo>
                    <a:pt x="35159" y="30956"/>
                    <a:pt x="34892" y="30456"/>
                    <a:pt x="34658" y="29922"/>
                  </a:cubicBezTo>
                  <a:cubicBezTo>
                    <a:pt x="34225" y="28954"/>
                    <a:pt x="33491" y="28221"/>
                    <a:pt x="32724" y="27487"/>
                  </a:cubicBezTo>
                  <a:cubicBezTo>
                    <a:pt x="32423" y="27220"/>
                    <a:pt x="32157" y="26953"/>
                    <a:pt x="31890" y="26653"/>
                  </a:cubicBezTo>
                  <a:cubicBezTo>
                    <a:pt x="30989" y="25519"/>
                    <a:pt x="30088" y="24385"/>
                    <a:pt x="29188" y="23284"/>
                  </a:cubicBezTo>
                  <a:cubicBezTo>
                    <a:pt x="28621" y="22517"/>
                    <a:pt x="28087" y="21749"/>
                    <a:pt x="27687" y="20882"/>
                  </a:cubicBezTo>
                  <a:cubicBezTo>
                    <a:pt x="27587" y="20649"/>
                    <a:pt x="27453" y="20415"/>
                    <a:pt x="27320" y="20215"/>
                  </a:cubicBezTo>
                  <a:cubicBezTo>
                    <a:pt x="26853" y="19381"/>
                    <a:pt x="26452" y="18480"/>
                    <a:pt x="26152" y="17580"/>
                  </a:cubicBezTo>
                  <a:cubicBezTo>
                    <a:pt x="26052" y="17179"/>
                    <a:pt x="25919" y="16812"/>
                    <a:pt x="25885" y="16412"/>
                  </a:cubicBezTo>
                  <a:cubicBezTo>
                    <a:pt x="25885" y="15712"/>
                    <a:pt x="25685" y="15078"/>
                    <a:pt x="25518" y="14444"/>
                  </a:cubicBezTo>
                  <a:cubicBezTo>
                    <a:pt x="25485" y="14311"/>
                    <a:pt x="25418" y="14211"/>
                    <a:pt x="25318" y="14110"/>
                  </a:cubicBezTo>
                  <a:cubicBezTo>
                    <a:pt x="24951" y="13777"/>
                    <a:pt x="24518" y="13477"/>
                    <a:pt x="24017" y="13343"/>
                  </a:cubicBezTo>
                  <a:cubicBezTo>
                    <a:pt x="23751" y="13277"/>
                    <a:pt x="23484" y="13210"/>
                    <a:pt x="23217" y="13143"/>
                  </a:cubicBezTo>
                  <a:cubicBezTo>
                    <a:pt x="22650" y="13010"/>
                    <a:pt x="22083" y="12976"/>
                    <a:pt x="21482" y="12976"/>
                  </a:cubicBezTo>
                  <a:cubicBezTo>
                    <a:pt x="20482" y="12943"/>
                    <a:pt x="19481" y="12943"/>
                    <a:pt x="18480" y="12943"/>
                  </a:cubicBezTo>
                  <a:close/>
                  <a:moveTo>
                    <a:pt x="13977" y="9774"/>
                  </a:moveTo>
                  <a:cubicBezTo>
                    <a:pt x="13677" y="10074"/>
                    <a:pt x="13376" y="10341"/>
                    <a:pt x="13110" y="10641"/>
                  </a:cubicBezTo>
                  <a:cubicBezTo>
                    <a:pt x="12943" y="10808"/>
                    <a:pt x="12809" y="10975"/>
                    <a:pt x="12776" y="11208"/>
                  </a:cubicBezTo>
                  <a:cubicBezTo>
                    <a:pt x="12776" y="11542"/>
                    <a:pt x="12743" y="11909"/>
                    <a:pt x="12743" y="12276"/>
                  </a:cubicBezTo>
                  <a:cubicBezTo>
                    <a:pt x="12743" y="12376"/>
                    <a:pt x="12776" y="12476"/>
                    <a:pt x="12809" y="12609"/>
                  </a:cubicBezTo>
                  <a:cubicBezTo>
                    <a:pt x="12976" y="12576"/>
                    <a:pt x="13143" y="12576"/>
                    <a:pt x="13276" y="12543"/>
                  </a:cubicBezTo>
                  <a:cubicBezTo>
                    <a:pt x="13910" y="12309"/>
                    <a:pt x="14611" y="12242"/>
                    <a:pt x="15311" y="12242"/>
                  </a:cubicBezTo>
                  <a:cubicBezTo>
                    <a:pt x="17313" y="12276"/>
                    <a:pt x="19347" y="12276"/>
                    <a:pt x="21349" y="12242"/>
                  </a:cubicBezTo>
                  <a:cubicBezTo>
                    <a:pt x="22183" y="12242"/>
                    <a:pt x="22983" y="12276"/>
                    <a:pt x="23784" y="12576"/>
                  </a:cubicBezTo>
                  <a:cubicBezTo>
                    <a:pt x="23884" y="12609"/>
                    <a:pt x="24017" y="12576"/>
                    <a:pt x="24184" y="12576"/>
                  </a:cubicBezTo>
                  <a:cubicBezTo>
                    <a:pt x="24184" y="12409"/>
                    <a:pt x="24218" y="12276"/>
                    <a:pt x="24218" y="12142"/>
                  </a:cubicBezTo>
                  <a:cubicBezTo>
                    <a:pt x="24218" y="11842"/>
                    <a:pt x="24184" y="11575"/>
                    <a:pt x="24184" y="11275"/>
                  </a:cubicBezTo>
                  <a:cubicBezTo>
                    <a:pt x="24151" y="10841"/>
                    <a:pt x="23884" y="10575"/>
                    <a:pt x="23484" y="10441"/>
                  </a:cubicBezTo>
                  <a:cubicBezTo>
                    <a:pt x="23083" y="10308"/>
                    <a:pt x="22650" y="10174"/>
                    <a:pt x="22249" y="10108"/>
                  </a:cubicBezTo>
                  <a:cubicBezTo>
                    <a:pt x="21349" y="9941"/>
                    <a:pt x="20482" y="9874"/>
                    <a:pt x="19581" y="9741"/>
                  </a:cubicBezTo>
                  <a:cubicBezTo>
                    <a:pt x="18547" y="9641"/>
                    <a:pt x="17513" y="9674"/>
                    <a:pt x="16479" y="9741"/>
                  </a:cubicBezTo>
                  <a:cubicBezTo>
                    <a:pt x="16112" y="9741"/>
                    <a:pt x="15745" y="9741"/>
                    <a:pt x="15378" y="9707"/>
                  </a:cubicBezTo>
                  <a:cubicBezTo>
                    <a:pt x="14911" y="9641"/>
                    <a:pt x="14411" y="9707"/>
                    <a:pt x="13977" y="9774"/>
                  </a:cubicBezTo>
                  <a:close/>
                  <a:moveTo>
                    <a:pt x="23150" y="7606"/>
                  </a:moveTo>
                  <a:cubicBezTo>
                    <a:pt x="23083" y="7539"/>
                    <a:pt x="23017" y="7506"/>
                    <a:pt x="22950" y="7472"/>
                  </a:cubicBezTo>
                  <a:cubicBezTo>
                    <a:pt x="22716" y="7406"/>
                    <a:pt x="22516" y="7306"/>
                    <a:pt x="22283" y="7239"/>
                  </a:cubicBezTo>
                  <a:cubicBezTo>
                    <a:pt x="20882" y="6872"/>
                    <a:pt x="19481" y="6672"/>
                    <a:pt x="18013" y="6672"/>
                  </a:cubicBezTo>
                  <a:cubicBezTo>
                    <a:pt x="17780" y="6672"/>
                    <a:pt x="17513" y="6672"/>
                    <a:pt x="17279" y="6638"/>
                  </a:cubicBezTo>
                  <a:cubicBezTo>
                    <a:pt x="16512" y="6605"/>
                    <a:pt x="15745" y="6672"/>
                    <a:pt x="14978" y="6705"/>
                  </a:cubicBezTo>
                  <a:cubicBezTo>
                    <a:pt x="14411" y="6739"/>
                    <a:pt x="14177" y="7172"/>
                    <a:pt x="13843" y="7439"/>
                  </a:cubicBezTo>
                  <a:cubicBezTo>
                    <a:pt x="13810" y="7472"/>
                    <a:pt x="13777" y="7506"/>
                    <a:pt x="13777" y="7539"/>
                  </a:cubicBezTo>
                  <a:cubicBezTo>
                    <a:pt x="13810" y="7873"/>
                    <a:pt x="13743" y="8206"/>
                    <a:pt x="13843" y="8506"/>
                  </a:cubicBezTo>
                  <a:cubicBezTo>
                    <a:pt x="13910" y="8873"/>
                    <a:pt x="14010" y="9207"/>
                    <a:pt x="14010" y="9607"/>
                  </a:cubicBezTo>
                  <a:cubicBezTo>
                    <a:pt x="14244" y="9574"/>
                    <a:pt x="14444" y="9541"/>
                    <a:pt x="14644" y="9474"/>
                  </a:cubicBezTo>
                  <a:cubicBezTo>
                    <a:pt x="15211" y="9340"/>
                    <a:pt x="15778" y="9207"/>
                    <a:pt x="16345" y="9107"/>
                  </a:cubicBezTo>
                  <a:cubicBezTo>
                    <a:pt x="17546" y="8940"/>
                    <a:pt x="18747" y="8940"/>
                    <a:pt x="19914" y="9107"/>
                  </a:cubicBezTo>
                  <a:cubicBezTo>
                    <a:pt x="20848" y="9240"/>
                    <a:pt x="21816" y="9307"/>
                    <a:pt x="22716" y="9507"/>
                  </a:cubicBezTo>
                  <a:cubicBezTo>
                    <a:pt x="22783" y="9541"/>
                    <a:pt x="22850" y="9507"/>
                    <a:pt x="22883" y="9507"/>
                  </a:cubicBezTo>
                  <a:cubicBezTo>
                    <a:pt x="22950" y="9274"/>
                    <a:pt x="22950" y="9040"/>
                    <a:pt x="23050" y="8840"/>
                  </a:cubicBezTo>
                  <a:cubicBezTo>
                    <a:pt x="23217" y="8406"/>
                    <a:pt x="23183" y="8006"/>
                    <a:pt x="23150" y="7606"/>
                  </a:cubicBezTo>
                  <a:close/>
                  <a:moveTo>
                    <a:pt x="22383" y="6672"/>
                  </a:moveTo>
                  <a:cubicBezTo>
                    <a:pt x="22350" y="6438"/>
                    <a:pt x="22316" y="6272"/>
                    <a:pt x="22316" y="6071"/>
                  </a:cubicBezTo>
                  <a:cubicBezTo>
                    <a:pt x="22350" y="5704"/>
                    <a:pt x="22116" y="5504"/>
                    <a:pt x="21816" y="5404"/>
                  </a:cubicBezTo>
                  <a:cubicBezTo>
                    <a:pt x="21716" y="5338"/>
                    <a:pt x="21582" y="5304"/>
                    <a:pt x="21449" y="5271"/>
                  </a:cubicBezTo>
                  <a:cubicBezTo>
                    <a:pt x="20748" y="5071"/>
                    <a:pt x="20015" y="4937"/>
                    <a:pt x="19247" y="4937"/>
                  </a:cubicBezTo>
                  <a:cubicBezTo>
                    <a:pt x="18780" y="4937"/>
                    <a:pt x="18313" y="4937"/>
                    <a:pt x="17846" y="4871"/>
                  </a:cubicBezTo>
                  <a:cubicBezTo>
                    <a:pt x="17246" y="4804"/>
                    <a:pt x="16645" y="4704"/>
                    <a:pt x="16045" y="4837"/>
                  </a:cubicBezTo>
                  <a:cubicBezTo>
                    <a:pt x="15945" y="4837"/>
                    <a:pt x="15845" y="4871"/>
                    <a:pt x="15778" y="4737"/>
                  </a:cubicBezTo>
                  <a:cubicBezTo>
                    <a:pt x="15812" y="4604"/>
                    <a:pt x="15912" y="4637"/>
                    <a:pt x="16012" y="4604"/>
                  </a:cubicBezTo>
                  <a:cubicBezTo>
                    <a:pt x="16445" y="4537"/>
                    <a:pt x="16846" y="4470"/>
                    <a:pt x="17246" y="4404"/>
                  </a:cubicBezTo>
                  <a:cubicBezTo>
                    <a:pt x="17579" y="4337"/>
                    <a:pt x="17880" y="4270"/>
                    <a:pt x="18180" y="4270"/>
                  </a:cubicBezTo>
                  <a:cubicBezTo>
                    <a:pt x="18480" y="4270"/>
                    <a:pt x="18747" y="4270"/>
                    <a:pt x="19047" y="4237"/>
                  </a:cubicBezTo>
                  <a:cubicBezTo>
                    <a:pt x="20115" y="4237"/>
                    <a:pt x="21115" y="4404"/>
                    <a:pt x="22116" y="4770"/>
                  </a:cubicBezTo>
                  <a:cubicBezTo>
                    <a:pt x="22149" y="4770"/>
                    <a:pt x="22183" y="4770"/>
                    <a:pt x="22249" y="4770"/>
                  </a:cubicBezTo>
                  <a:cubicBezTo>
                    <a:pt x="22316" y="4570"/>
                    <a:pt x="22316" y="4370"/>
                    <a:pt x="22183" y="4237"/>
                  </a:cubicBezTo>
                  <a:cubicBezTo>
                    <a:pt x="21749" y="3770"/>
                    <a:pt x="21282" y="3303"/>
                    <a:pt x="20682" y="3003"/>
                  </a:cubicBezTo>
                  <a:cubicBezTo>
                    <a:pt x="20648" y="2969"/>
                    <a:pt x="20582" y="2969"/>
                    <a:pt x="20548" y="2969"/>
                  </a:cubicBezTo>
                  <a:cubicBezTo>
                    <a:pt x="20181" y="2869"/>
                    <a:pt x="19814" y="2802"/>
                    <a:pt x="19481" y="2702"/>
                  </a:cubicBezTo>
                  <a:cubicBezTo>
                    <a:pt x="19214" y="2602"/>
                    <a:pt x="18947" y="2569"/>
                    <a:pt x="18680" y="2602"/>
                  </a:cubicBezTo>
                  <a:cubicBezTo>
                    <a:pt x="18213" y="2602"/>
                    <a:pt x="17746" y="2569"/>
                    <a:pt x="17313" y="2736"/>
                  </a:cubicBezTo>
                  <a:cubicBezTo>
                    <a:pt x="17246" y="2769"/>
                    <a:pt x="17146" y="2736"/>
                    <a:pt x="17046" y="2769"/>
                  </a:cubicBezTo>
                  <a:cubicBezTo>
                    <a:pt x="16545" y="2902"/>
                    <a:pt x="16012" y="3003"/>
                    <a:pt x="15645" y="3436"/>
                  </a:cubicBezTo>
                  <a:cubicBezTo>
                    <a:pt x="15478" y="3603"/>
                    <a:pt x="15278" y="3770"/>
                    <a:pt x="15078" y="3937"/>
                  </a:cubicBezTo>
                  <a:cubicBezTo>
                    <a:pt x="14744" y="4137"/>
                    <a:pt x="14644" y="4437"/>
                    <a:pt x="14644" y="4804"/>
                  </a:cubicBezTo>
                  <a:cubicBezTo>
                    <a:pt x="14644" y="5271"/>
                    <a:pt x="14644" y="5704"/>
                    <a:pt x="14644" y="6138"/>
                  </a:cubicBezTo>
                  <a:cubicBezTo>
                    <a:pt x="14644" y="6238"/>
                    <a:pt x="14577" y="6338"/>
                    <a:pt x="14711" y="6438"/>
                  </a:cubicBezTo>
                  <a:cubicBezTo>
                    <a:pt x="14777" y="6405"/>
                    <a:pt x="14878" y="6405"/>
                    <a:pt x="14978" y="6372"/>
                  </a:cubicBezTo>
                  <a:cubicBezTo>
                    <a:pt x="15478" y="6205"/>
                    <a:pt x="15978" y="6171"/>
                    <a:pt x="16512" y="6138"/>
                  </a:cubicBezTo>
                  <a:cubicBezTo>
                    <a:pt x="17012" y="6138"/>
                    <a:pt x="17513" y="6138"/>
                    <a:pt x="18013" y="6105"/>
                  </a:cubicBezTo>
                  <a:cubicBezTo>
                    <a:pt x="18947" y="6071"/>
                    <a:pt x="19848" y="6171"/>
                    <a:pt x="20782" y="6338"/>
                  </a:cubicBezTo>
                  <a:cubicBezTo>
                    <a:pt x="21282" y="6405"/>
                    <a:pt x="21816" y="6538"/>
                    <a:pt x="22383" y="6672"/>
                  </a:cubicBezTo>
                  <a:close/>
                  <a:moveTo>
                    <a:pt x="16145" y="2402"/>
                  </a:moveTo>
                  <a:cubicBezTo>
                    <a:pt x="16645" y="2269"/>
                    <a:pt x="17112" y="2135"/>
                    <a:pt x="17579" y="2035"/>
                  </a:cubicBezTo>
                  <a:cubicBezTo>
                    <a:pt x="17680" y="2002"/>
                    <a:pt x="17813" y="2002"/>
                    <a:pt x="17946" y="2002"/>
                  </a:cubicBezTo>
                  <a:cubicBezTo>
                    <a:pt x="18313" y="1968"/>
                    <a:pt x="18680" y="1968"/>
                    <a:pt x="19047" y="2002"/>
                  </a:cubicBezTo>
                  <a:cubicBezTo>
                    <a:pt x="19147" y="2002"/>
                    <a:pt x="19247" y="2002"/>
                    <a:pt x="19347" y="2035"/>
                  </a:cubicBezTo>
                  <a:cubicBezTo>
                    <a:pt x="19814" y="2135"/>
                    <a:pt x="20248" y="2269"/>
                    <a:pt x="20682" y="2369"/>
                  </a:cubicBezTo>
                  <a:cubicBezTo>
                    <a:pt x="20715" y="2369"/>
                    <a:pt x="20782" y="2369"/>
                    <a:pt x="20848" y="2369"/>
                  </a:cubicBezTo>
                  <a:cubicBezTo>
                    <a:pt x="20782" y="1868"/>
                    <a:pt x="20548" y="1501"/>
                    <a:pt x="20215" y="1168"/>
                  </a:cubicBezTo>
                  <a:cubicBezTo>
                    <a:pt x="20015" y="968"/>
                    <a:pt x="19781" y="901"/>
                    <a:pt x="19514" y="868"/>
                  </a:cubicBezTo>
                  <a:cubicBezTo>
                    <a:pt x="19214" y="834"/>
                    <a:pt x="18880" y="734"/>
                    <a:pt x="18547" y="734"/>
                  </a:cubicBezTo>
                  <a:cubicBezTo>
                    <a:pt x="18247" y="734"/>
                    <a:pt x="17913" y="801"/>
                    <a:pt x="17579" y="868"/>
                  </a:cubicBezTo>
                  <a:cubicBezTo>
                    <a:pt x="17479" y="868"/>
                    <a:pt x="17379" y="868"/>
                    <a:pt x="17279" y="901"/>
                  </a:cubicBezTo>
                  <a:cubicBezTo>
                    <a:pt x="17146" y="901"/>
                    <a:pt x="17046" y="934"/>
                    <a:pt x="16979" y="1001"/>
                  </a:cubicBezTo>
                  <a:cubicBezTo>
                    <a:pt x="16512" y="1335"/>
                    <a:pt x="16178" y="1768"/>
                    <a:pt x="16145" y="24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30" name="Google Shape;2230;p58"/>
            <p:cNvSpPr/>
            <p:nvPr/>
          </p:nvSpPr>
          <p:spPr>
            <a:xfrm>
              <a:off x="4224263" y="3378225"/>
              <a:ext cx="120100" cy="67575"/>
            </a:xfrm>
            <a:custGeom>
              <a:avLst/>
              <a:gdLst/>
              <a:ahLst/>
              <a:cxnLst/>
              <a:rect l="l" t="t" r="r" b="b"/>
              <a:pathLst>
                <a:path w="4804" h="2703" extrusionOk="0">
                  <a:moveTo>
                    <a:pt x="4270" y="34"/>
                  </a:moveTo>
                  <a:cubicBezTo>
                    <a:pt x="2903" y="268"/>
                    <a:pt x="1702" y="1335"/>
                    <a:pt x="434" y="1936"/>
                  </a:cubicBezTo>
                  <a:cubicBezTo>
                    <a:pt x="0" y="2136"/>
                    <a:pt x="334" y="2703"/>
                    <a:pt x="734" y="2636"/>
                  </a:cubicBezTo>
                  <a:cubicBezTo>
                    <a:pt x="2102" y="2403"/>
                    <a:pt x="3503" y="1369"/>
                    <a:pt x="4570" y="535"/>
                  </a:cubicBezTo>
                  <a:cubicBezTo>
                    <a:pt x="4804" y="335"/>
                    <a:pt x="4537" y="1"/>
                    <a:pt x="4270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31" name="Google Shape;2231;p58"/>
            <p:cNvSpPr/>
            <p:nvPr/>
          </p:nvSpPr>
          <p:spPr>
            <a:xfrm>
              <a:off x="4462763" y="3570875"/>
              <a:ext cx="56725" cy="100925"/>
            </a:xfrm>
            <a:custGeom>
              <a:avLst/>
              <a:gdLst/>
              <a:ahLst/>
              <a:cxnLst/>
              <a:rect l="l" t="t" r="r" b="b"/>
              <a:pathLst>
                <a:path w="2269" h="4037" extrusionOk="0">
                  <a:moveTo>
                    <a:pt x="1668" y="167"/>
                  </a:moveTo>
                  <a:cubicBezTo>
                    <a:pt x="1201" y="601"/>
                    <a:pt x="901" y="1135"/>
                    <a:pt x="634" y="1735"/>
                  </a:cubicBezTo>
                  <a:cubicBezTo>
                    <a:pt x="401" y="2336"/>
                    <a:pt x="1" y="3069"/>
                    <a:pt x="67" y="3737"/>
                  </a:cubicBezTo>
                  <a:cubicBezTo>
                    <a:pt x="67" y="3903"/>
                    <a:pt x="234" y="4037"/>
                    <a:pt x="401" y="3937"/>
                  </a:cubicBezTo>
                  <a:cubicBezTo>
                    <a:pt x="901" y="3636"/>
                    <a:pt x="1101" y="3036"/>
                    <a:pt x="1335" y="2502"/>
                  </a:cubicBezTo>
                  <a:cubicBezTo>
                    <a:pt x="1635" y="1835"/>
                    <a:pt x="1969" y="1168"/>
                    <a:pt x="2169" y="468"/>
                  </a:cubicBezTo>
                  <a:cubicBezTo>
                    <a:pt x="2269" y="167"/>
                    <a:pt x="1869" y="1"/>
                    <a:pt x="1668" y="1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32" name="Google Shape;2232;p58"/>
            <p:cNvSpPr/>
            <p:nvPr/>
          </p:nvSpPr>
          <p:spPr>
            <a:xfrm>
              <a:off x="4822188" y="3645100"/>
              <a:ext cx="34225" cy="130100"/>
            </a:xfrm>
            <a:custGeom>
              <a:avLst/>
              <a:gdLst/>
              <a:ahLst/>
              <a:cxnLst/>
              <a:rect l="l" t="t" r="r" b="b"/>
              <a:pathLst>
                <a:path w="1369" h="5204" extrusionOk="0">
                  <a:moveTo>
                    <a:pt x="668" y="267"/>
                  </a:moveTo>
                  <a:cubicBezTo>
                    <a:pt x="501" y="0"/>
                    <a:pt x="134" y="134"/>
                    <a:pt x="101" y="434"/>
                  </a:cubicBezTo>
                  <a:cubicBezTo>
                    <a:pt x="34" y="1601"/>
                    <a:pt x="1" y="2902"/>
                    <a:pt x="67" y="4103"/>
                  </a:cubicBezTo>
                  <a:cubicBezTo>
                    <a:pt x="34" y="4237"/>
                    <a:pt x="34" y="4370"/>
                    <a:pt x="101" y="4470"/>
                  </a:cubicBezTo>
                  <a:cubicBezTo>
                    <a:pt x="134" y="4937"/>
                    <a:pt x="968" y="5204"/>
                    <a:pt x="1068" y="4470"/>
                  </a:cubicBezTo>
                  <a:cubicBezTo>
                    <a:pt x="1201" y="3103"/>
                    <a:pt x="1368" y="1501"/>
                    <a:pt x="668" y="2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33" name="Google Shape;2233;p58"/>
            <p:cNvSpPr/>
            <p:nvPr/>
          </p:nvSpPr>
          <p:spPr>
            <a:xfrm>
              <a:off x="5100713" y="3570875"/>
              <a:ext cx="97600" cy="79250"/>
            </a:xfrm>
            <a:custGeom>
              <a:avLst/>
              <a:gdLst/>
              <a:ahLst/>
              <a:cxnLst/>
              <a:rect l="l" t="t" r="r" b="b"/>
              <a:pathLst>
                <a:path w="3904" h="3170" extrusionOk="0">
                  <a:moveTo>
                    <a:pt x="2536" y="1135"/>
                  </a:moveTo>
                  <a:cubicBezTo>
                    <a:pt x="1902" y="701"/>
                    <a:pt x="1202" y="301"/>
                    <a:pt x="468" y="101"/>
                  </a:cubicBezTo>
                  <a:cubicBezTo>
                    <a:pt x="134" y="1"/>
                    <a:pt x="1" y="367"/>
                    <a:pt x="168" y="601"/>
                  </a:cubicBezTo>
                  <a:cubicBezTo>
                    <a:pt x="501" y="1068"/>
                    <a:pt x="1002" y="1368"/>
                    <a:pt x="1469" y="1702"/>
                  </a:cubicBezTo>
                  <a:cubicBezTo>
                    <a:pt x="1769" y="1902"/>
                    <a:pt x="2102" y="2102"/>
                    <a:pt x="2403" y="2302"/>
                  </a:cubicBezTo>
                  <a:cubicBezTo>
                    <a:pt x="2469" y="2369"/>
                    <a:pt x="2569" y="2436"/>
                    <a:pt x="2669" y="2502"/>
                  </a:cubicBezTo>
                  <a:cubicBezTo>
                    <a:pt x="2903" y="2702"/>
                    <a:pt x="2736" y="2669"/>
                    <a:pt x="2769" y="2369"/>
                  </a:cubicBezTo>
                  <a:cubicBezTo>
                    <a:pt x="2669" y="2969"/>
                    <a:pt x="3437" y="3169"/>
                    <a:pt x="3670" y="2636"/>
                  </a:cubicBezTo>
                  <a:cubicBezTo>
                    <a:pt x="3904" y="2002"/>
                    <a:pt x="2936" y="1402"/>
                    <a:pt x="2536" y="11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34" name="Google Shape;2234;p58"/>
            <p:cNvSpPr/>
            <p:nvPr/>
          </p:nvSpPr>
          <p:spPr>
            <a:xfrm>
              <a:off x="5310863" y="3248150"/>
              <a:ext cx="100100" cy="34200"/>
            </a:xfrm>
            <a:custGeom>
              <a:avLst/>
              <a:gdLst/>
              <a:ahLst/>
              <a:cxnLst/>
              <a:rect l="l" t="t" r="r" b="b"/>
              <a:pathLst>
                <a:path w="4004" h="1368" extrusionOk="0">
                  <a:moveTo>
                    <a:pt x="3703" y="667"/>
                  </a:moveTo>
                  <a:cubicBezTo>
                    <a:pt x="3136" y="534"/>
                    <a:pt x="2536" y="467"/>
                    <a:pt x="1936" y="300"/>
                  </a:cubicBezTo>
                  <a:cubicBezTo>
                    <a:pt x="1402" y="200"/>
                    <a:pt x="868" y="0"/>
                    <a:pt x="301" y="0"/>
                  </a:cubicBezTo>
                  <a:cubicBezTo>
                    <a:pt x="34" y="0"/>
                    <a:pt x="1" y="300"/>
                    <a:pt x="168" y="434"/>
                  </a:cubicBezTo>
                  <a:cubicBezTo>
                    <a:pt x="1068" y="1068"/>
                    <a:pt x="2636" y="1368"/>
                    <a:pt x="3703" y="1201"/>
                  </a:cubicBezTo>
                  <a:cubicBezTo>
                    <a:pt x="4004" y="1134"/>
                    <a:pt x="3970" y="734"/>
                    <a:pt x="3703" y="6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35" name="Google Shape;2235;p58"/>
            <p:cNvSpPr/>
            <p:nvPr/>
          </p:nvSpPr>
          <p:spPr>
            <a:xfrm>
              <a:off x="5221638" y="2808675"/>
              <a:ext cx="81750" cy="67550"/>
            </a:xfrm>
            <a:custGeom>
              <a:avLst/>
              <a:gdLst/>
              <a:ahLst/>
              <a:cxnLst/>
              <a:rect l="l" t="t" r="r" b="b"/>
              <a:pathLst>
                <a:path w="3270" h="2702" extrusionOk="0">
                  <a:moveTo>
                    <a:pt x="3003" y="300"/>
                  </a:moveTo>
                  <a:cubicBezTo>
                    <a:pt x="2703" y="0"/>
                    <a:pt x="2202" y="133"/>
                    <a:pt x="2102" y="534"/>
                  </a:cubicBezTo>
                  <a:cubicBezTo>
                    <a:pt x="2102" y="600"/>
                    <a:pt x="1769" y="801"/>
                    <a:pt x="1702" y="867"/>
                  </a:cubicBezTo>
                  <a:cubicBezTo>
                    <a:pt x="1502" y="1067"/>
                    <a:pt x="1268" y="1201"/>
                    <a:pt x="1035" y="1368"/>
                  </a:cubicBezTo>
                  <a:cubicBezTo>
                    <a:pt x="668" y="1601"/>
                    <a:pt x="201" y="1768"/>
                    <a:pt x="34" y="2168"/>
                  </a:cubicBezTo>
                  <a:cubicBezTo>
                    <a:pt x="1" y="2302"/>
                    <a:pt x="67" y="2468"/>
                    <a:pt x="167" y="2502"/>
                  </a:cubicBezTo>
                  <a:cubicBezTo>
                    <a:pt x="634" y="2702"/>
                    <a:pt x="1101" y="2402"/>
                    <a:pt x="1502" y="2135"/>
                  </a:cubicBezTo>
                  <a:cubicBezTo>
                    <a:pt x="1769" y="2001"/>
                    <a:pt x="2002" y="1801"/>
                    <a:pt x="2236" y="1635"/>
                  </a:cubicBezTo>
                  <a:cubicBezTo>
                    <a:pt x="2369" y="1501"/>
                    <a:pt x="2636" y="1201"/>
                    <a:pt x="2769" y="1168"/>
                  </a:cubicBezTo>
                  <a:cubicBezTo>
                    <a:pt x="3136" y="1067"/>
                    <a:pt x="3270" y="567"/>
                    <a:pt x="3003" y="3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36" name="Google Shape;2236;p58"/>
            <p:cNvSpPr/>
            <p:nvPr/>
          </p:nvSpPr>
          <p:spPr>
            <a:xfrm>
              <a:off x="4293488" y="2810325"/>
              <a:ext cx="60050" cy="53400"/>
            </a:xfrm>
            <a:custGeom>
              <a:avLst/>
              <a:gdLst/>
              <a:ahLst/>
              <a:cxnLst/>
              <a:rect l="l" t="t" r="r" b="b"/>
              <a:pathLst>
                <a:path w="2402" h="2136" extrusionOk="0">
                  <a:moveTo>
                    <a:pt x="1434" y="635"/>
                  </a:moveTo>
                  <a:cubicBezTo>
                    <a:pt x="1134" y="401"/>
                    <a:pt x="634" y="1"/>
                    <a:pt x="267" y="334"/>
                  </a:cubicBezTo>
                  <a:cubicBezTo>
                    <a:pt x="0" y="568"/>
                    <a:pt x="234" y="935"/>
                    <a:pt x="534" y="968"/>
                  </a:cubicBezTo>
                  <a:cubicBezTo>
                    <a:pt x="534" y="968"/>
                    <a:pt x="534" y="968"/>
                    <a:pt x="567" y="968"/>
                  </a:cubicBezTo>
                  <a:cubicBezTo>
                    <a:pt x="634" y="1035"/>
                    <a:pt x="667" y="1068"/>
                    <a:pt x="734" y="1135"/>
                  </a:cubicBezTo>
                  <a:cubicBezTo>
                    <a:pt x="867" y="1235"/>
                    <a:pt x="1001" y="1335"/>
                    <a:pt x="1134" y="1468"/>
                  </a:cubicBezTo>
                  <a:cubicBezTo>
                    <a:pt x="1401" y="1702"/>
                    <a:pt x="1701" y="2036"/>
                    <a:pt x="2035" y="2102"/>
                  </a:cubicBezTo>
                  <a:cubicBezTo>
                    <a:pt x="2268" y="2136"/>
                    <a:pt x="2402" y="1969"/>
                    <a:pt x="2368" y="1769"/>
                  </a:cubicBezTo>
                  <a:cubicBezTo>
                    <a:pt x="2302" y="1302"/>
                    <a:pt x="1768" y="901"/>
                    <a:pt x="1434" y="6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37" name="Google Shape;2237;p58"/>
            <p:cNvSpPr/>
            <p:nvPr/>
          </p:nvSpPr>
          <p:spPr>
            <a:xfrm>
              <a:off x="4176738" y="3026325"/>
              <a:ext cx="88400" cy="35875"/>
            </a:xfrm>
            <a:custGeom>
              <a:avLst/>
              <a:gdLst/>
              <a:ahLst/>
              <a:cxnLst/>
              <a:rect l="l" t="t" r="r" b="b"/>
              <a:pathLst>
                <a:path w="3536" h="1435" extrusionOk="0">
                  <a:moveTo>
                    <a:pt x="3436" y="434"/>
                  </a:moveTo>
                  <a:cubicBezTo>
                    <a:pt x="3102" y="200"/>
                    <a:pt x="2602" y="234"/>
                    <a:pt x="2235" y="200"/>
                  </a:cubicBezTo>
                  <a:cubicBezTo>
                    <a:pt x="2002" y="200"/>
                    <a:pt x="1735" y="200"/>
                    <a:pt x="1501" y="200"/>
                  </a:cubicBezTo>
                  <a:cubicBezTo>
                    <a:pt x="1368" y="200"/>
                    <a:pt x="1268" y="200"/>
                    <a:pt x="1134" y="200"/>
                  </a:cubicBezTo>
                  <a:cubicBezTo>
                    <a:pt x="1134" y="200"/>
                    <a:pt x="1101" y="200"/>
                    <a:pt x="1068" y="200"/>
                  </a:cubicBezTo>
                  <a:cubicBezTo>
                    <a:pt x="901" y="0"/>
                    <a:pt x="534" y="0"/>
                    <a:pt x="400" y="334"/>
                  </a:cubicBezTo>
                  <a:cubicBezTo>
                    <a:pt x="0" y="1435"/>
                    <a:pt x="2969" y="1168"/>
                    <a:pt x="3436" y="801"/>
                  </a:cubicBezTo>
                  <a:cubicBezTo>
                    <a:pt x="3503" y="701"/>
                    <a:pt x="3536" y="534"/>
                    <a:pt x="3436" y="4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38" name="Google Shape;2238;p58"/>
            <p:cNvSpPr/>
            <p:nvPr/>
          </p:nvSpPr>
          <p:spPr>
            <a:xfrm>
              <a:off x="4554738" y="2628050"/>
              <a:ext cx="463450" cy="626175"/>
            </a:xfrm>
            <a:custGeom>
              <a:avLst/>
              <a:gdLst/>
              <a:ahLst/>
              <a:cxnLst/>
              <a:rect l="l" t="t" r="r" b="b"/>
              <a:pathLst>
                <a:path w="18538" h="25047" extrusionOk="0">
                  <a:moveTo>
                    <a:pt x="6295" y="16701"/>
                  </a:moveTo>
                  <a:cubicBezTo>
                    <a:pt x="6588" y="16701"/>
                    <a:pt x="6946" y="16986"/>
                    <a:pt x="7363" y="17566"/>
                  </a:cubicBezTo>
                  <a:cubicBezTo>
                    <a:pt x="7363" y="17833"/>
                    <a:pt x="7363" y="18133"/>
                    <a:pt x="7329" y="18400"/>
                  </a:cubicBezTo>
                  <a:cubicBezTo>
                    <a:pt x="7229" y="19367"/>
                    <a:pt x="6963" y="20168"/>
                    <a:pt x="6295" y="20935"/>
                  </a:cubicBezTo>
                  <a:cubicBezTo>
                    <a:pt x="6195" y="21035"/>
                    <a:pt x="6095" y="21168"/>
                    <a:pt x="5962" y="21302"/>
                  </a:cubicBezTo>
                  <a:cubicBezTo>
                    <a:pt x="5361" y="20001"/>
                    <a:pt x="5161" y="18500"/>
                    <a:pt x="5695" y="17299"/>
                  </a:cubicBezTo>
                  <a:cubicBezTo>
                    <a:pt x="5847" y="16903"/>
                    <a:pt x="6048" y="16701"/>
                    <a:pt x="6295" y="16701"/>
                  </a:cubicBezTo>
                  <a:close/>
                  <a:moveTo>
                    <a:pt x="11724" y="17674"/>
                  </a:moveTo>
                  <a:cubicBezTo>
                    <a:pt x="11929" y="17674"/>
                    <a:pt x="12090" y="17851"/>
                    <a:pt x="12200" y="18200"/>
                  </a:cubicBezTo>
                  <a:cubicBezTo>
                    <a:pt x="12500" y="18733"/>
                    <a:pt x="12567" y="19267"/>
                    <a:pt x="12600" y="19834"/>
                  </a:cubicBezTo>
                  <a:cubicBezTo>
                    <a:pt x="12600" y="20568"/>
                    <a:pt x="12300" y="21335"/>
                    <a:pt x="11899" y="22036"/>
                  </a:cubicBezTo>
                  <a:cubicBezTo>
                    <a:pt x="11432" y="21335"/>
                    <a:pt x="11166" y="20468"/>
                    <a:pt x="11099" y="19767"/>
                  </a:cubicBezTo>
                  <a:cubicBezTo>
                    <a:pt x="10999" y="19167"/>
                    <a:pt x="11032" y="18600"/>
                    <a:pt x="11132" y="18033"/>
                  </a:cubicBezTo>
                  <a:cubicBezTo>
                    <a:pt x="11357" y="17793"/>
                    <a:pt x="11556" y="17674"/>
                    <a:pt x="11724" y="17674"/>
                  </a:cubicBezTo>
                  <a:close/>
                  <a:moveTo>
                    <a:pt x="12480" y="0"/>
                  </a:moveTo>
                  <a:cubicBezTo>
                    <a:pt x="12270" y="0"/>
                    <a:pt x="12067" y="117"/>
                    <a:pt x="11999" y="387"/>
                  </a:cubicBezTo>
                  <a:cubicBezTo>
                    <a:pt x="11699" y="1688"/>
                    <a:pt x="11866" y="2889"/>
                    <a:pt x="12100" y="4190"/>
                  </a:cubicBezTo>
                  <a:cubicBezTo>
                    <a:pt x="12333" y="5757"/>
                    <a:pt x="12400" y="7325"/>
                    <a:pt x="12633" y="8893"/>
                  </a:cubicBezTo>
                  <a:cubicBezTo>
                    <a:pt x="13000" y="11561"/>
                    <a:pt x="13867" y="13963"/>
                    <a:pt x="15569" y="16065"/>
                  </a:cubicBezTo>
                  <a:cubicBezTo>
                    <a:pt x="16703" y="17432"/>
                    <a:pt x="17570" y="18400"/>
                    <a:pt x="17103" y="20301"/>
                  </a:cubicBezTo>
                  <a:cubicBezTo>
                    <a:pt x="16770" y="21735"/>
                    <a:pt x="15735" y="23236"/>
                    <a:pt x="14201" y="23337"/>
                  </a:cubicBezTo>
                  <a:cubicBezTo>
                    <a:pt x="14123" y="23345"/>
                    <a:pt x="14047" y="23349"/>
                    <a:pt x="13972" y="23349"/>
                  </a:cubicBezTo>
                  <a:cubicBezTo>
                    <a:pt x="13464" y="23349"/>
                    <a:pt x="13011" y="23160"/>
                    <a:pt x="12633" y="22870"/>
                  </a:cubicBezTo>
                  <a:cubicBezTo>
                    <a:pt x="13367" y="21635"/>
                    <a:pt x="13834" y="20234"/>
                    <a:pt x="13567" y="18833"/>
                  </a:cubicBezTo>
                  <a:cubicBezTo>
                    <a:pt x="13334" y="17733"/>
                    <a:pt x="12600" y="16465"/>
                    <a:pt x="11399" y="16465"/>
                  </a:cubicBezTo>
                  <a:cubicBezTo>
                    <a:pt x="11391" y="16465"/>
                    <a:pt x="11383" y="16465"/>
                    <a:pt x="11375" y="16465"/>
                  </a:cubicBezTo>
                  <a:cubicBezTo>
                    <a:pt x="8740" y="16465"/>
                    <a:pt x="10301" y="21839"/>
                    <a:pt x="11166" y="22836"/>
                  </a:cubicBezTo>
                  <a:cubicBezTo>
                    <a:pt x="11199" y="22870"/>
                    <a:pt x="11266" y="22903"/>
                    <a:pt x="11299" y="22970"/>
                  </a:cubicBezTo>
                  <a:cubicBezTo>
                    <a:pt x="10758" y="23664"/>
                    <a:pt x="10140" y="23980"/>
                    <a:pt x="9462" y="23980"/>
                  </a:cubicBezTo>
                  <a:cubicBezTo>
                    <a:pt x="8969" y="23980"/>
                    <a:pt x="8445" y="23813"/>
                    <a:pt x="7897" y="23503"/>
                  </a:cubicBezTo>
                  <a:cubicBezTo>
                    <a:pt x="7363" y="23203"/>
                    <a:pt x="6896" y="22769"/>
                    <a:pt x="6496" y="22236"/>
                  </a:cubicBezTo>
                  <a:cubicBezTo>
                    <a:pt x="7163" y="21669"/>
                    <a:pt x="7696" y="20968"/>
                    <a:pt x="7963" y="20268"/>
                  </a:cubicBezTo>
                  <a:cubicBezTo>
                    <a:pt x="8364" y="19200"/>
                    <a:pt x="8897" y="17032"/>
                    <a:pt x="8030" y="16031"/>
                  </a:cubicBezTo>
                  <a:cubicBezTo>
                    <a:pt x="7653" y="15575"/>
                    <a:pt x="7216" y="15379"/>
                    <a:pt x="6769" y="15379"/>
                  </a:cubicBezTo>
                  <a:cubicBezTo>
                    <a:pt x="6267" y="15379"/>
                    <a:pt x="5753" y="15626"/>
                    <a:pt x="5295" y="16031"/>
                  </a:cubicBezTo>
                  <a:cubicBezTo>
                    <a:pt x="3927" y="17199"/>
                    <a:pt x="4261" y="19601"/>
                    <a:pt x="4761" y="21102"/>
                  </a:cubicBezTo>
                  <a:cubicBezTo>
                    <a:pt x="4828" y="21368"/>
                    <a:pt x="4961" y="21669"/>
                    <a:pt x="5095" y="21936"/>
                  </a:cubicBezTo>
                  <a:cubicBezTo>
                    <a:pt x="4546" y="22269"/>
                    <a:pt x="3916" y="22510"/>
                    <a:pt x="3321" y="22510"/>
                  </a:cubicBezTo>
                  <a:cubicBezTo>
                    <a:pt x="2904" y="22510"/>
                    <a:pt x="2503" y="22391"/>
                    <a:pt x="2159" y="22102"/>
                  </a:cubicBezTo>
                  <a:cubicBezTo>
                    <a:pt x="1459" y="21535"/>
                    <a:pt x="1325" y="20401"/>
                    <a:pt x="1258" y="19567"/>
                  </a:cubicBezTo>
                  <a:cubicBezTo>
                    <a:pt x="1125" y="17766"/>
                    <a:pt x="1425" y="15931"/>
                    <a:pt x="1892" y="14197"/>
                  </a:cubicBezTo>
                  <a:cubicBezTo>
                    <a:pt x="2293" y="12629"/>
                    <a:pt x="3293" y="11295"/>
                    <a:pt x="3994" y="9860"/>
                  </a:cubicBezTo>
                  <a:cubicBezTo>
                    <a:pt x="5161" y="7492"/>
                    <a:pt x="5995" y="4156"/>
                    <a:pt x="5461" y="1554"/>
                  </a:cubicBezTo>
                  <a:cubicBezTo>
                    <a:pt x="5409" y="1292"/>
                    <a:pt x="5223" y="1179"/>
                    <a:pt x="5024" y="1179"/>
                  </a:cubicBezTo>
                  <a:cubicBezTo>
                    <a:pt x="4717" y="1179"/>
                    <a:pt x="4380" y="1449"/>
                    <a:pt x="4461" y="1855"/>
                  </a:cubicBezTo>
                  <a:cubicBezTo>
                    <a:pt x="4961" y="4356"/>
                    <a:pt x="3960" y="7559"/>
                    <a:pt x="2860" y="9794"/>
                  </a:cubicBezTo>
                  <a:cubicBezTo>
                    <a:pt x="1725" y="12095"/>
                    <a:pt x="725" y="13830"/>
                    <a:pt x="358" y="16432"/>
                  </a:cubicBezTo>
                  <a:cubicBezTo>
                    <a:pt x="1" y="18990"/>
                    <a:pt x="121" y="23619"/>
                    <a:pt x="3252" y="23619"/>
                  </a:cubicBezTo>
                  <a:cubicBezTo>
                    <a:pt x="3632" y="23619"/>
                    <a:pt x="4055" y="23551"/>
                    <a:pt x="4527" y="23403"/>
                  </a:cubicBezTo>
                  <a:cubicBezTo>
                    <a:pt x="4894" y="23270"/>
                    <a:pt x="5295" y="23070"/>
                    <a:pt x="5695" y="22836"/>
                  </a:cubicBezTo>
                  <a:cubicBezTo>
                    <a:pt x="6650" y="24096"/>
                    <a:pt x="8100" y="25046"/>
                    <a:pt x="9510" y="25046"/>
                  </a:cubicBezTo>
                  <a:cubicBezTo>
                    <a:pt x="10415" y="25046"/>
                    <a:pt x="11303" y="24655"/>
                    <a:pt x="12033" y="23703"/>
                  </a:cubicBezTo>
                  <a:cubicBezTo>
                    <a:pt x="12033" y="23703"/>
                    <a:pt x="12066" y="23670"/>
                    <a:pt x="12066" y="23670"/>
                  </a:cubicBezTo>
                  <a:cubicBezTo>
                    <a:pt x="12715" y="24116"/>
                    <a:pt x="13392" y="24322"/>
                    <a:pt x="14052" y="24322"/>
                  </a:cubicBezTo>
                  <a:cubicBezTo>
                    <a:pt x="15564" y="24322"/>
                    <a:pt x="16991" y="23243"/>
                    <a:pt x="17804" y="21502"/>
                  </a:cubicBezTo>
                  <a:cubicBezTo>
                    <a:pt x="18237" y="20601"/>
                    <a:pt x="18537" y="19267"/>
                    <a:pt x="18271" y="18266"/>
                  </a:cubicBezTo>
                  <a:cubicBezTo>
                    <a:pt x="17837" y="16665"/>
                    <a:pt x="16469" y="15598"/>
                    <a:pt x="15535" y="14297"/>
                  </a:cubicBezTo>
                  <a:cubicBezTo>
                    <a:pt x="14201" y="12329"/>
                    <a:pt x="13801" y="9860"/>
                    <a:pt x="13501" y="7559"/>
                  </a:cubicBezTo>
                  <a:cubicBezTo>
                    <a:pt x="13267" y="5457"/>
                    <a:pt x="12533" y="2722"/>
                    <a:pt x="13034" y="654"/>
                  </a:cubicBezTo>
                  <a:cubicBezTo>
                    <a:pt x="13113" y="256"/>
                    <a:pt x="12789" y="0"/>
                    <a:pt x="124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2239" name="Google Shape;2239;p58"/>
          <p:cNvGrpSpPr/>
          <p:nvPr/>
        </p:nvGrpSpPr>
        <p:grpSpPr>
          <a:xfrm>
            <a:off x="8862412" y="1328850"/>
            <a:ext cx="1644533" cy="2928767"/>
            <a:chOff x="5937163" y="667975"/>
            <a:chExt cx="1233400" cy="2196575"/>
          </a:xfrm>
        </p:grpSpPr>
        <p:sp>
          <p:nvSpPr>
            <p:cNvPr id="2240" name="Google Shape;2240;p58"/>
            <p:cNvSpPr/>
            <p:nvPr/>
          </p:nvSpPr>
          <p:spPr>
            <a:xfrm>
              <a:off x="6541738" y="667975"/>
              <a:ext cx="24225" cy="660475"/>
            </a:xfrm>
            <a:custGeom>
              <a:avLst/>
              <a:gdLst/>
              <a:ahLst/>
              <a:cxnLst/>
              <a:rect l="l" t="t" r="r" b="b"/>
              <a:pathLst>
                <a:path w="969" h="26419" extrusionOk="0">
                  <a:moveTo>
                    <a:pt x="935" y="16979"/>
                  </a:moveTo>
                  <a:lnTo>
                    <a:pt x="935" y="16979"/>
                  </a:lnTo>
                  <a:cubicBezTo>
                    <a:pt x="902" y="12609"/>
                    <a:pt x="868" y="11742"/>
                    <a:pt x="868" y="7372"/>
                  </a:cubicBezTo>
                  <a:cubicBezTo>
                    <a:pt x="835" y="6671"/>
                    <a:pt x="802" y="1034"/>
                    <a:pt x="802" y="334"/>
                  </a:cubicBezTo>
                  <a:cubicBezTo>
                    <a:pt x="768" y="234"/>
                    <a:pt x="768" y="467"/>
                    <a:pt x="768" y="334"/>
                  </a:cubicBezTo>
                  <a:cubicBezTo>
                    <a:pt x="735" y="167"/>
                    <a:pt x="601" y="334"/>
                    <a:pt x="468" y="334"/>
                  </a:cubicBezTo>
                  <a:cubicBezTo>
                    <a:pt x="335" y="334"/>
                    <a:pt x="201" y="133"/>
                    <a:pt x="168" y="334"/>
                  </a:cubicBezTo>
                  <a:cubicBezTo>
                    <a:pt x="168" y="500"/>
                    <a:pt x="134" y="200"/>
                    <a:pt x="134" y="334"/>
                  </a:cubicBezTo>
                  <a:cubicBezTo>
                    <a:pt x="134" y="701"/>
                    <a:pt x="101" y="0"/>
                    <a:pt x="101" y="334"/>
                  </a:cubicBezTo>
                  <a:cubicBezTo>
                    <a:pt x="68" y="3970"/>
                    <a:pt x="34" y="10141"/>
                    <a:pt x="34" y="13777"/>
                  </a:cubicBezTo>
                  <a:cubicBezTo>
                    <a:pt x="1" y="19214"/>
                    <a:pt x="1" y="17646"/>
                    <a:pt x="1" y="23083"/>
                  </a:cubicBezTo>
                  <a:cubicBezTo>
                    <a:pt x="1" y="23850"/>
                    <a:pt x="34" y="24584"/>
                    <a:pt x="68" y="25352"/>
                  </a:cubicBezTo>
                  <a:cubicBezTo>
                    <a:pt x="101" y="25652"/>
                    <a:pt x="201" y="25952"/>
                    <a:pt x="301" y="26252"/>
                  </a:cubicBezTo>
                  <a:cubicBezTo>
                    <a:pt x="301" y="26286"/>
                    <a:pt x="401" y="26352"/>
                    <a:pt x="468" y="26386"/>
                  </a:cubicBezTo>
                  <a:cubicBezTo>
                    <a:pt x="568" y="26419"/>
                    <a:pt x="635" y="26319"/>
                    <a:pt x="668" y="26219"/>
                  </a:cubicBezTo>
                  <a:cubicBezTo>
                    <a:pt x="735" y="25952"/>
                    <a:pt x="835" y="25685"/>
                    <a:pt x="868" y="25385"/>
                  </a:cubicBezTo>
                  <a:cubicBezTo>
                    <a:pt x="935" y="24784"/>
                    <a:pt x="935" y="24184"/>
                    <a:pt x="968" y="23584"/>
                  </a:cubicBezTo>
                  <a:cubicBezTo>
                    <a:pt x="935" y="19047"/>
                    <a:pt x="935" y="21549"/>
                    <a:pt x="935" y="169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41" name="Google Shape;2241;p58"/>
            <p:cNvSpPr/>
            <p:nvPr/>
          </p:nvSpPr>
          <p:spPr>
            <a:xfrm>
              <a:off x="6114788" y="1629325"/>
              <a:ext cx="883975" cy="1014875"/>
            </a:xfrm>
            <a:custGeom>
              <a:avLst/>
              <a:gdLst/>
              <a:ahLst/>
              <a:cxnLst/>
              <a:rect l="l" t="t" r="r" b="b"/>
              <a:pathLst>
                <a:path w="35359" h="40595" extrusionOk="0">
                  <a:moveTo>
                    <a:pt x="14815" y="1"/>
                  </a:moveTo>
                  <a:cubicBezTo>
                    <a:pt x="13968" y="1"/>
                    <a:pt x="13122" y="103"/>
                    <a:pt x="12276" y="307"/>
                  </a:cubicBezTo>
                  <a:cubicBezTo>
                    <a:pt x="11708" y="474"/>
                    <a:pt x="11241" y="774"/>
                    <a:pt x="10808" y="1141"/>
                  </a:cubicBezTo>
                  <a:cubicBezTo>
                    <a:pt x="10741" y="1208"/>
                    <a:pt x="10641" y="1341"/>
                    <a:pt x="10608" y="1441"/>
                  </a:cubicBezTo>
                  <a:cubicBezTo>
                    <a:pt x="10441" y="2075"/>
                    <a:pt x="10241" y="2709"/>
                    <a:pt x="10241" y="3376"/>
                  </a:cubicBezTo>
                  <a:cubicBezTo>
                    <a:pt x="10241" y="3476"/>
                    <a:pt x="10207" y="3576"/>
                    <a:pt x="10207" y="3676"/>
                  </a:cubicBezTo>
                  <a:cubicBezTo>
                    <a:pt x="9974" y="4844"/>
                    <a:pt x="9507" y="5911"/>
                    <a:pt x="8973" y="6945"/>
                  </a:cubicBezTo>
                  <a:cubicBezTo>
                    <a:pt x="8773" y="7346"/>
                    <a:pt x="8540" y="7712"/>
                    <a:pt x="8339" y="8113"/>
                  </a:cubicBezTo>
                  <a:cubicBezTo>
                    <a:pt x="8006" y="8847"/>
                    <a:pt x="7539" y="9514"/>
                    <a:pt x="7038" y="10148"/>
                  </a:cubicBezTo>
                  <a:cubicBezTo>
                    <a:pt x="6104" y="11348"/>
                    <a:pt x="5170" y="12483"/>
                    <a:pt x="4236" y="13650"/>
                  </a:cubicBezTo>
                  <a:cubicBezTo>
                    <a:pt x="4036" y="13917"/>
                    <a:pt x="3870" y="14150"/>
                    <a:pt x="3636" y="14351"/>
                  </a:cubicBezTo>
                  <a:cubicBezTo>
                    <a:pt x="3102" y="14717"/>
                    <a:pt x="2702" y="15251"/>
                    <a:pt x="2268" y="15718"/>
                  </a:cubicBezTo>
                  <a:cubicBezTo>
                    <a:pt x="2035" y="15952"/>
                    <a:pt x="1835" y="16252"/>
                    <a:pt x="1668" y="16552"/>
                  </a:cubicBezTo>
                  <a:cubicBezTo>
                    <a:pt x="1301" y="17253"/>
                    <a:pt x="934" y="17986"/>
                    <a:pt x="634" y="18687"/>
                  </a:cubicBezTo>
                  <a:cubicBezTo>
                    <a:pt x="467" y="19021"/>
                    <a:pt x="400" y="19354"/>
                    <a:pt x="334" y="19688"/>
                  </a:cubicBezTo>
                  <a:cubicBezTo>
                    <a:pt x="234" y="20321"/>
                    <a:pt x="67" y="20922"/>
                    <a:pt x="134" y="21589"/>
                  </a:cubicBezTo>
                  <a:cubicBezTo>
                    <a:pt x="134" y="21622"/>
                    <a:pt x="100" y="21689"/>
                    <a:pt x="100" y="21756"/>
                  </a:cubicBezTo>
                  <a:cubicBezTo>
                    <a:pt x="0" y="22089"/>
                    <a:pt x="0" y="22456"/>
                    <a:pt x="0" y="22823"/>
                  </a:cubicBezTo>
                  <a:cubicBezTo>
                    <a:pt x="0" y="23791"/>
                    <a:pt x="0" y="24725"/>
                    <a:pt x="33" y="25659"/>
                  </a:cubicBezTo>
                  <a:cubicBezTo>
                    <a:pt x="33" y="25825"/>
                    <a:pt x="33" y="25959"/>
                    <a:pt x="67" y="26092"/>
                  </a:cubicBezTo>
                  <a:cubicBezTo>
                    <a:pt x="200" y="26626"/>
                    <a:pt x="234" y="27193"/>
                    <a:pt x="267" y="27727"/>
                  </a:cubicBezTo>
                  <a:cubicBezTo>
                    <a:pt x="267" y="28127"/>
                    <a:pt x="334" y="28594"/>
                    <a:pt x="601" y="28928"/>
                  </a:cubicBezTo>
                  <a:cubicBezTo>
                    <a:pt x="834" y="29261"/>
                    <a:pt x="967" y="29661"/>
                    <a:pt x="1068" y="30062"/>
                  </a:cubicBezTo>
                  <a:cubicBezTo>
                    <a:pt x="1201" y="30429"/>
                    <a:pt x="1301" y="30796"/>
                    <a:pt x="1434" y="31163"/>
                  </a:cubicBezTo>
                  <a:cubicBezTo>
                    <a:pt x="1501" y="31463"/>
                    <a:pt x="1668" y="31730"/>
                    <a:pt x="1868" y="31963"/>
                  </a:cubicBezTo>
                  <a:cubicBezTo>
                    <a:pt x="2068" y="32163"/>
                    <a:pt x="2202" y="32397"/>
                    <a:pt x="2302" y="32630"/>
                  </a:cubicBezTo>
                  <a:cubicBezTo>
                    <a:pt x="2469" y="33097"/>
                    <a:pt x="2735" y="33531"/>
                    <a:pt x="2969" y="33931"/>
                  </a:cubicBezTo>
                  <a:cubicBezTo>
                    <a:pt x="3436" y="34698"/>
                    <a:pt x="3970" y="35366"/>
                    <a:pt x="4670" y="35933"/>
                  </a:cubicBezTo>
                  <a:cubicBezTo>
                    <a:pt x="5437" y="36533"/>
                    <a:pt x="6305" y="37000"/>
                    <a:pt x="7072" y="37634"/>
                  </a:cubicBezTo>
                  <a:cubicBezTo>
                    <a:pt x="7139" y="37701"/>
                    <a:pt x="7272" y="37734"/>
                    <a:pt x="7372" y="37801"/>
                  </a:cubicBezTo>
                  <a:cubicBezTo>
                    <a:pt x="7939" y="38101"/>
                    <a:pt x="8573" y="38401"/>
                    <a:pt x="9140" y="38735"/>
                  </a:cubicBezTo>
                  <a:cubicBezTo>
                    <a:pt x="10074" y="39268"/>
                    <a:pt x="11075" y="39702"/>
                    <a:pt x="12109" y="39969"/>
                  </a:cubicBezTo>
                  <a:cubicBezTo>
                    <a:pt x="12342" y="40036"/>
                    <a:pt x="12609" y="40036"/>
                    <a:pt x="12843" y="40102"/>
                  </a:cubicBezTo>
                  <a:cubicBezTo>
                    <a:pt x="13476" y="40202"/>
                    <a:pt x="14077" y="40202"/>
                    <a:pt x="14711" y="40236"/>
                  </a:cubicBezTo>
                  <a:cubicBezTo>
                    <a:pt x="15011" y="40236"/>
                    <a:pt x="15311" y="40269"/>
                    <a:pt x="15611" y="40336"/>
                  </a:cubicBezTo>
                  <a:cubicBezTo>
                    <a:pt x="16012" y="40436"/>
                    <a:pt x="16412" y="40469"/>
                    <a:pt x="16812" y="40469"/>
                  </a:cubicBezTo>
                  <a:lnTo>
                    <a:pt x="18080" y="40469"/>
                  </a:lnTo>
                  <a:cubicBezTo>
                    <a:pt x="18280" y="40469"/>
                    <a:pt x="18480" y="40469"/>
                    <a:pt x="18647" y="40503"/>
                  </a:cubicBezTo>
                  <a:cubicBezTo>
                    <a:pt x="19080" y="40569"/>
                    <a:pt x="19514" y="40594"/>
                    <a:pt x="19944" y="40594"/>
                  </a:cubicBezTo>
                  <a:cubicBezTo>
                    <a:pt x="20373" y="40594"/>
                    <a:pt x="20798" y="40569"/>
                    <a:pt x="21215" y="40536"/>
                  </a:cubicBezTo>
                  <a:cubicBezTo>
                    <a:pt x="21582" y="40536"/>
                    <a:pt x="21949" y="40436"/>
                    <a:pt x="22249" y="40236"/>
                  </a:cubicBezTo>
                  <a:cubicBezTo>
                    <a:pt x="22383" y="40136"/>
                    <a:pt x="22516" y="40102"/>
                    <a:pt x="22650" y="40102"/>
                  </a:cubicBezTo>
                  <a:cubicBezTo>
                    <a:pt x="22783" y="40069"/>
                    <a:pt x="22916" y="40036"/>
                    <a:pt x="23017" y="40002"/>
                  </a:cubicBezTo>
                  <a:cubicBezTo>
                    <a:pt x="24117" y="39735"/>
                    <a:pt x="25151" y="39335"/>
                    <a:pt x="26085" y="38768"/>
                  </a:cubicBezTo>
                  <a:cubicBezTo>
                    <a:pt x="26219" y="38701"/>
                    <a:pt x="26352" y="38635"/>
                    <a:pt x="26486" y="38568"/>
                  </a:cubicBezTo>
                  <a:cubicBezTo>
                    <a:pt x="27086" y="38234"/>
                    <a:pt x="27687" y="37901"/>
                    <a:pt x="28320" y="37567"/>
                  </a:cubicBezTo>
                  <a:cubicBezTo>
                    <a:pt x="28420" y="37534"/>
                    <a:pt x="28487" y="37467"/>
                    <a:pt x="28587" y="37400"/>
                  </a:cubicBezTo>
                  <a:cubicBezTo>
                    <a:pt x="28887" y="37167"/>
                    <a:pt x="29188" y="36933"/>
                    <a:pt x="29488" y="36700"/>
                  </a:cubicBezTo>
                  <a:cubicBezTo>
                    <a:pt x="29655" y="36566"/>
                    <a:pt x="29821" y="36400"/>
                    <a:pt x="29921" y="36233"/>
                  </a:cubicBezTo>
                  <a:cubicBezTo>
                    <a:pt x="30055" y="35966"/>
                    <a:pt x="30255" y="35799"/>
                    <a:pt x="30522" y="35666"/>
                  </a:cubicBezTo>
                  <a:cubicBezTo>
                    <a:pt x="31056" y="35332"/>
                    <a:pt x="31456" y="34865"/>
                    <a:pt x="31756" y="34331"/>
                  </a:cubicBezTo>
                  <a:cubicBezTo>
                    <a:pt x="31856" y="34165"/>
                    <a:pt x="31990" y="33965"/>
                    <a:pt x="32123" y="33864"/>
                  </a:cubicBezTo>
                  <a:cubicBezTo>
                    <a:pt x="32390" y="33631"/>
                    <a:pt x="32523" y="33331"/>
                    <a:pt x="32690" y="33064"/>
                  </a:cubicBezTo>
                  <a:cubicBezTo>
                    <a:pt x="32890" y="32697"/>
                    <a:pt x="33090" y="32363"/>
                    <a:pt x="33357" y="32063"/>
                  </a:cubicBezTo>
                  <a:cubicBezTo>
                    <a:pt x="33591" y="31763"/>
                    <a:pt x="33791" y="31429"/>
                    <a:pt x="33891" y="31062"/>
                  </a:cubicBezTo>
                  <a:cubicBezTo>
                    <a:pt x="34091" y="30462"/>
                    <a:pt x="34258" y="29895"/>
                    <a:pt x="34458" y="29295"/>
                  </a:cubicBezTo>
                  <a:cubicBezTo>
                    <a:pt x="34491" y="29128"/>
                    <a:pt x="34525" y="28961"/>
                    <a:pt x="34625" y="28828"/>
                  </a:cubicBezTo>
                  <a:cubicBezTo>
                    <a:pt x="34958" y="28327"/>
                    <a:pt x="35125" y="27760"/>
                    <a:pt x="35159" y="27160"/>
                  </a:cubicBezTo>
                  <a:cubicBezTo>
                    <a:pt x="35159" y="27093"/>
                    <a:pt x="35159" y="26993"/>
                    <a:pt x="35192" y="26926"/>
                  </a:cubicBezTo>
                  <a:cubicBezTo>
                    <a:pt x="35359" y="26526"/>
                    <a:pt x="35359" y="26092"/>
                    <a:pt x="35359" y="25659"/>
                  </a:cubicBezTo>
                  <a:cubicBezTo>
                    <a:pt x="35325" y="24891"/>
                    <a:pt x="35259" y="24124"/>
                    <a:pt x="35292" y="23390"/>
                  </a:cubicBezTo>
                  <a:cubicBezTo>
                    <a:pt x="35359" y="22456"/>
                    <a:pt x="35125" y="21556"/>
                    <a:pt x="35092" y="20622"/>
                  </a:cubicBezTo>
                  <a:cubicBezTo>
                    <a:pt x="35092" y="20522"/>
                    <a:pt x="35058" y="20422"/>
                    <a:pt x="35058" y="20355"/>
                  </a:cubicBezTo>
                  <a:cubicBezTo>
                    <a:pt x="35025" y="20221"/>
                    <a:pt x="34992" y="20088"/>
                    <a:pt x="34992" y="19988"/>
                  </a:cubicBezTo>
                  <a:cubicBezTo>
                    <a:pt x="34958" y="19454"/>
                    <a:pt x="34825" y="18987"/>
                    <a:pt x="34591" y="18520"/>
                  </a:cubicBezTo>
                  <a:cubicBezTo>
                    <a:pt x="34325" y="17986"/>
                    <a:pt x="34058" y="17486"/>
                    <a:pt x="33824" y="16952"/>
                  </a:cubicBezTo>
                  <a:cubicBezTo>
                    <a:pt x="33357" y="15985"/>
                    <a:pt x="32623" y="15251"/>
                    <a:pt x="31890" y="14517"/>
                  </a:cubicBezTo>
                  <a:cubicBezTo>
                    <a:pt x="31589" y="14250"/>
                    <a:pt x="31289" y="13984"/>
                    <a:pt x="31056" y="13683"/>
                  </a:cubicBezTo>
                  <a:cubicBezTo>
                    <a:pt x="30155" y="12549"/>
                    <a:pt x="29254" y="11415"/>
                    <a:pt x="28354" y="10314"/>
                  </a:cubicBezTo>
                  <a:cubicBezTo>
                    <a:pt x="27753" y="9547"/>
                    <a:pt x="27220" y="8780"/>
                    <a:pt x="26853" y="7913"/>
                  </a:cubicBezTo>
                  <a:cubicBezTo>
                    <a:pt x="26719" y="7679"/>
                    <a:pt x="26619" y="7446"/>
                    <a:pt x="26486" y="7245"/>
                  </a:cubicBezTo>
                  <a:cubicBezTo>
                    <a:pt x="25985" y="6411"/>
                    <a:pt x="25618" y="5511"/>
                    <a:pt x="25318" y="4610"/>
                  </a:cubicBezTo>
                  <a:cubicBezTo>
                    <a:pt x="25218" y="4210"/>
                    <a:pt x="25085" y="3810"/>
                    <a:pt x="25051" y="3443"/>
                  </a:cubicBezTo>
                  <a:cubicBezTo>
                    <a:pt x="25018" y="2742"/>
                    <a:pt x="24851" y="2108"/>
                    <a:pt x="24684" y="1475"/>
                  </a:cubicBezTo>
                  <a:cubicBezTo>
                    <a:pt x="24651" y="1341"/>
                    <a:pt x="24551" y="1241"/>
                    <a:pt x="24484" y="1141"/>
                  </a:cubicBezTo>
                  <a:cubicBezTo>
                    <a:pt x="24084" y="807"/>
                    <a:pt x="23684" y="507"/>
                    <a:pt x="23183" y="374"/>
                  </a:cubicBezTo>
                  <a:cubicBezTo>
                    <a:pt x="22916" y="274"/>
                    <a:pt x="22650" y="240"/>
                    <a:pt x="22383" y="174"/>
                  </a:cubicBezTo>
                  <a:cubicBezTo>
                    <a:pt x="21816" y="40"/>
                    <a:pt x="21249" y="7"/>
                    <a:pt x="20648" y="7"/>
                  </a:cubicBezTo>
                  <a:lnTo>
                    <a:pt x="15178" y="7"/>
                  </a:lnTo>
                  <a:cubicBezTo>
                    <a:pt x="15057" y="3"/>
                    <a:pt x="14936" y="1"/>
                    <a:pt x="1481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42" name="Google Shape;2242;p58"/>
            <p:cNvSpPr/>
            <p:nvPr/>
          </p:nvSpPr>
          <p:spPr>
            <a:xfrm>
              <a:off x="6411663" y="1547850"/>
              <a:ext cx="287725" cy="73325"/>
            </a:xfrm>
            <a:custGeom>
              <a:avLst/>
              <a:gdLst/>
              <a:ahLst/>
              <a:cxnLst/>
              <a:rect l="l" t="t" r="r" b="b"/>
              <a:pathLst>
                <a:path w="11509" h="2933" extrusionOk="0">
                  <a:moveTo>
                    <a:pt x="5471" y="0"/>
                  </a:moveTo>
                  <a:cubicBezTo>
                    <a:pt x="4904" y="0"/>
                    <a:pt x="4337" y="27"/>
                    <a:pt x="3770" y="64"/>
                  </a:cubicBezTo>
                  <a:cubicBezTo>
                    <a:pt x="3403" y="64"/>
                    <a:pt x="3036" y="64"/>
                    <a:pt x="2669" y="30"/>
                  </a:cubicBezTo>
                  <a:cubicBezTo>
                    <a:pt x="2514" y="10"/>
                    <a:pt x="2362" y="2"/>
                    <a:pt x="2212" y="2"/>
                  </a:cubicBezTo>
                  <a:cubicBezTo>
                    <a:pt x="1879" y="2"/>
                    <a:pt x="1557" y="41"/>
                    <a:pt x="1234" y="64"/>
                  </a:cubicBezTo>
                  <a:cubicBezTo>
                    <a:pt x="934" y="397"/>
                    <a:pt x="667" y="664"/>
                    <a:pt x="367" y="964"/>
                  </a:cubicBezTo>
                  <a:cubicBezTo>
                    <a:pt x="234" y="1098"/>
                    <a:pt x="67" y="1264"/>
                    <a:pt x="67" y="1498"/>
                  </a:cubicBezTo>
                  <a:cubicBezTo>
                    <a:pt x="34" y="1865"/>
                    <a:pt x="34" y="2232"/>
                    <a:pt x="0" y="2599"/>
                  </a:cubicBezTo>
                  <a:cubicBezTo>
                    <a:pt x="0" y="2699"/>
                    <a:pt x="67" y="2799"/>
                    <a:pt x="100" y="2932"/>
                  </a:cubicBezTo>
                  <a:cubicBezTo>
                    <a:pt x="267" y="2899"/>
                    <a:pt x="401" y="2899"/>
                    <a:pt x="534" y="2866"/>
                  </a:cubicBezTo>
                  <a:cubicBezTo>
                    <a:pt x="1201" y="2632"/>
                    <a:pt x="1902" y="2565"/>
                    <a:pt x="2602" y="2565"/>
                  </a:cubicBezTo>
                  <a:cubicBezTo>
                    <a:pt x="3603" y="2582"/>
                    <a:pt x="4604" y="2590"/>
                    <a:pt x="5608" y="2590"/>
                  </a:cubicBezTo>
                  <a:cubicBezTo>
                    <a:pt x="6613" y="2590"/>
                    <a:pt x="7622" y="2582"/>
                    <a:pt x="8640" y="2565"/>
                  </a:cubicBezTo>
                  <a:cubicBezTo>
                    <a:pt x="9474" y="2565"/>
                    <a:pt x="10274" y="2599"/>
                    <a:pt x="11075" y="2899"/>
                  </a:cubicBezTo>
                  <a:cubicBezTo>
                    <a:pt x="11108" y="2910"/>
                    <a:pt x="11145" y="2914"/>
                    <a:pt x="11186" y="2914"/>
                  </a:cubicBezTo>
                  <a:cubicBezTo>
                    <a:pt x="11268" y="2914"/>
                    <a:pt x="11364" y="2899"/>
                    <a:pt x="11475" y="2899"/>
                  </a:cubicBezTo>
                  <a:cubicBezTo>
                    <a:pt x="11475" y="2732"/>
                    <a:pt x="11508" y="2599"/>
                    <a:pt x="11508" y="2465"/>
                  </a:cubicBezTo>
                  <a:cubicBezTo>
                    <a:pt x="11508" y="2165"/>
                    <a:pt x="11475" y="1898"/>
                    <a:pt x="11442" y="1598"/>
                  </a:cubicBezTo>
                  <a:cubicBezTo>
                    <a:pt x="11442" y="1164"/>
                    <a:pt x="11175" y="898"/>
                    <a:pt x="10775" y="764"/>
                  </a:cubicBezTo>
                  <a:cubicBezTo>
                    <a:pt x="10374" y="631"/>
                    <a:pt x="9941" y="497"/>
                    <a:pt x="9507" y="431"/>
                  </a:cubicBezTo>
                  <a:cubicBezTo>
                    <a:pt x="8640" y="264"/>
                    <a:pt x="7772" y="197"/>
                    <a:pt x="6872" y="64"/>
                  </a:cubicBezTo>
                  <a:cubicBezTo>
                    <a:pt x="6405" y="18"/>
                    <a:pt x="5938" y="0"/>
                    <a:pt x="54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43" name="Google Shape;2243;p58"/>
            <p:cNvSpPr/>
            <p:nvPr/>
          </p:nvSpPr>
          <p:spPr>
            <a:xfrm>
              <a:off x="6437513" y="1471150"/>
              <a:ext cx="236025" cy="74975"/>
            </a:xfrm>
            <a:custGeom>
              <a:avLst/>
              <a:gdLst/>
              <a:ahLst/>
              <a:cxnLst/>
              <a:rect l="l" t="t" r="r" b="b"/>
              <a:pathLst>
                <a:path w="9441" h="2999" extrusionOk="0">
                  <a:moveTo>
                    <a:pt x="2790" y="1"/>
                  </a:moveTo>
                  <a:cubicBezTo>
                    <a:pt x="2263" y="1"/>
                    <a:pt x="1741" y="40"/>
                    <a:pt x="1235" y="63"/>
                  </a:cubicBezTo>
                  <a:cubicBezTo>
                    <a:pt x="667" y="96"/>
                    <a:pt x="434" y="530"/>
                    <a:pt x="67" y="830"/>
                  </a:cubicBezTo>
                  <a:cubicBezTo>
                    <a:pt x="34" y="830"/>
                    <a:pt x="34" y="897"/>
                    <a:pt x="34" y="930"/>
                  </a:cubicBezTo>
                  <a:cubicBezTo>
                    <a:pt x="34" y="1230"/>
                    <a:pt x="0" y="1597"/>
                    <a:pt x="67" y="1897"/>
                  </a:cubicBezTo>
                  <a:cubicBezTo>
                    <a:pt x="167" y="2231"/>
                    <a:pt x="267" y="2598"/>
                    <a:pt x="267" y="2998"/>
                  </a:cubicBezTo>
                  <a:cubicBezTo>
                    <a:pt x="501" y="2931"/>
                    <a:pt x="701" y="2898"/>
                    <a:pt x="868" y="2865"/>
                  </a:cubicBezTo>
                  <a:cubicBezTo>
                    <a:pt x="1435" y="2731"/>
                    <a:pt x="2002" y="2565"/>
                    <a:pt x="2569" y="2498"/>
                  </a:cubicBezTo>
                  <a:cubicBezTo>
                    <a:pt x="3229" y="2406"/>
                    <a:pt x="3889" y="2355"/>
                    <a:pt x="4548" y="2355"/>
                  </a:cubicBezTo>
                  <a:cubicBezTo>
                    <a:pt x="5089" y="2355"/>
                    <a:pt x="5630" y="2389"/>
                    <a:pt x="6171" y="2464"/>
                  </a:cubicBezTo>
                  <a:cubicBezTo>
                    <a:pt x="7105" y="2598"/>
                    <a:pt x="8039" y="2665"/>
                    <a:pt x="8973" y="2898"/>
                  </a:cubicBezTo>
                  <a:lnTo>
                    <a:pt x="9140" y="2898"/>
                  </a:lnTo>
                  <a:cubicBezTo>
                    <a:pt x="9174" y="2665"/>
                    <a:pt x="9207" y="2398"/>
                    <a:pt x="9274" y="2198"/>
                  </a:cubicBezTo>
                  <a:cubicBezTo>
                    <a:pt x="9440" y="1797"/>
                    <a:pt x="9440" y="1397"/>
                    <a:pt x="9374" y="963"/>
                  </a:cubicBezTo>
                  <a:cubicBezTo>
                    <a:pt x="9307" y="930"/>
                    <a:pt x="9274" y="863"/>
                    <a:pt x="9207" y="863"/>
                  </a:cubicBezTo>
                  <a:cubicBezTo>
                    <a:pt x="8973" y="763"/>
                    <a:pt x="8740" y="663"/>
                    <a:pt x="8540" y="630"/>
                  </a:cubicBezTo>
                  <a:cubicBezTo>
                    <a:pt x="7139" y="230"/>
                    <a:pt x="5704" y="63"/>
                    <a:pt x="4270" y="29"/>
                  </a:cubicBezTo>
                  <a:lnTo>
                    <a:pt x="3503" y="29"/>
                  </a:lnTo>
                  <a:cubicBezTo>
                    <a:pt x="3265" y="9"/>
                    <a:pt x="3027" y="1"/>
                    <a:pt x="27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44" name="Google Shape;2244;p58"/>
            <p:cNvSpPr/>
            <p:nvPr/>
          </p:nvSpPr>
          <p:spPr>
            <a:xfrm>
              <a:off x="6458363" y="1370125"/>
              <a:ext cx="195150" cy="102600"/>
            </a:xfrm>
            <a:custGeom>
              <a:avLst/>
              <a:gdLst/>
              <a:ahLst/>
              <a:cxnLst/>
              <a:rect l="l" t="t" r="r" b="b"/>
              <a:pathLst>
                <a:path w="7806" h="4104" extrusionOk="0">
                  <a:moveTo>
                    <a:pt x="4103" y="1"/>
                  </a:moveTo>
                  <a:cubicBezTo>
                    <a:pt x="3636" y="34"/>
                    <a:pt x="3203" y="1"/>
                    <a:pt x="2736" y="168"/>
                  </a:cubicBezTo>
                  <a:cubicBezTo>
                    <a:pt x="2702" y="184"/>
                    <a:pt x="2660" y="184"/>
                    <a:pt x="2615" y="184"/>
                  </a:cubicBezTo>
                  <a:cubicBezTo>
                    <a:pt x="2569" y="184"/>
                    <a:pt x="2519" y="184"/>
                    <a:pt x="2469" y="201"/>
                  </a:cubicBezTo>
                  <a:cubicBezTo>
                    <a:pt x="1968" y="334"/>
                    <a:pt x="1435" y="434"/>
                    <a:pt x="1068" y="835"/>
                  </a:cubicBezTo>
                  <a:cubicBezTo>
                    <a:pt x="901" y="1035"/>
                    <a:pt x="701" y="1202"/>
                    <a:pt x="501" y="1335"/>
                  </a:cubicBezTo>
                  <a:cubicBezTo>
                    <a:pt x="167" y="1569"/>
                    <a:pt x="67" y="1869"/>
                    <a:pt x="67" y="2236"/>
                  </a:cubicBezTo>
                  <a:cubicBezTo>
                    <a:pt x="67" y="2669"/>
                    <a:pt x="67" y="3103"/>
                    <a:pt x="67" y="3570"/>
                  </a:cubicBezTo>
                  <a:cubicBezTo>
                    <a:pt x="67" y="3670"/>
                    <a:pt x="0" y="3770"/>
                    <a:pt x="134" y="3870"/>
                  </a:cubicBezTo>
                  <a:cubicBezTo>
                    <a:pt x="200" y="3837"/>
                    <a:pt x="300" y="3837"/>
                    <a:pt x="367" y="3804"/>
                  </a:cubicBezTo>
                  <a:cubicBezTo>
                    <a:pt x="901" y="3637"/>
                    <a:pt x="1401" y="3570"/>
                    <a:pt x="1935" y="3570"/>
                  </a:cubicBezTo>
                  <a:cubicBezTo>
                    <a:pt x="2435" y="3570"/>
                    <a:pt x="2936" y="3570"/>
                    <a:pt x="3403" y="3537"/>
                  </a:cubicBezTo>
                  <a:cubicBezTo>
                    <a:pt x="3523" y="3532"/>
                    <a:pt x="3644" y="3530"/>
                    <a:pt x="3765" y="3530"/>
                  </a:cubicBezTo>
                  <a:cubicBezTo>
                    <a:pt x="4578" y="3530"/>
                    <a:pt x="5391" y="3625"/>
                    <a:pt x="6205" y="3770"/>
                  </a:cubicBezTo>
                  <a:cubicBezTo>
                    <a:pt x="6705" y="3837"/>
                    <a:pt x="7239" y="3970"/>
                    <a:pt x="7806" y="4104"/>
                  </a:cubicBezTo>
                  <a:cubicBezTo>
                    <a:pt x="7772" y="3870"/>
                    <a:pt x="7739" y="3670"/>
                    <a:pt x="7739" y="3503"/>
                  </a:cubicBezTo>
                  <a:cubicBezTo>
                    <a:pt x="7772" y="3103"/>
                    <a:pt x="7539" y="2936"/>
                    <a:pt x="7239" y="2836"/>
                  </a:cubicBezTo>
                  <a:cubicBezTo>
                    <a:pt x="7105" y="2769"/>
                    <a:pt x="7005" y="2736"/>
                    <a:pt x="6872" y="2703"/>
                  </a:cubicBezTo>
                  <a:cubicBezTo>
                    <a:pt x="6138" y="2503"/>
                    <a:pt x="5437" y="2369"/>
                    <a:pt x="4670" y="2369"/>
                  </a:cubicBezTo>
                  <a:cubicBezTo>
                    <a:pt x="4203" y="2369"/>
                    <a:pt x="3736" y="2369"/>
                    <a:pt x="3269" y="2302"/>
                  </a:cubicBezTo>
                  <a:cubicBezTo>
                    <a:pt x="2909" y="2242"/>
                    <a:pt x="2549" y="2194"/>
                    <a:pt x="2188" y="2194"/>
                  </a:cubicBezTo>
                  <a:cubicBezTo>
                    <a:pt x="1948" y="2194"/>
                    <a:pt x="1708" y="2216"/>
                    <a:pt x="1468" y="2269"/>
                  </a:cubicBezTo>
                  <a:cubicBezTo>
                    <a:pt x="1435" y="2269"/>
                    <a:pt x="1401" y="2273"/>
                    <a:pt x="1369" y="2273"/>
                  </a:cubicBezTo>
                  <a:cubicBezTo>
                    <a:pt x="1305" y="2273"/>
                    <a:pt x="1246" y="2258"/>
                    <a:pt x="1201" y="2169"/>
                  </a:cubicBezTo>
                  <a:cubicBezTo>
                    <a:pt x="1234" y="2036"/>
                    <a:pt x="1335" y="2036"/>
                    <a:pt x="1435" y="2036"/>
                  </a:cubicBezTo>
                  <a:cubicBezTo>
                    <a:pt x="1868" y="1969"/>
                    <a:pt x="2269" y="1902"/>
                    <a:pt x="2669" y="1835"/>
                  </a:cubicBezTo>
                  <a:cubicBezTo>
                    <a:pt x="3002" y="1769"/>
                    <a:pt x="3269" y="1702"/>
                    <a:pt x="3603" y="1702"/>
                  </a:cubicBezTo>
                  <a:cubicBezTo>
                    <a:pt x="3903" y="1702"/>
                    <a:pt x="4170" y="1702"/>
                    <a:pt x="4470" y="1669"/>
                  </a:cubicBezTo>
                  <a:cubicBezTo>
                    <a:pt x="5504" y="1669"/>
                    <a:pt x="6538" y="1835"/>
                    <a:pt x="7539" y="2169"/>
                  </a:cubicBezTo>
                  <a:cubicBezTo>
                    <a:pt x="7572" y="2202"/>
                    <a:pt x="7606" y="2202"/>
                    <a:pt x="7672" y="2202"/>
                  </a:cubicBezTo>
                  <a:cubicBezTo>
                    <a:pt x="7739" y="2002"/>
                    <a:pt x="7739" y="1802"/>
                    <a:pt x="7606" y="1669"/>
                  </a:cubicBezTo>
                  <a:cubicBezTo>
                    <a:pt x="7172" y="1202"/>
                    <a:pt x="6705" y="735"/>
                    <a:pt x="6105" y="434"/>
                  </a:cubicBezTo>
                  <a:cubicBezTo>
                    <a:pt x="6071" y="401"/>
                    <a:pt x="6005" y="401"/>
                    <a:pt x="5938" y="368"/>
                  </a:cubicBezTo>
                  <a:cubicBezTo>
                    <a:pt x="5604" y="301"/>
                    <a:pt x="5237" y="234"/>
                    <a:pt x="4904" y="134"/>
                  </a:cubicBezTo>
                  <a:cubicBezTo>
                    <a:pt x="4637" y="34"/>
                    <a:pt x="4370" y="1"/>
                    <a:pt x="41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45" name="Google Shape;2245;p58"/>
            <p:cNvSpPr/>
            <p:nvPr/>
          </p:nvSpPr>
          <p:spPr>
            <a:xfrm>
              <a:off x="6496713" y="1324275"/>
              <a:ext cx="117600" cy="40875"/>
            </a:xfrm>
            <a:custGeom>
              <a:avLst/>
              <a:gdLst/>
              <a:ahLst/>
              <a:cxnLst/>
              <a:rect l="l" t="t" r="r" b="b"/>
              <a:pathLst>
                <a:path w="4704" h="1635" extrusionOk="0">
                  <a:moveTo>
                    <a:pt x="2436" y="0"/>
                  </a:moveTo>
                  <a:cubicBezTo>
                    <a:pt x="2102" y="0"/>
                    <a:pt x="1802" y="67"/>
                    <a:pt x="1468" y="100"/>
                  </a:cubicBezTo>
                  <a:cubicBezTo>
                    <a:pt x="1368" y="134"/>
                    <a:pt x="1235" y="134"/>
                    <a:pt x="1135" y="134"/>
                  </a:cubicBezTo>
                  <a:cubicBezTo>
                    <a:pt x="1035" y="167"/>
                    <a:pt x="935" y="200"/>
                    <a:pt x="835" y="267"/>
                  </a:cubicBezTo>
                  <a:cubicBezTo>
                    <a:pt x="401" y="601"/>
                    <a:pt x="67" y="1001"/>
                    <a:pt x="1" y="1635"/>
                  </a:cubicBezTo>
                  <a:cubicBezTo>
                    <a:pt x="534" y="1501"/>
                    <a:pt x="1001" y="1401"/>
                    <a:pt x="1435" y="1268"/>
                  </a:cubicBezTo>
                  <a:cubicBezTo>
                    <a:pt x="1568" y="1268"/>
                    <a:pt x="1702" y="1234"/>
                    <a:pt x="1835" y="1234"/>
                  </a:cubicBezTo>
                  <a:lnTo>
                    <a:pt x="2903" y="1234"/>
                  </a:lnTo>
                  <a:cubicBezTo>
                    <a:pt x="3036" y="1234"/>
                    <a:pt x="3136" y="1268"/>
                    <a:pt x="3236" y="1268"/>
                  </a:cubicBezTo>
                  <a:cubicBezTo>
                    <a:pt x="3670" y="1401"/>
                    <a:pt x="4104" y="1501"/>
                    <a:pt x="4571" y="1635"/>
                  </a:cubicBezTo>
                  <a:cubicBezTo>
                    <a:pt x="4604" y="1635"/>
                    <a:pt x="4671" y="1601"/>
                    <a:pt x="4704" y="1601"/>
                  </a:cubicBezTo>
                  <a:cubicBezTo>
                    <a:pt x="4637" y="1134"/>
                    <a:pt x="4437" y="734"/>
                    <a:pt x="4070" y="434"/>
                  </a:cubicBezTo>
                  <a:cubicBezTo>
                    <a:pt x="3903" y="234"/>
                    <a:pt x="3670" y="134"/>
                    <a:pt x="3403" y="134"/>
                  </a:cubicBezTo>
                  <a:cubicBezTo>
                    <a:pt x="3070" y="100"/>
                    <a:pt x="2769" y="0"/>
                    <a:pt x="24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46" name="Google Shape;2246;p58"/>
            <p:cNvSpPr/>
            <p:nvPr/>
          </p:nvSpPr>
          <p:spPr>
            <a:xfrm>
              <a:off x="6141463" y="1647325"/>
              <a:ext cx="851475" cy="979575"/>
            </a:xfrm>
            <a:custGeom>
              <a:avLst/>
              <a:gdLst/>
              <a:ahLst/>
              <a:cxnLst/>
              <a:rect l="l" t="t" r="r" b="b"/>
              <a:pathLst>
                <a:path w="34059" h="39183" extrusionOk="0">
                  <a:moveTo>
                    <a:pt x="12393" y="1"/>
                  </a:moveTo>
                  <a:cubicBezTo>
                    <a:pt x="11664" y="1"/>
                    <a:pt x="10996" y="224"/>
                    <a:pt x="10408" y="988"/>
                  </a:cubicBezTo>
                  <a:cubicBezTo>
                    <a:pt x="9207" y="2556"/>
                    <a:pt x="8907" y="4624"/>
                    <a:pt x="8273" y="6459"/>
                  </a:cubicBezTo>
                  <a:cubicBezTo>
                    <a:pt x="7339" y="9027"/>
                    <a:pt x="5538" y="11095"/>
                    <a:pt x="3803" y="13164"/>
                  </a:cubicBezTo>
                  <a:cubicBezTo>
                    <a:pt x="2336" y="14898"/>
                    <a:pt x="1668" y="16366"/>
                    <a:pt x="1068" y="18567"/>
                  </a:cubicBezTo>
                  <a:cubicBezTo>
                    <a:pt x="434" y="20836"/>
                    <a:pt x="1" y="22804"/>
                    <a:pt x="1" y="25205"/>
                  </a:cubicBezTo>
                  <a:cubicBezTo>
                    <a:pt x="1" y="27474"/>
                    <a:pt x="668" y="29175"/>
                    <a:pt x="1735" y="31176"/>
                  </a:cubicBezTo>
                  <a:cubicBezTo>
                    <a:pt x="2836" y="33245"/>
                    <a:pt x="4270" y="34712"/>
                    <a:pt x="6072" y="36180"/>
                  </a:cubicBezTo>
                  <a:cubicBezTo>
                    <a:pt x="7773" y="37614"/>
                    <a:pt x="9541" y="38915"/>
                    <a:pt x="11842" y="39115"/>
                  </a:cubicBezTo>
                  <a:cubicBezTo>
                    <a:pt x="12388" y="39161"/>
                    <a:pt x="12925" y="39182"/>
                    <a:pt x="13457" y="39182"/>
                  </a:cubicBezTo>
                  <a:cubicBezTo>
                    <a:pt x="15265" y="39182"/>
                    <a:pt x="17009" y="38935"/>
                    <a:pt x="18814" y="38548"/>
                  </a:cubicBezTo>
                  <a:cubicBezTo>
                    <a:pt x="21282" y="38048"/>
                    <a:pt x="23517" y="37748"/>
                    <a:pt x="25619" y="36247"/>
                  </a:cubicBezTo>
                  <a:cubicBezTo>
                    <a:pt x="29188" y="33712"/>
                    <a:pt x="31290" y="29809"/>
                    <a:pt x="32991" y="25839"/>
                  </a:cubicBezTo>
                  <a:cubicBezTo>
                    <a:pt x="33725" y="24071"/>
                    <a:pt x="34058" y="21670"/>
                    <a:pt x="33691" y="19735"/>
                  </a:cubicBezTo>
                  <a:cubicBezTo>
                    <a:pt x="33324" y="17800"/>
                    <a:pt x="32123" y="16599"/>
                    <a:pt x="30756" y="15265"/>
                  </a:cubicBezTo>
                  <a:cubicBezTo>
                    <a:pt x="28988" y="13564"/>
                    <a:pt x="26886" y="11829"/>
                    <a:pt x="26019" y="9461"/>
                  </a:cubicBezTo>
                  <a:cubicBezTo>
                    <a:pt x="25185" y="7159"/>
                    <a:pt x="24885" y="4791"/>
                    <a:pt x="23517" y="2689"/>
                  </a:cubicBezTo>
                  <a:cubicBezTo>
                    <a:pt x="22216" y="655"/>
                    <a:pt x="20182" y="221"/>
                    <a:pt x="17880" y="87"/>
                  </a:cubicBezTo>
                  <a:cubicBezTo>
                    <a:pt x="17761" y="81"/>
                    <a:pt x="17640" y="78"/>
                    <a:pt x="17516" y="78"/>
                  </a:cubicBezTo>
                  <a:cubicBezTo>
                    <a:pt x="16599" y="78"/>
                    <a:pt x="15556" y="242"/>
                    <a:pt x="14572" y="242"/>
                  </a:cubicBezTo>
                  <a:cubicBezTo>
                    <a:pt x="14382" y="242"/>
                    <a:pt x="14195" y="235"/>
                    <a:pt x="14011" y="221"/>
                  </a:cubicBezTo>
                  <a:cubicBezTo>
                    <a:pt x="13446" y="111"/>
                    <a:pt x="12905" y="1"/>
                    <a:pt x="123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47" name="Google Shape;2247;p58"/>
            <p:cNvSpPr/>
            <p:nvPr/>
          </p:nvSpPr>
          <p:spPr>
            <a:xfrm>
              <a:off x="6491638" y="1330875"/>
              <a:ext cx="117675" cy="45050"/>
            </a:xfrm>
            <a:custGeom>
              <a:avLst/>
              <a:gdLst/>
              <a:ahLst/>
              <a:cxnLst/>
              <a:rect l="l" t="t" r="r" b="b"/>
              <a:pathLst>
                <a:path w="4707" h="1802" extrusionOk="0">
                  <a:moveTo>
                    <a:pt x="2745" y="0"/>
                  </a:moveTo>
                  <a:cubicBezTo>
                    <a:pt x="2560" y="0"/>
                    <a:pt x="2370" y="29"/>
                    <a:pt x="2205" y="70"/>
                  </a:cubicBezTo>
                  <a:cubicBezTo>
                    <a:pt x="1571" y="170"/>
                    <a:pt x="1004" y="437"/>
                    <a:pt x="471" y="804"/>
                  </a:cubicBezTo>
                  <a:cubicBezTo>
                    <a:pt x="0" y="1108"/>
                    <a:pt x="287" y="1802"/>
                    <a:pt x="722" y="1802"/>
                  </a:cubicBezTo>
                  <a:cubicBezTo>
                    <a:pt x="812" y="1802"/>
                    <a:pt x="907" y="1773"/>
                    <a:pt x="1004" y="1704"/>
                  </a:cubicBezTo>
                  <a:cubicBezTo>
                    <a:pt x="1471" y="1371"/>
                    <a:pt x="1972" y="1137"/>
                    <a:pt x="2539" y="1070"/>
                  </a:cubicBezTo>
                  <a:cubicBezTo>
                    <a:pt x="2580" y="1065"/>
                    <a:pt x="2621" y="1062"/>
                    <a:pt x="2663" y="1062"/>
                  </a:cubicBezTo>
                  <a:cubicBezTo>
                    <a:pt x="3122" y="1062"/>
                    <a:pt x="3581" y="1376"/>
                    <a:pt x="4040" y="1437"/>
                  </a:cubicBezTo>
                  <a:cubicBezTo>
                    <a:pt x="4060" y="1439"/>
                    <a:pt x="4080" y="1440"/>
                    <a:pt x="4099" y="1440"/>
                  </a:cubicBezTo>
                  <a:cubicBezTo>
                    <a:pt x="4706" y="1440"/>
                    <a:pt x="4687" y="435"/>
                    <a:pt x="4040" y="370"/>
                  </a:cubicBezTo>
                  <a:cubicBezTo>
                    <a:pt x="3706" y="337"/>
                    <a:pt x="3406" y="136"/>
                    <a:pt x="3072" y="36"/>
                  </a:cubicBezTo>
                  <a:cubicBezTo>
                    <a:pt x="2970" y="11"/>
                    <a:pt x="2859" y="0"/>
                    <a:pt x="2745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48" name="Google Shape;2248;p58"/>
            <p:cNvSpPr/>
            <p:nvPr/>
          </p:nvSpPr>
          <p:spPr>
            <a:xfrm>
              <a:off x="6465863" y="1381475"/>
              <a:ext cx="181100" cy="53350"/>
            </a:xfrm>
            <a:custGeom>
              <a:avLst/>
              <a:gdLst/>
              <a:ahLst/>
              <a:cxnLst/>
              <a:rect l="l" t="t" r="r" b="b"/>
              <a:pathLst>
                <a:path w="7244" h="2134" extrusionOk="0">
                  <a:moveTo>
                    <a:pt x="2995" y="0"/>
                  </a:moveTo>
                  <a:cubicBezTo>
                    <a:pt x="2100" y="0"/>
                    <a:pt x="465" y="453"/>
                    <a:pt x="101" y="1181"/>
                  </a:cubicBezTo>
                  <a:cubicBezTo>
                    <a:pt x="0" y="1381"/>
                    <a:pt x="0" y="1648"/>
                    <a:pt x="167" y="1815"/>
                  </a:cubicBezTo>
                  <a:cubicBezTo>
                    <a:pt x="201" y="1815"/>
                    <a:pt x="201" y="1815"/>
                    <a:pt x="201" y="1848"/>
                  </a:cubicBezTo>
                  <a:cubicBezTo>
                    <a:pt x="319" y="1946"/>
                    <a:pt x="445" y="1987"/>
                    <a:pt x="565" y="1987"/>
                  </a:cubicBezTo>
                  <a:cubicBezTo>
                    <a:pt x="813" y="1987"/>
                    <a:pt x="1034" y="1807"/>
                    <a:pt x="1101" y="1582"/>
                  </a:cubicBezTo>
                  <a:cubicBezTo>
                    <a:pt x="1472" y="1272"/>
                    <a:pt x="2647" y="1078"/>
                    <a:pt x="3135" y="1078"/>
                  </a:cubicBezTo>
                  <a:cubicBezTo>
                    <a:pt x="3173" y="1078"/>
                    <a:pt x="3207" y="1079"/>
                    <a:pt x="3236" y="1081"/>
                  </a:cubicBezTo>
                  <a:cubicBezTo>
                    <a:pt x="3803" y="1148"/>
                    <a:pt x="5871" y="1281"/>
                    <a:pt x="6138" y="1848"/>
                  </a:cubicBezTo>
                  <a:cubicBezTo>
                    <a:pt x="6223" y="2050"/>
                    <a:pt x="6375" y="2133"/>
                    <a:pt x="6533" y="2133"/>
                  </a:cubicBezTo>
                  <a:cubicBezTo>
                    <a:pt x="6874" y="2133"/>
                    <a:pt x="7244" y="1747"/>
                    <a:pt x="7039" y="1315"/>
                  </a:cubicBezTo>
                  <a:cubicBezTo>
                    <a:pt x="6572" y="247"/>
                    <a:pt x="4237" y="147"/>
                    <a:pt x="3236" y="14"/>
                  </a:cubicBezTo>
                  <a:cubicBezTo>
                    <a:pt x="3164" y="5"/>
                    <a:pt x="3083" y="0"/>
                    <a:pt x="2995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49" name="Google Shape;2249;p58"/>
            <p:cNvSpPr/>
            <p:nvPr/>
          </p:nvSpPr>
          <p:spPr>
            <a:xfrm>
              <a:off x="6451688" y="1429225"/>
              <a:ext cx="190150" cy="40225"/>
            </a:xfrm>
            <a:custGeom>
              <a:avLst/>
              <a:gdLst/>
              <a:ahLst/>
              <a:cxnLst/>
              <a:rect l="l" t="t" r="r" b="b"/>
              <a:pathLst>
                <a:path w="7606" h="1609" extrusionOk="0">
                  <a:moveTo>
                    <a:pt x="3297" y="0"/>
                  </a:moveTo>
                  <a:cubicBezTo>
                    <a:pt x="2330" y="0"/>
                    <a:pt x="1382" y="141"/>
                    <a:pt x="434" y="472"/>
                  </a:cubicBezTo>
                  <a:cubicBezTo>
                    <a:pt x="201" y="572"/>
                    <a:pt x="0" y="739"/>
                    <a:pt x="34" y="1006"/>
                  </a:cubicBezTo>
                  <a:cubicBezTo>
                    <a:pt x="34" y="1039"/>
                    <a:pt x="34" y="1073"/>
                    <a:pt x="34" y="1073"/>
                  </a:cubicBezTo>
                  <a:cubicBezTo>
                    <a:pt x="75" y="1425"/>
                    <a:pt x="361" y="1597"/>
                    <a:pt x="628" y="1597"/>
                  </a:cubicBezTo>
                  <a:cubicBezTo>
                    <a:pt x="790" y="1597"/>
                    <a:pt x="946" y="1533"/>
                    <a:pt x="1034" y="1406"/>
                  </a:cubicBezTo>
                  <a:cubicBezTo>
                    <a:pt x="1814" y="1172"/>
                    <a:pt x="2593" y="1040"/>
                    <a:pt x="3404" y="1040"/>
                  </a:cubicBezTo>
                  <a:cubicBezTo>
                    <a:pt x="3634" y="1040"/>
                    <a:pt x="3867" y="1050"/>
                    <a:pt x="4103" y="1073"/>
                  </a:cubicBezTo>
                  <a:cubicBezTo>
                    <a:pt x="4637" y="1139"/>
                    <a:pt x="6138" y="1073"/>
                    <a:pt x="6605" y="1373"/>
                  </a:cubicBezTo>
                  <a:cubicBezTo>
                    <a:pt x="6712" y="1526"/>
                    <a:pt x="6896" y="1608"/>
                    <a:pt x="7074" y="1608"/>
                  </a:cubicBezTo>
                  <a:cubicBezTo>
                    <a:pt x="7284" y="1608"/>
                    <a:pt x="7485" y="1492"/>
                    <a:pt x="7539" y="1239"/>
                  </a:cubicBezTo>
                  <a:cubicBezTo>
                    <a:pt x="7572" y="1206"/>
                    <a:pt x="7572" y="1206"/>
                    <a:pt x="7572" y="1206"/>
                  </a:cubicBezTo>
                  <a:cubicBezTo>
                    <a:pt x="7606" y="1006"/>
                    <a:pt x="7572" y="806"/>
                    <a:pt x="7439" y="672"/>
                  </a:cubicBezTo>
                  <a:cubicBezTo>
                    <a:pt x="6839" y="139"/>
                    <a:pt x="5538" y="172"/>
                    <a:pt x="4804" y="105"/>
                  </a:cubicBezTo>
                  <a:cubicBezTo>
                    <a:pt x="4295" y="37"/>
                    <a:pt x="3794" y="0"/>
                    <a:pt x="3297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50" name="Google Shape;2250;p58"/>
            <p:cNvSpPr/>
            <p:nvPr/>
          </p:nvSpPr>
          <p:spPr>
            <a:xfrm>
              <a:off x="6440013" y="1495200"/>
              <a:ext cx="225375" cy="59725"/>
            </a:xfrm>
            <a:custGeom>
              <a:avLst/>
              <a:gdLst/>
              <a:ahLst/>
              <a:cxnLst/>
              <a:rect l="l" t="t" r="r" b="b"/>
              <a:pathLst>
                <a:path w="9015" h="2389" extrusionOk="0">
                  <a:moveTo>
                    <a:pt x="4917" y="1"/>
                  </a:moveTo>
                  <a:cubicBezTo>
                    <a:pt x="3624" y="1"/>
                    <a:pt x="2346" y="115"/>
                    <a:pt x="1068" y="268"/>
                  </a:cubicBezTo>
                  <a:lnTo>
                    <a:pt x="1034" y="268"/>
                  </a:lnTo>
                  <a:cubicBezTo>
                    <a:pt x="1001" y="268"/>
                    <a:pt x="934" y="268"/>
                    <a:pt x="901" y="302"/>
                  </a:cubicBezTo>
                  <a:cubicBezTo>
                    <a:pt x="601" y="335"/>
                    <a:pt x="501" y="535"/>
                    <a:pt x="501" y="769"/>
                  </a:cubicBezTo>
                  <a:cubicBezTo>
                    <a:pt x="0" y="935"/>
                    <a:pt x="67" y="1803"/>
                    <a:pt x="668" y="1803"/>
                  </a:cubicBezTo>
                  <a:cubicBezTo>
                    <a:pt x="1968" y="1769"/>
                    <a:pt x="3269" y="1703"/>
                    <a:pt x="4570" y="1669"/>
                  </a:cubicBezTo>
                  <a:cubicBezTo>
                    <a:pt x="5805" y="1669"/>
                    <a:pt x="7005" y="2036"/>
                    <a:pt x="8206" y="2370"/>
                  </a:cubicBezTo>
                  <a:cubicBezTo>
                    <a:pt x="8255" y="2383"/>
                    <a:pt x="8302" y="2389"/>
                    <a:pt x="8347" y="2389"/>
                  </a:cubicBezTo>
                  <a:cubicBezTo>
                    <a:pt x="8766" y="2389"/>
                    <a:pt x="9014" y="1867"/>
                    <a:pt x="8773" y="1536"/>
                  </a:cubicBezTo>
                  <a:cubicBezTo>
                    <a:pt x="8873" y="1369"/>
                    <a:pt x="8907" y="1102"/>
                    <a:pt x="8707" y="902"/>
                  </a:cubicBezTo>
                  <a:cubicBezTo>
                    <a:pt x="8073" y="202"/>
                    <a:pt x="7005" y="101"/>
                    <a:pt x="6105" y="35"/>
                  </a:cubicBezTo>
                  <a:cubicBezTo>
                    <a:pt x="5707" y="11"/>
                    <a:pt x="5311" y="1"/>
                    <a:pt x="4917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51" name="Google Shape;2251;p58"/>
            <p:cNvSpPr/>
            <p:nvPr/>
          </p:nvSpPr>
          <p:spPr>
            <a:xfrm>
              <a:off x="6423338" y="1553500"/>
              <a:ext cx="276550" cy="70225"/>
            </a:xfrm>
            <a:custGeom>
              <a:avLst/>
              <a:gdLst/>
              <a:ahLst/>
              <a:cxnLst/>
              <a:rect l="l" t="t" r="r" b="b"/>
              <a:pathLst>
                <a:path w="11062" h="2809" extrusionOk="0">
                  <a:moveTo>
                    <a:pt x="6636" y="1"/>
                  </a:moveTo>
                  <a:cubicBezTo>
                    <a:pt x="5829" y="1"/>
                    <a:pt x="5066" y="60"/>
                    <a:pt x="4537" y="71"/>
                  </a:cubicBezTo>
                  <a:cubicBezTo>
                    <a:pt x="4428" y="71"/>
                    <a:pt x="4237" y="68"/>
                    <a:pt x="3996" y="68"/>
                  </a:cubicBezTo>
                  <a:cubicBezTo>
                    <a:pt x="2762" y="68"/>
                    <a:pt x="210" y="161"/>
                    <a:pt x="601" y="1305"/>
                  </a:cubicBezTo>
                  <a:cubicBezTo>
                    <a:pt x="501" y="1339"/>
                    <a:pt x="434" y="1405"/>
                    <a:pt x="367" y="1439"/>
                  </a:cubicBezTo>
                  <a:cubicBezTo>
                    <a:pt x="34" y="1639"/>
                    <a:pt x="0" y="2339"/>
                    <a:pt x="501" y="2406"/>
                  </a:cubicBezTo>
                  <a:cubicBezTo>
                    <a:pt x="2435" y="2673"/>
                    <a:pt x="4370" y="2740"/>
                    <a:pt x="6338" y="2806"/>
                  </a:cubicBezTo>
                  <a:cubicBezTo>
                    <a:pt x="6547" y="2806"/>
                    <a:pt x="6759" y="2808"/>
                    <a:pt x="6974" y="2808"/>
                  </a:cubicBezTo>
                  <a:cubicBezTo>
                    <a:pt x="7618" y="2808"/>
                    <a:pt x="8281" y="2790"/>
                    <a:pt x="8907" y="2640"/>
                  </a:cubicBezTo>
                  <a:cubicBezTo>
                    <a:pt x="9062" y="2640"/>
                    <a:pt x="9218" y="2654"/>
                    <a:pt x="9364" y="2654"/>
                  </a:cubicBezTo>
                  <a:cubicBezTo>
                    <a:pt x="9437" y="2654"/>
                    <a:pt x="9507" y="2651"/>
                    <a:pt x="9574" y="2640"/>
                  </a:cubicBezTo>
                  <a:cubicBezTo>
                    <a:pt x="9707" y="2640"/>
                    <a:pt x="9774" y="2606"/>
                    <a:pt x="9841" y="2573"/>
                  </a:cubicBezTo>
                  <a:cubicBezTo>
                    <a:pt x="9874" y="2573"/>
                    <a:pt x="9907" y="2606"/>
                    <a:pt x="9907" y="2606"/>
                  </a:cubicBezTo>
                  <a:cubicBezTo>
                    <a:pt x="10028" y="2712"/>
                    <a:pt x="10158" y="2756"/>
                    <a:pt x="10283" y="2756"/>
                  </a:cubicBezTo>
                  <a:cubicBezTo>
                    <a:pt x="10709" y="2756"/>
                    <a:pt x="11062" y="2234"/>
                    <a:pt x="10675" y="1872"/>
                  </a:cubicBezTo>
                  <a:cubicBezTo>
                    <a:pt x="10608" y="1806"/>
                    <a:pt x="10541" y="1739"/>
                    <a:pt x="10441" y="1706"/>
                  </a:cubicBezTo>
                  <a:cubicBezTo>
                    <a:pt x="10474" y="1606"/>
                    <a:pt x="10441" y="1505"/>
                    <a:pt x="10408" y="1372"/>
                  </a:cubicBezTo>
                  <a:cubicBezTo>
                    <a:pt x="9861" y="214"/>
                    <a:pt x="8170" y="1"/>
                    <a:pt x="6636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52" name="Google Shape;2252;p58"/>
            <p:cNvSpPr/>
            <p:nvPr/>
          </p:nvSpPr>
          <p:spPr>
            <a:xfrm>
              <a:off x="6093938" y="1305925"/>
              <a:ext cx="924000" cy="1356000"/>
            </a:xfrm>
            <a:custGeom>
              <a:avLst/>
              <a:gdLst/>
              <a:ahLst/>
              <a:cxnLst/>
              <a:rect l="l" t="t" r="r" b="b"/>
              <a:pathLst>
                <a:path w="36960" h="54240" extrusionOk="0">
                  <a:moveTo>
                    <a:pt x="24785" y="12843"/>
                  </a:moveTo>
                  <a:cubicBezTo>
                    <a:pt x="25085" y="12976"/>
                    <a:pt x="25385" y="13176"/>
                    <a:pt x="25719" y="13210"/>
                  </a:cubicBezTo>
                  <a:cubicBezTo>
                    <a:pt x="25852" y="13243"/>
                    <a:pt x="26019" y="13310"/>
                    <a:pt x="26052" y="13377"/>
                  </a:cubicBezTo>
                  <a:cubicBezTo>
                    <a:pt x="26252" y="13710"/>
                    <a:pt x="26552" y="14044"/>
                    <a:pt x="26552" y="14444"/>
                  </a:cubicBezTo>
                  <a:cubicBezTo>
                    <a:pt x="26552" y="14611"/>
                    <a:pt x="26552" y="14744"/>
                    <a:pt x="26552" y="14878"/>
                  </a:cubicBezTo>
                  <a:cubicBezTo>
                    <a:pt x="26552" y="15144"/>
                    <a:pt x="26586" y="15378"/>
                    <a:pt x="26719" y="15611"/>
                  </a:cubicBezTo>
                  <a:cubicBezTo>
                    <a:pt x="26819" y="15745"/>
                    <a:pt x="26819" y="15912"/>
                    <a:pt x="26853" y="16078"/>
                  </a:cubicBezTo>
                  <a:cubicBezTo>
                    <a:pt x="26853" y="16212"/>
                    <a:pt x="26853" y="16345"/>
                    <a:pt x="26853" y="16479"/>
                  </a:cubicBezTo>
                  <a:cubicBezTo>
                    <a:pt x="26786" y="17113"/>
                    <a:pt x="27019" y="17646"/>
                    <a:pt x="27286" y="18180"/>
                  </a:cubicBezTo>
                  <a:cubicBezTo>
                    <a:pt x="27320" y="18313"/>
                    <a:pt x="27386" y="18447"/>
                    <a:pt x="27453" y="18580"/>
                  </a:cubicBezTo>
                  <a:cubicBezTo>
                    <a:pt x="27553" y="18880"/>
                    <a:pt x="27687" y="19181"/>
                    <a:pt x="27820" y="19481"/>
                  </a:cubicBezTo>
                  <a:cubicBezTo>
                    <a:pt x="27887" y="19648"/>
                    <a:pt x="27987" y="19815"/>
                    <a:pt x="28087" y="19881"/>
                  </a:cubicBezTo>
                  <a:cubicBezTo>
                    <a:pt x="28420" y="20115"/>
                    <a:pt x="28554" y="20448"/>
                    <a:pt x="28687" y="20782"/>
                  </a:cubicBezTo>
                  <a:cubicBezTo>
                    <a:pt x="28754" y="20949"/>
                    <a:pt x="28854" y="21082"/>
                    <a:pt x="28921" y="21216"/>
                  </a:cubicBezTo>
                  <a:cubicBezTo>
                    <a:pt x="28988" y="21316"/>
                    <a:pt x="29088" y="21382"/>
                    <a:pt x="29121" y="21482"/>
                  </a:cubicBezTo>
                  <a:cubicBezTo>
                    <a:pt x="29388" y="21983"/>
                    <a:pt x="29755" y="22350"/>
                    <a:pt x="30155" y="22750"/>
                  </a:cubicBezTo>
                  <a:cubicBezTo>
                    <a:pt x="30288" y="22850"/>
                    <a:pt x="30389" y="22983"/>
                    <a:pt x="30455" y="23117"/>
                  </a:cubicBezTo>
                  <a:cubicBezTo>
                    <a:pt x="30622" y="23384"/>
                    <a:pt x="30755" y="23684"/>
                    <a:pt x="30922" y="23951"/>
                  </a:cubicBezTo>
                  <a:cubicBezTo>
                    <a:pt x="31156" y="24384"/>
                    <a:pt x="31456" y="24751"/>
                    <a:pt x="31856" y="25118"/>
                  </a:cubicBezTo>
                  <a:cubicBezTo>
                    <a:pt x="32623" y="25886"/>
                    <a:pt x="33391" y="26686"/>
                    <a:pt x="34091" y="27520"/>
                  </a:cubicBezTo>
                  <a:cubicBezTo>
                    <a:pt x="34625" y="28154"/>
                    <a:pt x="35092" y="28888"/>
                    <a:pt x="35526" y="29655"/>
                  </a:cubicBezTo>
                  <a:cubicBezTo>
                    <a:pt x="35792" y="30122"/>
                    <a:pt x="35959" y="30689"/>
                    <a:pt x="36159" y="31189"/>
                  </a:cubicBezTo>
                  <a:cubicBezTo>
                    <a:pt x="36326" y="31623"/>
                    <a:pt x="36460" y="32023"/>
                    <a:pt x="36593" y="32424"/>
                  </a:cubicBezTo>
                  <a:cubicBezTo>
                    <a:pt x="36726" y="32790"/>
                    <a:pt x="36826" y="33157"/>
                    <a:pt x="36793" y="33558"/>
                  </a:cubicBezTo>
                  <a:cubicBezTo>
                    <a:pt x="36793" y="34058"/>
                    <a:pt x="36793" y="34592"/>
                    <a:pt x="36793" y="35092"/>
                  </a:cubicBezTo>
                  <a:cubicBezTo>
                    <a:pt x="36793" y="35492"/>
                    <a:pt x="36760" y="35893"/>
                    <a:pt x="36826" y="36293"/>
                  </a:cubicBezTo>
                  <a:cubicBezTo>
                    <a:pt x="36960" y="37294"/>
                    <a:pt x="36927" y="38294"/>
                    <a:pt x="36860" y="39295"/>
                  </a:cubicBezTo>
                  <a:cubicBezTo>
                    <a:pt x="36793" y="40062"/>
                    <a:pt x="36626" y="40830"/>
                    <a:pt x="36393" y="41563"/>
                  </a:cubicBezTo>
                  <a:cubicBezTo>
                    <a:pt x="36193" y="42231"/>
                    <a:pt x="35926" y="42864"/>
                    <a:pt x="35626" y="43498"/>
                  </a:cubicBezTo>
                  <a:cubicBezTo>
                    <a:pt x="35259" y="44265"/>
                    <a:pt x="34792" y="44966"/>
                    <a:pt x="34525" y="45733"/>
                  </a:cubicBezTo>
                  <a:cubicBezTo>
                    <a:pt x="34491" y="45766"/>
                    <a:pt x="34491" y="45800"/>
                    <a:pt x="34458" y="45833"/>
                  </a:cubicBezTo>
                  <a:cubicBezTo>
                    <a:pt x="34125" y="46333"/>
                    <a:pt x="33791" y="46834"/>
                    <a:pt x="33457" y="47334"/>
                  </a:cubicBezTo>
                  <a:cubicBezTo>
                    <a:pt x="33391" y="47434"/>
                    <a:pt x="33324" y="47501"/>
                    <a:pt x="33257" y="47601"/>
                  </a:cubicBezTo>
                  <a:cubicBezTo>
                    <a:pt x="32657" y="48668"/>
                    <a:pt x="31790" y="49469"/>
                    <a:pt x="30822" y="50236"/>
                  </a:cubicBezTo>
                  <a:cubicBezTo>
                    <a:pt x="30555" y="50470"/>
                    <a:pt x="30255" y="50670"/>
                    <a:pt x="29988" y="50903"/>
                  </a:cubicBezTo>
                  <a:cubicBezTo>
                    <a:pt x="29855" y="51003"/>
                    <a:pt x="29721" y="51104"/>
                    <a:pt x="29588" y="51204"/>
                  </a:cubicBezTo>
                  <a:cubicBezTo>
                    <a:pt x="28954" y="51537"/>
                    <a:pt x="28287" y="51871"/>
                    <a:pt x="27653" y="52238"/>
                  </a:cubicBezTo>
                  <a:cubicBezTo>
                    <a:pt x="27286" y="52438"/>
                    <a:pt x="26886" y="52638"/>
                    <a:pt x="26486" y="52838"/>
                  </a:cubicBezTo>
                  <a:cubicBezTo>
                    <a:pt x="25685" y="53272"/>
                    <a:pt x="24818" y="53505"/>
                    <a:pt x="23951" y="53739"/>
                  </a:cubicBezTo>
                  <a:cubicBezTo>
                    <a:pt x="23817" y="53772"/>
                    <a:pt x="23684" y="53772"/>
                    <a:pt x="23550" y="53805"/>
                  </a:cubicBezTo>
                  <a:cubicBezTo>
                    <a:pt x="23484" y="53805"/>
                    <a:pt x="23417" y="53805"/>
                    <a:pt x="23350" y="53839"/>
                  </a:cubicBezTo>
                  <a:cubicBezTo>
                    <a:pt x="22783" y="54172"/>
                    <a:pt x="22183" y="54206"/>
                    <a:pt x="21549" y="54206"/>
                  </a:cubicBezTo>
                  <a:cubicBezTo>
                    <a:pt x="20014" y="54239"/>
                    <a:pt x="18480" y="54206"/>
                    <a:pt x="16946" y="54239"/>
                  </a:cubicBezTo>
                  <a:cubicBezTo>
                    <a:pt x="16645" y="54239"/>
                    <a:pt x="16312" y="54172"/>
                    <a:pt x="15978" y="54072"/>
                  </a:cubicBezTo>
                  <a:cubicBezTo>
                    <a:pt x="15645" y="53972"/>
                    <a:pt x="15244" y="53906"/>
                    <a:pt x="14877" y="53872"/>
                  </a:cubicBezTo>
                  <a:cubicBezTo>
                    <a:pt x="14644" y="53872"/>
                    <a:pt x="14444" y="53839"/>
                    <a:pt x="14210" y="53839"/>
                  </a:cubicBezTo>
                  <a:cubicBezTo>
                    <a:pt x="14044" y="53805"/>
                    <a:pt x="13877" y="53772"/>
                    <a:pt x="13743" y="53805"/>
                  </a:cubicBezTo>
                  <a:cubicBezTo>
                    <a:pt x="13343" y="53839"/>
                    <a:pt x="13009" y="53772"/>
                    <a:pt x="12643" y="53672"/>
                  </a:cubicBezTo>
                  <a:cubicBezTo>
                    <a:pt x="11608" y="53372"/>
                    <a:pt x="10608" y="52972"/>
                    <a:pt x="9674" y="52438"/>
                  </a:cubicBezTo>
                  <a:cubicBezTo>
                    <a:pt x="9073" y="52071"/>
                    <a:pt x="8440" y="51771"/>
                    <a:pt x="7806" y="51437"/>
                  </a:cubicBezTo>
                  <a:cubicBezTo>
                    <a:pt x="7472" y="51270"/>
                    <a:pt x="7172" y="51070"/>
                    <a:pt x="6905" y="50837"/>
                  </a:cubicBezTo>
                  <a:cubicBezTo>
                    <a:pt x="6672" y="50637"/>
                    <a:pt x="6405" y="50436"/>
                    <a:pt x="6171" y="50270"/>
                  </a:cubicBezTo>
                  <a:cubicBezTo>
                    <a:pt x="5404" y="49703"/>
                    <a:pt x="4737" y="49035"/>
                    <a:pt x="4136" y="48302"/>
                  </a:cubicBezTo>
                  <a:cubicBezTo>
                    <a:pt x="4003" y="48101"/>
                    <a:pt x="3870" y="47901"/>
                    <a:pt x="3736" y="47701"/>
                  </a:cubicBezTo>
                  <a:cubicBezTo>
                    <a:pt x="3703" y="47668"/>
                    <a:pt x="3703" y="47601"/>
                    <a:pt x="3669" y="47568"/>
                  </a:cubicBezTo>
                  <a:cubicBezTo>
                    <a:pt x="3236" y="47167"/>
                    <a:pt x="3036" y="46634"/>
                    <a:pt x="2702" y="46167"/>
                  </a:cubicBezTo>
                  <a:cubicBezTo>
                    <a:pt x="2569" y="46033"/>
                    <a:pt x="2469" y="45833"/>
                    <a:pt x="2402" y="45666"/>
                  </a:cubicBezTo>
                  <a:cubicBezTo>
                    <a:pt x="2268" y="45266"/>
                    <a:pt x="2068" y="44932"/>
                    <a:pt x="1868" y="44599"/>
                  </a:cubicBezTo>
                  <a:cubicBezTo>
                    <a:pt x="1201" y="43265"/>
                    <a:pt x="534" y="41964"/>
                    <a:pt x="267" y="40496"/>
                  </a:cubicBezTo>
                  <a:cubicBezTo>
                    <a:pt x="67" y="39529"/>
                    <a:pt x="0" y="38528"/>
                    <a:pt x="34" y="37561"/>
                  </a:cubicBezTo>
                  <a:cubicBezTo>
                    <a:pt x="67" y="37060"/>
                    <a:pt x="134" y="36560"/>
                    <a:pt x="167" y="36093"/>
                  </a:cubicBezTo>
                  <a:cubicBezTo>
                    <a:pt x="167" y="35826"/>
                    <a:pt x="200" y="35526"/>
                    <a:pt x="200" y="35259"/>
                  </a:cubicBezTo>
                  <a:cubicBezTo>
                    <a:pt x="167" y="34759"/>
                    <a:pt x="167" y="34258"/>
                    <a:pt x="134" y="33724"/>
                  </a:cubicBezTo>
                  <a:cubicBezTo>
                    <a:pt x="134" y="33224"/>
                    <a:pt x="234" y="32757"/>
                    <a:pt x="400" y="32290"/>
                  </a:cubicBezTo>
                  <a:cubicBezTo>
                    <a:pt x="701" y="31590"/>
                    <a:pt x="934" y="30889"/>
                    <a:pt x="1201" y="30189"/>
                  </a:cubicBezTo>
                  <a:cubicBezTo>
                    <a:pt x="1234" y="30055"/>
                    <a:pt x="1301" y="29888"/>
                    <a:pt x="1368" y="29755"/>
                  </a:cubicBezTo>
                  <a:cubicBezTo>
                    <a:pt x="1835" y="28921"/>
                    <a:pt x="2335" y="28120"/>
                    <a:pt x="2969" y="27387"/>
                  </a:cubicBezTo>
                  <a:cubicBezTo>
                    <a:pt x="3603" y="26686"/>
                    <a:pt x="4270" y="25986"/>
                    <a:pt x="4937" y="25285"/>
                  </a:cubicBezTo>
                  <a:cubicBezTo>
                    <a:pt x="5004" y="25218"/>
                    <a:pt x="5070" y="25152"/>
                    <a:pt x="5137" y="25085"/>
                  </a:cubicBezTo>
                  <a:cubicBezTo>
                    <a:pt x="5504" y="24851"/>
                    <a:pt x="5704" y="24485"/>
                    <a:pt x="5938" y="24151"/>
                  </a:cubicBezTo>
                  <a:cubicBezTo>
                    <a:pt x="6138" y="23817"/>
                    <a:pt x="6271" y="23450"/>
                    <a:pt x="6505" y="23150"/>
                  </a:cubicBezTo>
                  <a:cubicBezTo>
                    <a:pt x="6605" y="22950"/>
                    <a:pt x="6738" y="22783"/>
                    <a:pt x="6905" y="22650"/>
                  </a:cubicBezTo>
                  <a:cubicBezTo>
                    <a:pt x="7539" y="22016"/>
                    <a:pt x="8039" y="21282"/>
                    <a:pt x="8406" y="20448"/>
                  </a:cubicBezTo>
                  <a:cubicBezTo>
                    <a:pt x="8440" y="20348"/>
                    <a:pt x="8506" y="20215"/>
                    <a:pt x="8606" y="20148"/>
                  </a:cubicBezTo>
                  <a:cubicBezTo>
                    <a:pt x="9040" y="19815"/>
                    <a:pt x="9240" y="19314"/>
                    <a:pt x="9440" y="18814"/>
                  </a:cubicBezTo>
                  <a:cubicBezTo>
                    <a:pt x="9640" y="18380"/>
                    <a:pt x="9774" y="17913"/>
                    <a:pt x="9974" y="17446"/>
                  </a:cubicBezTo>
                  <a:cubicBezTo>
                    <a:pt x="10041" y="17246"/>
                    <a:pt x="10074" y="17079"/>
                    <a:pt x="10074" y="16879"/>
                  </a:cubicBezTo>
                  <a:cubicBezTo>
                    <a:pt x="10074" y="16646"/>
                    <a:pt x="10074" y="16412"/>
                    <a:pt x="10107" y="16179"/>
                  </a:cubicBezTo>
                  <a:cubicBezTo>
                    <a:pt x="10107" y="15978"/>
                    <a:pt x="10141" y="15778"/>
                    <a:pt x="10207" y="15645"/>
                  </a:cubicBezTo>
                  <a:cubicBezTo>
                    <a:pt x="10374" y="15411"/>
                    <a:pt x="10408" y="15144"/>
                    <a:pt x="10374" y="14911"/>
                  </a:cubicBezTo>
                  <a:cubicBezTo>
                    <a:pt x="10308" y="14377"/>
                    <a:pt x="10541" y="13944"/>
                    <a:pt x="10775" y="13510"/>
                  </a:cubicBezTo>
                  <a:cubicBezTo>
                    <a:pt x="10875" y="13343"/>
                    <a:pt x="11041" y="13243"/>
                    <a:pt x="11208" y="13243"/>
                  </a:cubicBezTo>
                  <a:cubicBezTo>
                    <a:pt x="11575" y="13210"/>
                    <a:pt x="11842" y="12943"/>
                    <a:pt x="12209" y="12876"/>
                  </a:cubicBezTo>
                  <a:cubicBezTo>
                    <a:pt x="12042" y="12309"/>
                    <a:pt x="12042" y="11742"/>
                    <a:pt x="11975" y="11175"/>
                  </a:cubicBezTo>
                  <a:cubicBezTo>
                    <a:pt x="11942" y="10708"/>
                    <a:pt x="12075" y="10308"/>
                    <a:pt x="12409" y="9974"/>
                  </a:cubicBezTo>
                  <a:cubicBezTo>
                    <a:pt x="12609" y="9774"/>
                    <a:pt x="12843" y="9607"/>
                    <a:pt x="12976" y="9340"/>
                  </a:cubicBezTo>
                  <a:cubicBezTo>
                    <a:pt x="12976" y="9274"/>
                    <a:pt x="12976" y="9240"/>
                    <a:pt x="12943" y="9207"/>
                  </a:cubicBezTo>
                  <a:cubicBezTo>
                    <a:pt x="12609" y="8606"/>
                    <a:pt x="12676" y="7939"/>
                    <a:pt x="12676" y="7306"/>
                  </a:cubicBezTo>
                  <a:cubicBezTo>
                    <a:pt x="12709" y="7005"/>
                    <a:pt x="12843" y="6738"/>
                    <a:pt x="13110" y="6572"/>
                  </a:cubicBezTo>
                  <a:cubicBezTo>
                    <a:pt x="13176" y="6538"/>
                    <a:pt x="13243" y="6472"/>
                    <a:pt x="13276" y="6438"/>
                  </a:cubicBezTo>
                  <a:cubicBezTo>
                    <a:pt x="13443" y="6338"/>
                    <a:pt x="13543" y="6171"/>
                    <a:pt x="13510" y="5971"/>
                  </a:cubicBezTo>
                  <a:cubicBezTo>
                    <a:pt x="13510" y="5704"/>
                    <a:pt x="13510" y="5438"/>
                    <a:pt x="13510" y="5171"/>
                  </a:cubicBezTo>
                  <a:cubicBezTo>
                    <a:pt x="13510" y="4937"/>
                    <a:pt x="13510" y="4670"/>
                    <a:pt x="13543" y="4437"/>
                  </a:cubicBezTo>
                  <a:cubicBezTo>
                    <a:pt x="13610" y="3870"/>
                    <a:pt x="13843" y="3403"/>
                    <a:pt x="14344" y="3103"/>
                  </a:cubicBezTo>
                  <a:cubicBezTo>
                    <a:pt x="14711" y="2902"/>
                    <a:pt x="15078" y="2702"/>
                    <a:pt x="15445" y="2502"/>
                  </a:cubicBezTo>
                  <a:cubicBezTo>
                    <a:pt x="15478" y="2302"/>
                    <a:pt x="15545" y="2068"/>
                    <a:pt x="15578" y="1835"/>
                  </a:cubicBezTo>
                  <a:cubicBezTo>
                    <a:pt x="15745" y="1101"/>
                    <a:pt x="16178" y="601"/>
                    <a:pt x="16812" y="234"/>
                  </a:cubicBezTo>
                  <a:cubicBezTo>
                    <a:pt x="17046" y="100"/>
                    <a:pt x="17313" y="34"/>
                    <a:pt x="17579" y="34"/>
                  </a:cubicBezTo>
                  <a:cubicBezTo>
                    <a:pt x="17880" y="67"/>
                    <a:pt x="18180" y="67"/>
                    <a:pt x="18480" y="34"/>
                  </a:cubicBezTo>
                  <a:cubicBezTo>
                    <a:pt x="18980" y="0"/>
                    <a:pt x="19481" y="100"/>
                    <a:pt x="19981" y="267"/>
                  </a:cubicBezTo>
                  <a:cubicBezTo>
                    <a:pt x="20682" y="467"/>
                    <a:pt x="21082" y="968"/>
                    <a:pt x="21315" y="1635"/>
                  </a:cubicBezTo>
                  <a:cubicBezTo>
                    <a:pt x="21415" y="1902"/>
                    <a:pt x="21449" y="2202"/>
                    <a:pt x="21516" y="2502"/>
                  </a:cubicBezTo>
                  <a:cubicBezTo>
                    <a:pt x="21849" y="2669"/>
                    <a:pt x="22183" y="2869"/>
                    <a:pt x="22516" y="3036"/>
                  </a:cubicBezTo>
                  <a:cubicBezTo>
                    <a:pt x="23150" y="3369"/>
                    <a:pt x="23417" y="3970"/>
                    <a:pt x="23450" y="4637"/>
                  </a:cubicBezTo>
                  <a:cubicBezTo>
                    <a:pt x="23450" y="4937"/>
                    <a:pt x="23450" y="5204"/>
                    <a:pt x="23450" y="5471"/>
                  </a:cubicBezTo>
                  <a:cubicBezTo>
                    <a:pt x="23450" y="5604"/>
                    <a:pt x="23450" y="5738"/>
                    <a:pt x="23417" y="5838"/>
                  </a:cubicBezTo>
                  <a:cubicBezTo>
                    <a:pt x="23417" y="6138"/>
                    <a:pt x="23517" y="6372"/>
                    <a:pt x="23784" y="6538"/>
                  </a:cubicBezTo>
                  <a:cubicBezTo>
                    <a:pt x="24151" y="6738"/>
                    <a:pt x="24284" y="7039"/>
                    <a:pt x="24251" y="7439"/>
                  </a:cubicBezTo>
                  <a:cubicBezTo>
                    <a:pt x="24251" y="7672"/>
                    <a:pt x="24251" y="7873"/>
                    <a:pt x="24251" y="8106"/>
                  </a:cubicBezTo>
                  <a:cubicBezTo>
                    <a:pt x="24284" y="8440"/>
                    <a:pt x="24217" y="8773"/>
                    <a:pt x="24051" y="9040"/>
                  </a:cubicBezTo>
                  <a:cubicBezTo>
                    <a:pt x="23951" y="9274"/>
                    <a:pt x="23984" y="9440"/>
                    <a:pt x="24151" y="9607"/>
                  </a:cubicBezTo>
                  <a:cubicBezTo>
                    <a:pt x="24318" y="9741"/>
                    <a:pt x="24451" y="9907"/>
                    <a:pt x="24618" y="10074"/>
                  </a:cubicBezTo>
                  <a:cubicBezTo>
                    <a:pt x="24918" y="10374"/>
                    <a:pt x="25018" y="10741"/>
                    <a:pt x="24985" y="11175"/>
                  </a:cubicBezTo>
                  <a:cubicBezTo>
                    <a:pt x="24918" y="11709"/>
                    <a:pt x="24851" y="12276"/>
                    <a:pt x="24785" y="12843"/>
                  </a:cubicBezTo>
                  <a:close/>
                  <a:moveTo>
                    <a:pt x="18480" y="12943"/>
                  </a:moveTo>
                  <a:cubicBezTo>
                    <a:pt x="18480" y="12943"/>
                    <a:pt x="18480" y="12943"/>
                    <a:pt x="18480" y="12943"/>
                  </a:cubicBezTo>
                  <a:cubicBezTo>
                    <a:pt x="17679" y="12943"/>
                    <a:pt x="16846" y="12943"/>
                    <a:pt x="16012" y="12943"/>
                  </a:cubicBezTo>
                  <a:cubicBezTo>
                    <a:pt x="15044" y="12943"/>
                    <a:pt x="14077" y="13010"/>
                    <a:pt x="13110" y="13243"/>
                  </a:cubicBezTo>
                  <a:cubicBezTo>
                    <a:pt x="12542" y="13410"/>
                    <a:pt x="12075" y="13710"/>
                    <a:pt x="11642" y="14077"/>
                  </a:cubicBezTo>
                  <a:cubicBezTo>
                    <a:pt x="11575" y="14144"/>
                    <a:pt x="11475" y="14277"/>
                    <a:pt x="11442" y="14377"/>
                  </a:cubicBezTo>
                  <a:cubicBezTo>
                    <a:pt x="11275" y="15011"/>
                    <a:pt x="11075" y="15645"/>
                    <a:pt x="11075" y="16312"/>
                  </a:cubicBezTo>
                  <a:cubicBezTo>
                    <a:pt x="11075" y="16412"/>
                    <a:pt x="11041" y="16512"/>
                    <a:pt x="11041" y="16646"/>
                  </a:cubicBezTo>
                  <a:cubicBezTo>
                    <a:pt x="10808" y="17780"/>
                    <a:pt x="10341" y="18847"/>
                    <a:pt x="9807" y="19881"/>
                  </a:cubicBezTo>
                  <a:cubicBezTo>
                    <a:pt x="9607" y="20282"/>
                    <a:pt x="9374" y="20648"/>
                    <a:pt x="9173" y="21049"/>
                  </a:cubicBezTo>
                  <a:cubicBezTo>
                    <a:pt x="8840" y="21783"/>
                    <a:pt x="8373" y="22450"/>
                    <a:pt x="7872" y="23117"/>
                  </a:cubicBezTo>
                  <a:cubicBezTo>
                    <a:pt x="6938" y="24284"/>
                    <a:pt x="6004" y="25452"/>
                    <a:pt x="5070" y="26586"/>
                  </a:cubicBezTo>
                  <a:cubicBezTo>
                    <a:pt x="4870" y="26853"/>
                    <a:pt x="4704" y="27120"/>
                    <a:pt x="4470" y="27287"/>
                  </a:cubicBezTo>
                  <a:cubicBezTo>
                    <a:pt x="3936" y="27653"/>
                    <a:pt x="3536" y="28187"/>
                    <a:pt x="3102" y="28654"/>
                  </a:cubicBezTo>
                  <a:cubicBezTo>
                    <a:pt x="2869" y="28888"/>
                    <a:pt x="2669" y="29188"/>
                    <a:pt x="2502" y="29488"/>
                  </a:cubicBezTo>
                  <a:cubicBezTo>
                    <a:pt x="2135" y="30189"/>
                    <a:pt x="1768" y="30922"/>
                    <a:pt x="1468" y="31623"/>
                  </a:cubicBezTo>
                  <a:cubicBezTo>
                    <a:pt x="1301" y="31957"/>
                    <a:pt x="1234" y="32290"/>
                    <a:pt x="1168" y="32624"/>
                  </a:cubicBezTo>
                  <a:cubicBezTo>
                    <a:pt x="1068" y="33257"/>
                    <a:pt x="901" y="33858"/>
                    <a:pt x="968" y="34525"/>
                  </a:cubicBezTo>
                  <a:cubicBezTo>
                    <a:pt x="968" y="34592"/>
                    <a:pt x="934" y="34625"/>
                    <a:pt x="934" y="34692"/>
                  </a:cubicBezTo>
                  <a:cubicBezTo>
                    <a:pt x="834" y="35025"/>
                    <a:pt x="834" y="35392"/>
                    <a:pt x="834" y="35759"/>
                  </a:cubicBezTo>
                  <a:cubicBezTo>
                    <a:pt x="834" y="36727"/>
                    <a:pt x="834" y="37661"/>
                    <a:pt x="867" y="38595"/>
                  </a:cubicBezTo>
                  <a:cubicBezTo>
                    <a:pt x="867" y="38761"/>
                    <a:pt x="867" y="38895"/>
                    <a:pt x="901" y="39028"/>
                  </a:cubicBezTo>
                  <a:cubicBezTo>
                    <a:pt x="1034" y="39562"/>
                    <a:pt x="1068" y="40129"/>
                    <a:pt x="1101" y="40663"/>
                  </a:cubicBezTo>
                  <a:cubicBezTo>
                    <a:pt x="1101" y="41063"/>
                    <a:pt x="1168" y="41530"/>
                    <a:pt x="1435" y="41864"/>
                  </a:cubicBezTo>
                  <a:cubicBezTo>
                    <a:pt x="1668" y="42197"/>
                    <a:pt x="1801" y="42597"/>
                    <a:pt x="1902" y="42998"/>
                  </a:cubicBezTo>
                  <a:cubicBezTo>
                    <a:pt x="2035" y="43365"/>
                    <a:pt x="2135" y="43732"/>
                    <a:pt x="2268" y="44099"/>
                  </a:cubicBezTo>
                  <a:cubicBezTo>
                    <a:pt x="2335" y="44399"/>
                    <a:pt x="2502" y="44666"/>
                    <a:pt x="2702" y="44899"/>
                  </a:cubicBezTo>
                  <a:cubicBezTo>
                    <a:pt x="2902" y="45099"/>
                    <a:pt x="3036" y="45333"/>
                    <a:pt x="3136" y="45566"/>
                  </a:cubicBezTo>
                  <a:cubicBezTo>
                    <a:pt x="3303" y="46033"/>
                    <a:pt x="3569" y="46467"/>
                    <a:pt x="3803" y="46867"/>
                  </a:cubicBezTo>
                  <a:cubicBezTo>
                    <a:pt x="4270" y="47634"/>
                    <a:pt x="4804" y="48302"/>
                    <a:pt x="5504" y="48869"/>
                  </a:cubicBezTo>
                  <a:cubicBezTo>
                    <a:pt x="6271" y="49469"/>
                    <a:pt x="7139" y="49936"/>
                    <a:pt x="7906" y="50570"/>
                  </a:cubicBezTo>
                  <a:cubicBezTo>
                    <a:pt x="7973" y="50637"/>
                    <a:pt x="8106" y="50670"/>
                    <a:pt x="8206" y="50737"/>
                  </a:cubicBezTo>
                  <a:cubicBezTo>
                    <a:pt x="8773" y="51037"/>
                    <a:pt x="9407" y="51337"/>
                    <a:pt x="9974" y="51671"/>
                  </a:cubicBezTo>
                  <a:cubicBezTo>
                    <a:pt x="10908" y="52204"/>
                    <a:pt x="11909" y="52638"/>
                    <a:pt x="12943" y="52905"/>
                  </a:cubicBezTo>
                  <a:cubicBezTo>
                    <a:pt x="13176" y="52972"/>
                    <a:pt x="13443" y="52972"/>
                    <a:pt x="13677" y="53038"/>
                  </a:cubicBezTo>
                  <a:cubicBezTo>
                    <a:pt x="14310" y="53138"/>
                    <a:pt x="14911" y="53138"/>
                    <a:pt x="15545" y="53172"/>
                  </a:cubicBezTo>
                  <a:cubicBezTo>
                    <a:pt x="15845" y="53172"/>
                    <a:pt x="16145" y="53205"/>
                    <a:pt x="16445" y="53272"/>
                  </a:cubicBezTo>
                  <a:cubicBezTo>
                    <a:pt x="16846" y="53372"/>
                    <a:pt x="17246" y="53405"/>
                    <a:pt x="17646" y="53405"/>
                  </a:cubicBezTo>
                  <a:cubicBezTo>
                    <a:pt x="18046" y="53405"/>
                    <a:pt x="18480" y="53405"/>
                    <a:pt x="18914" y="53405"/>
                  </a:cubicBezTo>
                  <a:cubicBezTo>
                    <a:pt x="19114" y="53405"/>
                    <a:pt x="19314" y="53405"/>
                    <a:pt x="19481" y="53439"/>
                  </a:cubicBezTo>
                  <a:cubicBezTo>
                    <a:pt x="20348" y="53572"/>
                    <a:pt x="21215" y="53539"/>
                    <a:pt x="22049" y="53472"/>
                  </a:cubicBezTo>
                  <a:cubicBezTo>
                    <a:pt x="22416" y="53472"/>
                    <a:pt x="22783" y="53372"/>
                    <a:pt x="23083" y="53172"/>
                  </a:cubicBezTo>
                  <a:cubicBezTo>
                    <a:pt x="23217" y="53072"/>
                    <a:pt x="23350" y="53038"/>
                    <a:pt x="23484" y="53038"/>
                  </a:cubicBezTo>
                  <a:cubicBezTo>
                    <a:pt x="23617" y="53005"/>
                    <a:pt x="23717" y="52972"/>
                    <a:pt x="23851" y="52938"/>
                  </a:cubicBezTo>
                  <a:cubicBezTo>
                    <a:pt x="24918" y="52671"/>
                    <a:pt x="25952" y="52271"/>
                    <a:pt x="26919" y="51704"/>
                  </a:cubicBezTo>
                  <a:cubicBezTo>
                    <a:pt x="27053" y="51637"/>
                    <a:pt x="27186" y="51571"/>
                    <a:pt x="27320" y="51504"/>
                  </a:cubicBezTo>
                  <a:cubicBezTo>
                    <a:pt x="27920" y="51170"/>
                    <a:pt x="28521" y="50837"/>
                    <a:pt x="29154" y="50503"/>
                  </a:cubicBezTo>
                  <a:cubicBezTo>
                    <a:pt x="29221" y="50470"/>
                    <a:pt x="29321" y="50403"/>
                    <a:pt x="29421" y="50336"/>
                  </a:cubicBezTo>
                  <a:cubicBezTo>
                    <a:pt x="29721" y="50103"/>
                    <a:pt x="30022" y="49869"/>
                    <a:pt x="30322" y="49636"/>
                  </a:cubicBezTo>
                  <a:cubicBezTo>
                    <a:pt x="30489" y="49502"/>
                    <a:pt x="30655" y="49336"/>
                    <a:pt x="30755" y="49169"/>
                  </a:cubicBezTo>
                  <a:cubicBezTo>
                    <a:pt x="30889" y="48902"/>
                    <a:pt x="31089" y="48735"/>
                    <a:pt x="31323" y="48602"/>
                  </a:cubicBezTo>
                  <a:cubicBezTo>
                    <a:pt x="31890" y="48268"/>
                    <a:pt x="32290" y="47801"/>
                    <a:pt x="32590" y="47267"/>
                  </a:cubicBezTo>
                  <a:cubicBezTo>
                    <a:pt x="32690" y="47101"/>
                    <a:pt x="32824" y="46901"/>
                    <a:pt x="32957" y="46800"/>
                  </a:cubicBezTo>
                  <a:cubicBezTo>
                    <a:pt x="33191" y="46567"/>
                    <a:pt x="33357" y="46267"/>
                    <a:pt x="33524" y="46000"/>
                  </a:cubicBezTo>
                  <a:cubicBezTo>
                    <a:pt x="33724" y="45633"/>
                    <a:pt x="33924" y="45299"/>
                    <a:pt x="34191" y="44999"/>
                  </a:cubicBezTo>
                  <a:cubicBezTo>
                    <a:pt x="34425" y="44699"/>
                    <a:pt x="34625" y="44365"/>
                    <a:pt x="34725" y="43998"/>
                  </a:cubicBezTo>
                  <a:cubicBezTo>
                    <a:pt x="34925" y="43398"/>
                    <a:pt x="35092" y="42831"/>
                    <a:pt x="35292" y="42231"/>
                  </a:cubicBezTo>
                  <a:cubicBezTo>
                    <a:pt x="35325" y="42064"/>
                    <a:pt x="35359" y="41897"/>
                    <a:pt x="35459" y="41764"/>
                  </a:cubicBezTo>
                  <a:cubicBezTo>
                    <a:pt x="35792" y="41263"/>
                    <a:pt x="35959" y="40696"/>
                    <a:pt x="35993" y="40096"/>
                  </a:cubicBezTo>
                  <a:cubicBezTo>
                    <a:pt x="35993" y="40029"/>
                    <a:pt x="35993" y="39929"/>
                    <a:pt x="36026" y="39862"/>
                  </a:cubicBezTo>
                  <a:cubicBezTo>
                    <a:pt x="36193" y="39462"/>
                    <a:pt x="36193" y="39028"/>
                    <a:pt x="36159" y="38595"/>
                  </a:cubicBezTo>
                  <a:cubicBezTo>
                    <a:pt x="36159" y="37827"/>
                    <a:pt x="36093" y="37094"/>
                    <a:pt x="36126" y="36360"/>
                  </a:cubicBezTo>
                  <a:cubicBezTo>
                    <a:pt x="36193" y="35426"/>
                    <a:pt x="35959" y="34492"/>
                    <a:pt x="35959" y="33558"/>
                  </a:cubicBezTo>
                  <a:cubicBezTo>
                    <a:pt x="35959" y="33491"/>
                    <a:pt x="35892" y="33391"/>
                    <a:pt x="35892" y="33291"/>
                  </a:cubicBezTo>
                  <a:cubicBezTo>
                    <a:pt x="35859" y="33191"/>
                    <a:pt x="35826" y="33057"/>
                    <a:pt x="35826" y="32924"/>
                  </a:cubicBezTo>
                  <a:cubicBezTo>
                    <a:pt x="35792" y="32424"/>
                    <a:pt x="35659" y="31923"/>
                    <a:pt x="35425" y="31456"/>
                  </a:cubicBezTo>
                  <a:cubicBezTo>
                    <a:pt x="35159" y="30956"/>
                    <a:pt x="34892" y="30422"/>
                    <a:pt x="34658" y="29888"/>
                  </a:cubicBezTo>
                  <a:cubicBezTo>
                    <a:pt x="34191" y="28921"/>
                    <a:pt x="33491" y="28187"/>
                    <a:pt x="32724" y="27487"/>
                  </a:cubicBezTo>
                  <a:cubicBezTo>
                    <a:pt x="32423" y="27220"/>
                    <a:pt x="32156" y="26953"/>
                    <a:pt x="31890" y="26619"/>
                  </a:cubicBezTo>
                  <a:cubicBezTo>
                    <a:pt x="30989" y="25519"/>
                    <a:pt x="30088" y="24384"/>
                    <a:pt x="29188" y="23250"/>
                  </a:cubicBezTo>
                  <a:cubicBezTo>
                    <a:pt x="28621" y="22516"/>
                    <a:pt x="28087" y="21749"/>
                    <a:pt x="27687" y="20882"/>
                  </a:cubicBezTo>
                  <a:cubicBezTo>
                    <a:pt x="27587" y="20648"/>
                    <a:pt x="27453" y="20415"/>
                    <a:pt x="27320" y="20181"/>
                  </a:cubicBezTo>
                  <a:cubicBezTo>
                    <a:pt x="26853" y="19347"/>
                    <a:pt x="26452" y="18480"/>
                    <a:pt x="26152" y="17546"/>
                  </a:cubicBezTo>
                  <a:cubicBezTo>
                    <a:pt x="26052" y="17179"/>
                    <a:pt x="25919" y="16779"/>
                    <a:pt x="25885" y="16379"/>
                  </a:cubicBezTo>
                  <a:cubicBezTo>
                    <a:pt x="25885" y="15712"/>
                    <a:pt x="25685" y="15078"/>
                    <a:pt x="25518" y="14411"/>
                  </a:cubicBezTo>
                  <a:cubicBezTo>
                    <a:pt x="25485" y="14311"/>
                    <a:pt x="25418" y="14177"/>
                    <a:pt x="25318" y="14110"/>
                  </a:cubicBezTo>
                  <a:cubicBezTo>
                    <a:pt x="24951" y="13743"/>
                    <a:pt x="24518" y="13477"/>
                    <a:pt x="24017" y="13343"/>
                  </a:cubicBezTo>
                  <a:cubicBezTo>
                    <a:pt x="23750" y="13243"/>
                    <a:pt x="23484" y="13210"/>
                    <a:pt x="23217" y="13143"/>
                  </a:cubicBezTo>
                  <a:cubicBezTo>
                    <a:pt x="22650" y="13010"/>
                    <a:pt x="22083" y="12976"/>
                    <a:pt x="21482" y="12976"/>
                  </a:cubicBezTo>
                  <a:cubicBezTo>
                    <a:pt x="20481" y="12943"/>
                    <a:pt x="19481" y="12943"/>
                    <a:pt x="18480" y="12943"/>
                  </a:cubicBezTo>
                  <a:close/>
                  <a:moveTo>
                    <a:pt x="13943" y="9741"/>
                  </a:moveTo>
                  <a:cubicBezTo>
                    <a:pt x="13643" y="10074"/>
                    <a:pt x="13376" y="10341"/>
                    <a:pt x="13076" y="10641"/>
                  </a:cubicBezTo>
                  <a:cubicBezTo>
                    <a:pt x="12943" y="10775"/>
                    <a:pt x="12809" y="10941"/>
                    <a:pt x="12776" y="11175"/>
                  </a:cubicBezTo>
                  <a:cubicBezTo>
                    <a:pt x="12743" y="11542"/>
                    <a:pt x="12743" y="11909"/>
                    <a:pt x="12743" y="12276"/>
                  </a:cubicBezTo>
                  <a:cubicBezTo>
                    <a:pt x="12743" y="12376"/>
                    <a:pt x="12776" y="12476"/>
                    <a:pt x="12809" y="12609"/>
                  </a:cubicBezTo>
                  <a:cubicBezTo>
                    <a:pt x="12976" y="12576"/>
                    <a:pt x="13110" y="12576"/>
                    <a:pt x="13243" y="12509"/>
                  </a:cubicBezTo>
                  <a:cubicBezTo>
                    <a:pt x="13910" y="12309"/>
                    <a:pt x="14577" y="12242"/>
                    <a:pt x="15278" y="12242"/>
                  </a:cubicBezTo>
                  <a:cubicBezTo>
                    <a:pt x="17313" y="12276"/>
                    <a:pt x="19314" y="12242"/>
                    <a:pt x="21349" y="12242"/>
                  </a:cubicBezTo>
                  <a:cubicBezTo>
                    <a:pt x="22183" y="12242"/>
                    <a:pt x="22983" y="12276"/>
                    <a:pt x="23784" y="12543"/>
                  </a:cubicBezTo>
                  <a:cubicBezTo>
                    <a:pt x="23884" y="12609"/>
                    <a:pt x="24017" y="12576"/>
                    <a:pt x="24151" y="12576"/>
                  </a:cubicBezTo>
                  <a:cubicBezTo>
                    <a:pt x="24184" y="12409"/>
                    <a:pt x="24217" y="12276"/>
                    <a:pt x="24217" y="12142"/>
                  </a:cubicBezTo>
                  <a:cubicBezTo>
                    <a:pt x="24217" y="11842"/>
                    <a:pt x="24184" y="11542"/>
                    <a:pt x="24151" y="11275"/>
                  </a:cubicBezTo>
                  <a:cubicBezTo>
                    <a:pt x="24117" y="10841"/>
                    <a:pt x="23884" y="10541"/>
                    <a:pt x="23484" y="10408"/>
                  </a:cubicBezTo>
                  <a:cubicBezTo>
                    <a:pt x="23083" y="10274"/>
                    <a:pt x="22650" y="10141"/>
                    <a:pt x="22216" y="10074"/>
                  </a:cubicBezTo>
                  <a:cubicBezTo>
                    <a:pt x="21349" y="9941"/>
                    <a:pt x="20448" y="9841"/>
                    <a:pt x="19581" y="9741"/>
                  </a:cubicBezTo>
                  <a:cubicBezTo>
                    <a:pt x="18547" y="9607"/>
                    <a:pt x="17513" y="9674"/>
                    <a:pt x="16479" y="9741"/>
                  </a:cubicBezTo>
                  <a:cubicBezTo>
                    <a:pt x="16112" y="9741"/>
                    <a:pt x="15745" y="9741"/>
                    <a:pt x="15378" y="9707"/>
                  </a:cubicBezTo>
                  <a:cubicBezTo>
                    <a:pt x="14877" y="9641"/>
                    <a:pt x="14410" y="9707"/>
                    <a:pt x="13943" y="9741"/>
                  </a:cubicBezTo>
                  <a:close/>
                  <a:moveTo>
                    <a:pt x="23150" y="7572"/>
                  </a:moveTo>
                  <a:cubicBezTo>
                    <a:pt x="23083" y="7539"/>
                    <a:pt x="23017" y="7472"/>
                    <a:pt x="22950" y="7472"/>
                  </a:cubicBezTo>
                  <a:cubicBezTo>
                    <a:pt x="22716" y="7372"/>
                    <a:pt x="22516" y="7306"/>
                    <a:pt x="22283" y="7239"/>
                  </a:cubicBezTo>
                  <a:cubicBezTo>
                    <a:pt x="20882" y="6839"/>
                    <a:pt x="19447" y="6672"/>
                    <a:pt x="18013" y="6638"/>
                  </a:cubicBezTo>
                  <a:cubicBezTo>
                    <a:pt x="17780" y="6638"/>
                    <a:pt x="17513" y="6672"/>
                    <a:pt x="17246" y="6638"/>
                  </a:cubicBezTo>
                  <a:cubicBezTo>
                    <a:pt x="16479" y="6572"/>
                    <a:pt x="15745" y="6638"/>
                    <a:pt x="14978" y="6672"/>
                  </a:cubicBezTo>
                  <a:cubicBezTo>
                    <a:pt x="14410" y="6705"/>
                    <a:pt x="14177" y="7139"/>
                    <a:pt x="13810" y="7439"/>
                  </a:cubicBezTo>
                  <a:cubicBezTo>
                    <a:pt x="13810" y="7439"/>
                    <a:pt x="13777" y="7506"/>
                    <a:pt x="13777" y="7539"/>
                  </a:cubicBezTo>
                  <a:cubicBezTo>
                    <a:pt x="13777" y="7839"/>
                    <a:pt x="13743" y="8206"/>
                    <a:pt x="13810" y="8506"/>
                  </a:cubicBezTo>
                  <a:cubicBezTo>
                    <a:pt x="13910" y="8840"/>
                    <a:pt x="14010" y="9207"/>
                    <a:pt x="14010" y="9607"/>
                  </a:cubicBezTo>
                  <a:cubicBezTo>
                    <a:pt x="14244" y="9540"/>
                    <a:pt x="14444" y="9507"/>
                    <a:pt x="14611" y="9474"/>
                  </a:cubicBezTo>
                  <a:cubicBezTo>
                    <a:pt x="15178" y="9340"/>
                    <a:pt x="15745" y="9174"/>
                    <a:pt x="16312" y="9107"/>
                  </a:cubicBezTo>
                  <a:cubicBezTo>
                    <a:pt x="17513" y="8940"/>
                    <a:pt x="18714" y="8907"/>
                    <a:pt x="19914" y="9073"/>
                  </a:cubicBezTo>
                  <a:cubicBezTo>
                    <a:pt x="20848" y="9207"/>
                    <a:pt x="21782" y="9274"/>
                    <a:pt x="22716" y="9507"/>
                  </a:cubicBezTo>
                  <a:cubicBezTo>
                    <a:pt x="22783" y="9507"/>
                    <a:pt x="22816" y="9507"/>
                    <a:pt x="22883" y="9507"/>
                  </a:cubicBezTo>
                  <a:cubicBezTo>
                    <a:pt x="22917" y="9274"/>
                    <a:pt x="22950" y="9007"/>
                    <a:pt x="23017" y="8807"/>
                  </a:cubicBezTo>
                  <a:cubicBezTo>
                    <a:pt x="23217" y="8406"/>
                    <a:pt x="23183" y="8006"/>
                    <a:pt x="23150" y="7572"/>
                  </a:cubicBezTo>
                  <a:close/>
                  <a:moveTo>
                    <a:pt x="22383" y="6672"/>
                  </a:moveTo>
                  <a:cubicBezTo>
                    <a:pt x="22349" y="6438"/>
                    <a:pt x="22316" y="6238"/>
                    <a:pt x="22316" y="6071"/>
                  </a:cubicBezTo>
                  <a:cubicBezTo>
                    <a:pt x="22349" y="5671"/>
                    <a:pt x="22116" y="5504"/>
                    <a:pt x="21816" y="5371"/>
                  </a:cubicBezTo>
                  <a:cubicBezTo>
                    <a:pt x="21682" y="5337"/>
                    <a:pt x="21582" y="5304"/>
                    <a:pt x="21449" y="5271"/>
                  </a:cubicBezTo>
                  <a:cubicBezTo>
                    <a:pt x="20715" y="5071"/>
                    <a:pt x="20014" y="4937"/>
                    <a:pt x="19247" y="4937"/>
                  </a:cubicBezTo>
                  <a:cubicBezTo>
                    <a:pt x="18780" y="4937"/>
                    <a:pt x="18280" y="4937"/>
                    <a:pt x="17813" y="4870"/>
                  </a:cubicBezTo>
                  <a:cubicBezTo>
                    <a:pt x="17246" y="4770"/>
                    <a:pt x="16645" y="4704"/>
                    <a:pt x="16045" y="4804"/>
                  </a:cubicBezTo>
                  <a:cubicBezTo>
                    <a:pt x="15945" y="4837"/>
                    <a:pt x="15845" y="4870"/>
                    <a:pt x="15778" y="4737"/>
                  </a:cubicBezTo>
                  <a:cubicBezTo>
                    <a:pt x="15811" y="4604"/>
                    <a:pt x="15912" y="4604"/>
                    <a:pt x="16012" y="4604"/>
                  </a:cubicBezTo>
                  <a:cubicBezTo>
                    <a:pt x="16445" y="4537"/>
                    <a:pt x="16846" y="4470"/>
                    <a:pt x="17246" y="4403"/>
                  </a:cubicBezTo>
                  <a:cubicBezTo>
                    <a:pt x="17546" y="4303"/>
                    <a:pt x="17846" y="4270"/>
                    <a:pt x="18180" y="4270"/>
                  </a:cubicBezTo>
                  <a:cubicBezTo>
                    <a:pt x="18480" y="4270"/>
                    <a:pt x="18747" y="4237"/>
                    <a:pt x="19047" y="4237"/>
                  </a:cubicBezTo>
                  <a:cubicBezTo>
                    <a:pt x="20081" y="4203"/>
                    <a:pt x="21115" y="4370"/>
                    <a:pt x="22083" y="4737"/>
                  </a:cubicBezTo>
                  <a:cubicBezTo>
                    <a:pt x="22149" y="4770"/>
                    <a:pt x="22183" y="4770"/>
                    <a:pt x="22249" y="4770"/>
                  </a:cubicBezTo>
                  <a:cubicBezTo>
                    <a:pt x="22316" y="4570"/>
                    <a:pt x="22316" y="4370"/>
                    <a:pt x="22183" y="4237"/>
                  </a:cubicBezTo>
                  <a:cubicBezTo>
                    <a:pt x="21716" y="3770"/>
                    <a:pt x="21282" y="3303"/>
                    <a:pt x="20682" y="3002"/>
                  </a:cubicBezTo>
                  <a:cubicBezTo>
                    <a:pt x="20648" y="2969"/>
                    <a:pt x="20582" y="2969"/>
                    <a:pt x="20515" y="2936"/>
                  </a:cubicBezTo>
                  <a:cubicBezTo>
                    <a:pt x="20181" y="2869"/>
                    <a:pt x="19814" y="2802"/>
                    <a:pt x="19481" y="2669"/>
                  </a:cubicBezTo>
                  <a:cubicBezTo>
                    <a:pt x="19214" y="2602"/>
                    <a:pt x="18947" y="2569"/>
                    <a:pt x="18680" y="2569"/>
                  </a:cubicBezTo>
                  <a:cubicBezTo>
                    <a:pt x="18213" y="2569"/>
                    <a:pt x="17746" y="2535"/>
                    <a:pt x="17313" y="2736"/>
                  </a:cubicBezTo>
                  <a:cubicBezTo>
                    <a:pt x="17246" y="2769"/>
                    <a:pt x="17146" y="2736"/>
                    <a:pt x="17046" y="2769"/>
                  </a:cubicBezTo>
                  <a:cubicBezTo>
                    <a:pt x="16545" y="2902"/>
                    <a:pt x="16012" y="3002"/>
                    <a:pt x="15645" y="3403"/>
                  </a:cubicBezTo>
                  <a:cubicBezTo>
                    <a:pt x="15478" y="3603"/>
                    <a:pt x="15278" y="3770"/>
                    <a:pt x="15078" y="3903"/>
                  </a:cubicBezTo>
                  <a:cubicBezTo>
                    <a:pt x="14744" y="4137"/>
                    <a:pt x="14644" y="4437"/>
                    <a:pt x="14644" y="4804"/>
                  </a:cubicBezTo>
                  <a:cubicBezTo>
                    <a:pt x="14644" y="5237"/>
                    <a:pt x="14644" y="5671"/>
                    <a:pt x="14644" y="6105"/>
                  </a:cubicBezTo>
                  <a:cubicBezTo>
                    <a:pt x="14644" y="6205"/>
                    <a:pt x="14577" y="6338"/>
                    <a:pt x="14711" y="6438"/>
                  </a:cubicBezTo>
                  <a:cubicBezTo>
                    <a:pt x="14777" y="6405"/>
                    <a:pt x="14877" y="6372"/>
                    <a:pt x="14978" y="6372"/>
                  </a:cubicBezTo>
                  <a:cubicBezTo>
                    <a:pt x="15478" y="6171"/>
                    <a:pt x="15978" y="6138"/>
                    <a:pt x="16512" y="6138"/>
                  </a:cubicBezTo>
                  <a:cubicBezTo>
                    <a:pt x="17012" y="6138"/>
                    <a:pt x="17513" y="6138"/>
                    <a:pt x="18013" y="6105"/>
                  </a:cubicBezTo>
                  <a:cubicBezTo>
                    <a:pt x="18947" y="6071"/>
                    <a:pt x="19848" y="6171"/>
                    <a:pt x="20782" y="6338"/>
                  </a:cubicBezTo>
                  <a:cubicBezTo>
                    <a:pt x="21282" y="6405"/>
                    <a:pt x="21782" y="6538"/>
                    <a:pt x="22383" y="6672"/>
                  </a:cubicBezTo>
                  <a:close/>
                  <a:moveTo>
                    <a:pt x="16112" y="2402"/>
                  </a:moveTo>
                  <a:cubicBezTo>
                    <a:pt x="16645" y="2269"/>
                    <a:pt x="17112" y="2135"/>
                    <a:pt x="17546" y="2002"/>
                  </a:cubicBezTo>
                  <a:cubicBezTo>
                    <a:pt x="17679" y="2002"/>
                    <a:pt x="17813" y="1968"/>
                    <a:pt x="17946" y="1968"/>
                  </a:cubicBezTo>
                  <a:cubicBezTo>
                    <a:pt x="18280" y="1968"/>
                    <a:pt x="18647" y="1968"/>
                    <a:pt x="19014" y="1968"/>
                  </a:cubicBezTo>
                  <a:cubicBezTo>
                    <a:pt x="19147" y="1968"/>
                    <a:pt x="19247" y="2002"/>
                    <a:pt x="19347" y="2002"/>
                  </a:cubicBezTo>
                  <a:cubicBezTo>
                    <a:pt x="19781" y="2135"/>
                    <a:pt x="20215" y="2235"/>
                    <a:pt x="20682" y="2369"/>
                  </a:cubicBezTo>
                  <a:cubicBezTo>
                    <a:pt x="20715" y="2369"/>
                    <a:pt x="20782" y="2335"/>
                    <a:pt x="20815" y="2335"/>
                  </a:cubicBezTo>
                  <a:cubicBezTo>
                    <a:pt x="20748" y="1868"/>
                    <a:pt x="20548" y="1468"/>
                    <a:pt x="20181" y="1168"/>
                  </a:cubicBezTo>
                  <a:cubicBezTo>
                    <a:pt x="20014" y="968"/>
                    <a:pt x="19781" y="868"/>
                    <a:pt x="19514" y="868"/>
                  </a:cubicBezTo>
                  <a:cubicBezTo>
                    <a:pt x="19181" y="834"/>
                    <a:pt x="18880" y="734"/>
                    <a:pt x="18547" y="734"/>
                  </a:cubicBezTo>
                  <a:cubicBezTo>
                    <a:pt x="18213" y="734"/>
                    <a:pt x="17913" y="801"/>
                    <a:pt x="17579" y="834"/>
                  </a:cubicBezTo>
                  <a:cubicBezTo>
                    <a:pt x="17479" y="868"/>
                    <a:pt x="17346" y="868"/>
                    <a:pt x="17246" y="868"/>
                  </a:cubicBezTo>
                  <a:cubicBezTo>
                    <a:pt x="17146" y="901"/>
                    <a:pt x="17046" y="934"/>
                    <a:pt x="16946" y="1001"/>
                  </a:cubicBezTo>
                  <a:cubicBezTo>
                    <a:pt x="16512" y="1335"/>
                    <a:pt x="16178" y="1768"/>
                    <a:pt x="16112" y="24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53" name="Google Shape;2253;p58"/>
            <p:cNvSpPr/>
            <p:nvPr/>
          </p:nvSpPr>
          <p:spPr>
            <a:xfrm>
              <a:off x="5984688" y="2467575"/>
              <a:ext cx="120100" cy="67575"/>
            </a:xfrm>
            <a:custGeom>
              <a:avLst/>
              <a:gdLst/>
              <a:ahLst/>
              <a:cxnLst/>
              <a:rect l="l" t="t" r="r" b="b"/>
              <a:pathLst>
                <a:path w="4804" h="2703" extrusionOk="0">
                  <a:moveTo>
                    <a:pt x="4270" y="34"/>
                  </a:moveTo>
                  <a:cubicBezTo>
                    <a:pt x="2902" y="268"/>
                    <a:pt x="1668" y="1302"/>
                    <a:pt x="434" y="1902"/>
                  </a:cubicBezTo>
                  <a:cubicBezTo>
                    <a:pt x="0" y="2102"/>
                    <a:pt x="334" y="2703"/>
                    <a:pt x="734" y="2636"/>
                  </a:cubicBezTo>
                  <a:cubicBezTo>
                    <a:pt x="2102" y="2403"/>
                    <a:pt x="3503" y="1369"/>
                    <a:pt x="4537" y="501"/>
                  </a:cubicBezTo>
                  <a:cubicBezTo>
                    <a:pt x="4804" y="301"/>
                    <a:pt x="4537" y="1"/>
                    <a:pt x="4270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54" name="Google Shape;2254;p58"/>
            <p:cNvSpPr/>
            <p:nvPr/>
          </p:nvSpPr>
          <p:spPr>
            <a:xfrm>
              <a:off x="6222363" y="2659400"/>
              <a:ext cx="56725" cy="101750"/>
            </a:xfrm>
            <a:custGeom>
              <a:avLst/>
              <a:gdLst/>
              <a:ahLst/>
              <a:cxnLst/>
              <a:rect l="l" t="t" r="r" b="b"/>
              <a:pathLst>
                <a:path w="2269" h="4070" extrusionOk="0">
                  <a:moveTo>
                    <a:pt x="1701" y="200"/>
                  </a:moveTo>
                  <a:cubicBezTo>
                    <a:pt x="1201" y="601"/>
                    <a:pt x="901" y="1168"/>
                    <a:pt x="667" y="1735"/>
                  </a:cubicBezTo>
                  <a:cubicBezTo>
                    <a:pt x="434" y="2335"/>
                    <a:pt x="0" y="3102"/>
                    <a:pt x="100" y="3769"/>
                  </a:cubicBezTo>
                  <a:cubicBezTo>
                    <a:pt x="100" y="3936"/>
                    <a:pt x="267" y="4070"/>
                    <a:pt x="434" y="3970"/>
                  </a:cubicBezTo>
                  <a:cubicBezTo>
                    <a:pt x="934" y="3669"/>
                    <a:pt x="1134" y="3036"/>
                    <a:pt x="1368" y="2535"/>
                  </a:cubicBezTo>
                  <a:cubicBezTo>
                    <a:pt x="1668" y="1868"/>
                    <a:pt x="1968" y="1201"/>
                    <a:pt x="2202" y="500"/>
                  </a:cubicBezTo>
                  <a:cubicBezTo>
                    <a:pt x="2268" y="200"/>
                    <a:pt x="1902" y="0"/>
                    <a:pt x="1701" y="2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55" name="Google Shape;2255;p58"/>
            <p:cNvSpPr/>
            <p:nvPr/>
          </p:nvSpPr>
          <p:spPr>
            <a:xfrm>
              <a:off x="6581788" y="2734450"/>
              <a:ext cx="34200" cy="130100"/>
            </a:xfrm>
            <a:custGeom>
              <a:avLst/>
              <a:gdLst/>
              <a:ahLst/>
              <a:cxnLst/>
              <a:rect l="l" t="t" r="r" b="b"/>
              <a:pathLst>
                <a:path w="1368" h="5204" extrusionOk="0">
                  <a:moveTo>
                    <a:pt x="667" y="267"/>
                  </a:moveTo>
                  <a:cubicBezTo>
                    <a:pt x="534" y="0"/>
                    <a:pt x="134" y="134"/>
                    <a:pt x="134" y="401"/>
                  </a:cubicBezTo>
                  <a:cubicBezTo>
                    <a:pt x="67" y="1601"/>
                    <a:pt x="0" y="2902"/>
                    <a:pt x="100" y="4103"/>
                  </a:cubicBezTo>
                  <a:cubicBezTo>
                    <a:pt x="67" y="4203"/>
                    <a:pt x="67" y="4370"/>
                    <a:pt x="134" y="4470"/>
                  </a:cubicBezTo>
                  <a:cubicBezTo>
                    <a:pt x="134" y="4937"/>
                    <a:pt x="1001" y="5204"/>
                    <a:pt x="1068" y="4470"/>
                  </a:cubicBezTo>
                  <a:cubicBezTo>
                    <a:pt x="1234" y="3102"/>
                    <a:pt x="1368" y="1501"/>
                    <a:pt x="667" y="2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56" name="Google Shape;2256;p58"/>
            <p:cNvSpPr/>
            <p:nvPr/>
          </p:nvSpPr>
          <p:spPr>
            <a:xfrm>
              <a:off x="6861138" y="2660225"/>
              <a:ext cx="97600" cy="79250"/>
            </a:xfrm>
            <a:custGeom>
              <a:avLst/>
              <a:gdLst/>
              <a:ahLst/>
              <a:cxnLst/>
              <a:rect l="l" t="t" r="r" b="b"/>
              <a:pathLst>
                <a:path w="3904" h="3170" extrusionOk="0">
                  <a:moveTo>
                    <a:pt x="2536" y="1135"/>
                  </a:moveTo>
                  <a:cubicBezTo>
                    <a:pt x="1902" y="668"/>
                    <a:pt x="1202" y="267"/>
                    <a:pt x="468" y="67"/>
                  </a:cubicBezTo>
                  <a:cubicBezTo>
                    <a:pt x="134" y="0"/>
                    <a:pt x="1" y="367"/>
                    <a:pt x="168" y="601"/>
                  </a:cubicBezTo>
                  <a:cubicBezTo>
                    <a:pt x="501" y="1035"/>
                    <a:pt x="1001" y="1368"/>
                    <a:pt x="1468" y="1668"/>
                  </a:cubicBezTo>
                  <a:cubicBezTo>
                    <a:pt x="1769" y="1868"/>
                    <a:pt x="2102" y="2069"/>
                    <a:pt x="2369" y="2302"/>
                  </a:cubicBezTo>
                  <a:cubicBezTo>
                    <a:pt x="2469" y="2369"/>
                    <a:pt x="2569" y="2436"/>
                    <a:pt x="2669" y="2502"/>
                  </a:cubicBezTo>
                  <a:cubicBezTo>
                    <a:pt x="2903" y="2702"/>
                    <a:pt x="2736" y="2669"/>
                    <a:pt x="2769" y="2369"/>
                  </a:cubicBezTo>
                  <a:cubicBezTo>
                    <a:pt x="2669" y="2969"/>
                    <a:pt x="3437" y="3169"/>
                    <a:pt x="3637" y="2602"/>
                  </a:cubicBezTo>
                  <a:cubicBezTo>
                    <a:pt x="3904" y="2002"/>
                    <a:pt x="2903" y="1401"/>
                    <a:pt x="2536" y="11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57" name="Google Shape;2257;p58"/>
            <p:cNvSpPr/>
            <p:nvPr/>
          </p:nvSpPr>
          <p:spPr>
            <a:xfrm>
              <a:off x="7070463" y="2336650"/>
              <a:ext cx="100100" cy="35050"/>
            </a:xfrm>
            <a:custGeom>
              <a:avLst/>
              <a:gdLst/>
              <a:ahLst/>
              <a:cxnLst/>
              <a:rect l="l" t="t" r="r" b="b"/>
              <a:pathLst>
                <a:path w="4004" h="1402" extrusionOk="0">
                  <a:moveTo>
                    <a:pt x="3736" y="701"/>
                  </a:moveTo>
                  <a:cubicBezTo>
                    <a:pt x="3169" y="568"/>
                    <a:pt x="2569" y="468"/>
                    <a:pt x="1968" y="334"/>
                  </a:cubicBezTo>
                  <a:cubicBezTo>
                    <a:pt x="1435" y="201"/>
                    <a:pt x="901" y="1"/>
                    <a:pt x="301" y="1"/>
                  </a:cubicBezTo>
                  <a:cubicBezTo>
                    <a:pt x="67" y="1"/>
                    <a:pt x="0" y="301"/>
                    <a:pt x="201" y="434"/>
                  </a:cubicBezTo>
                  <a:cubicBezTo>
                    <a:pt x="1101" y="1102"/>
                    <a:pt x="2636" y="1402"/>
                    <a:pt x="3736" y="1235"/>
                  </a:cubicBezTo>
                  <a:cubicBezTo>
                    <a:pt x="4003" y="1168"/>
                    <a:pt x="4003" y="735"/>
                    <a:pt x="3736" y="7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58" name="Google Shape;2258;p58"/>
            <p:cNvSpPr/>
            <p:nvPr/>
          </p:nvSpPr>
          <p:spPr>
            <a:xfrm>
              <a:off x="6982063" y="1898000"/>
              <a:ext cx="81750" cy="67575"/>
            </a:xfrm>
            <a:custGeom>
              <a:avLst/>
              <a:gdLst/>
              <a:ahLst/>
              <a:cxnLst/>
              <a:rect l="l" t="t" r="r" b="b"/>
              <a:pathLst>
                <a:path w="3270" h="2703" extrusionOk="0">
                  <a:moveTo>
                    <a:pt x="2969" y="301"/>
                  </a:moveTo>
                  <a:cubicBezTo>
                    <a:pt x="2702" y="1"/>
                    <a:pt x="2202" y="134"/>
                    <a:pt x="2102" y="535"/>
                  </a:cubicBezTo>
                  <a:cubicBezTo>
                    <a:pt x="2069" y="568"/>
                    <a:pt x="1768" y="802"/>
                    <a:pt x="1702" y="868"/>
                  </a:cubicBezTo>
                  <a:cubicBezTo>
                    <a:pt x="1502" y="1035"/>
                    <a:pt x="1268" y="1202"/>
                    <a:pt x="1035" y="1335"/>
                  </a:cubicBezTo>
                  <a:cubicBezTo>
                    <a:pt x="668" y="1569"/>
                    <a:pt x="201" y="1736"/>
                    <a:pt x="34" y="2169"/>
                  </a:cubicBezTo>
                  <a:cubicBezTo>
                    <a:pt x="1" y="2269"/>
                    <a:pt x="67" y="2436"/>
                    <a:pt x="167" y="2503"/>
                  </a:cubicBezTo>
                  <a:cubicBezTo>
                    <a:pt x="634" y="2703"/>
                    <a:pt x="1101" y="2403"/>
                    <a:pt x="1502" y="2136"/>
                  </a:cubicBezTo>
                  <a:cubicBezTo>
                    <a:pt x="1735" y="1969"/>
                    <a:pt x="1969" y="1802"/>
                    <a:pt x="2202" y="1602"/>
                  </a:cubicBezTo>
                  <a:cubicBezTo>
                    <a:pt x="2336" y="1502"/>
                    <a:pt x="2636" y="1202"/>
                    <a:pt x="2736" y="1168"/>
                  </a:cubicBezTo>
                  <a:cubicBezTo>
                    <a:pt x="3136" y="1068"/>
                    <a:pt x="3270" y="568"/>
                    <a:pt x="2969" y="3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59" name="Google Shape;2259;p58"/>
            <p:cNvSpPr/>
            <p:nvPr/>
          </p:nvSpPr>
          <p:spPr>
            <a:xfrm>
              <a:off x="6053913" y="1899675"/>
              <a:ext cx="60050" cy="52575"/>
            </a:xfrm>
            <a:custGeom>
              <a:avLst/>
              <a:gdLst/>
              <a:ahLst/>
              <a:cxnLst/>
              <a:rect l="l" t="t" r="r" b="b"/>
              <a:pathLst>
                <a:path w="2402" h="2103" extrusionOk="0">
                  <a:moveTo>
                    <a:pt x="1434" y="634"/>
                  </a:moveTo>
                  <a:cubicBezTo>
                    <a:pt x="1134" y="368"/>
                    <a:pt x="634" y="1"/>
                    <a:pt x="267" y="334"/>
                  </a:cubicBezTo>
                  <a:cubicBezTo>
                    <a:pt x="0" y="568"/>
                    <a:pt x="234" y="935"/>
                    <a:pt x="500" y="935"/>
                  </a:cubicBezTo>
                  <a:cubicBezTo>
                    <a:pt x="534" y="935"/>
                    <a:pt x="534" y="968"/>
                    <a:pt x="534" y="968"/>
                  </a:cubicBezTo>
                  <a:cubicBezTo>
                    <a:pt x="600" y="1001"/>
                    <a:pt x="667" y="1068"/>
                    <a:pt x="734" y="1101"/>
                  </a:cubicBezTo>
                  <a:cubicBezTo>
                    <a:pt x="867" y="1202"/>
                    <a:pt x="1001" y="1335"/>
                    <a:pt x="1134" y="1435"/>
                  </a:cubicBezTo>
                  <a:cubicBezTo>
                    <a:pt x="1368" y="1669"/>
                    <a:pt x="1668" y="2035"/>
                    <a:pt x="2035" y="2069"/>
                  </a:cubicBezTo>
                  <a:cubicBezTo>
                    <a:pt x="2235" y="2102"/>
                    <a:pt x="2402" y="1969"/>
                    <a:pt x="2368" y="1769"/>
                  </a:cubicBezTo>
                  <a:cubicBezTo>
                    <a:pt x="2302" y="1302"/>
                    <a:pt x="1768" y="901"/>
                    <a:pt x="1434" y="6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60" name="Google Shape;2260;p58"/>
            <p:cNvSpPr/>
            <p:nvPr/>
          </p:nvSpPr>
          <p:spPr>
            <a:xfrm>
              <a:off x="5937163" y="2115675"/>
              <a:ext cx="87575" cy="35050"/>
            </a:xfrm>
            <a:custGeom>
              <a:avLst/>
              <a:gdLst/>
              <a:ahLst/>
              <a:cxnLst/>
              <a:rect l="l" t="t" r="r" b="b"/>
              <a:pathLst>
                <a:path w="3503" h="1402" extrusionOk="0">
                  <a:moveTo>
                    <a:pt x="3402" y="434"/>
                  </a:moveTo>
                  <a:cubicBezTo>
                    <a:pt x="3102" y="167"/>
                    <a:pt x="2602" y="200"/>
                    <a:pt x="2235" y="200"/>
                  </a:cubicBezTo>
                  <a:cubicBezTo>
                    <a:pt x="1968" y="167"/>
                    <a:pt x="1735" y="200"/>
                    <a:pt x="1501" y="200"/>
                  </a:cubicBezTo>
                  <a:cubicBezTo>
                    <a:pt x="1368" y="200"/>
                    <a:pt x="1234" y="200"/>
                    <a:pt x="1134" y="200"/>
                  </a:cubicBezTo>
                  <a:cubicBezTo>
                    <a:pt x="1101" y="200"/>
                    <a:pt x="1101" y="167"/>
                    <a:pt x="1067" y="167"/>
                  </a:cubicBezTo>
                  <a:cubicBezTo>
                    <a:pt x="901" y="0"/>
                    <a:pt x="500" y="0"/>
                    <a:pt x="400" y="334"/>
                  </a:cubicBezTo>
                  <a:cubicBezTo>
                    <a:pt x="0" y="1401"/>
                    <a:pt x="2969" y="1168"/>
                    <a:pt x="3402" y="767"/>
                  </a:cubicBezTo>
                  <a:cubicBezTo>
                    <a:pt x="3503" y="701"/>
                    <a:pt x="3503" y="501"/>
                    <a:pt x="3402" y="4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61" name="Google Shape;2261;p58"/>
            <p:cNvSpPr/>
            <p:nvPr/>
          </p:nvSpPr>
          <p:spPr>
            <a:xfrm>
              <a:off x="6315188" y="1716850"/>
              <a:ext cx="463425" cy="626725"/>
            </a:xfrm>
            <a:custGeom>
              <a:avLst/>
              <a:gdLst/>
              <a:ahLst/>
              <a:cxnLst/>
              <a:rect l="l" t="t" r="r" b="b"/>
              <a:pathLst>
                <a:path w="18537" h="25069" extrusionOk="0">
                  <a:moveTo>
                    <a:pt x="6289" y="16710"/>
                  </a:moveTo>
                  <a:cubicBezTo>
                    <a:pt x="6583" y="16710"/>
                    <a:pt x="6942" y="17004"/>
                    <a:pt x="7362" y="17588"/>
                  </a:cubicBezTo>
                  <a:cubicBezTo>
                    <a:pt x="7362" y="17855"/>
                    <a:pt x="7362" y="18121"/>
                    <a:pt x="7295" y="18422"/>
                  </a:cubicBezTo>
                  <a:cubicBezTo>
                    <a:pt x="7195" y="19389"/>
                    <a:pt x="6961" y="20156"/>
                    <a:pt x="6294" y="20923"/>
                  </a:cubicBezTo>
                  <a:cubicBezTo>
                    <a:pt x="6194" y="21057"/>
                    <a:pt x="6094" y="21190"/>
                    <a:pt x="5961" y="21290"/>
                  </a:cubicBezTo>
                  <a:cubicBezTo>
                    <a:pt x="5327" y="20023"/>
                    <a:pt x="5160" y="18522"/>
                    <a:pt x="5694" y="17321"/>
                  </a:cubicBezTo>
                  <a:cubicBezTo>
                    <a:pt x="5845" y="16912"/>
                    <a:pt x="6044" y="16710"/>
                    <a:pt x="6289" y="16710"/>
                  </a:cubicBezTo>
                  <a:close/>
                  <a:moveTo>
                    <a:pt x="11713" y="17690"/>
                  </a:moveTo>
                  <a:cubicBezTo>
                    <a:pt x="11923" y="17690"/>
                    <a:pt x="12087" y="17867"/>
                    <a:pt x="12199" y="18221"/>
                  </a:cubicBezTo>
                  <a:cubicBezTo>
                    <a:pt x="12499" y="18722"/>
                    <a:pt x="12565" y="19256"/>
                    <a:pt x="12565" y="19856"/>
                  </a:cubicBezTo>
                  <a:cubicBezTo>
                    <a:pt x="12599" y="20590"/>
                    <a:pt x="12265" y="21357"/>
                    <a:pt x="11898" y="22024"/>
                  </a:cubicBezTo>
                  <a:cubicBezTo>
                    <a:pt x="11431" y="21324"/>
                    <a:pt x="11164" y="20490"/>
                    <a:pt x="11064" y="19756"/>
                  </a:cubicBezTo>
                  <a:cubicBezTo>
                    <a:pt x="10998" y="19189"/>
                    <a:pt x="10998" y="18622"/>
                    <a:pt x="11131" y="18021"/>
                  </a:cubicBezTo>
                  <a:cubicBezTo>
                    <a:pt x="11352" y="17801"/>
                    <a:pt x="11547" y="17690"/>
                    <a:pt x="11713" y="17690"/>
                  </a:cubicBezTo>
                  <a:close/>
                  <a:moveTo>
                    <a:pt x="12461" y="1"/>
                  </a:moveTo>
                  <a:cubicBezTo>
                    <a:pt x="12258" y="1"/>
                    <a:pt x="12064" y="113"/>
                    <a:pt x="11998" y="375"/>
                  </a:cubicBezTo>
                  <a:cubicBezTo>
                    <a:pt x="11698" y="1676"/>
                    <a:pt x="11865" y="2910"/>
                    <a:pt x="12065" y="4211"/>
                  </a:cubicBezTo>
                  <a:cubicBezTo>
                    <a:pt x="12332" y="5746"/>
                    <a:pt x="12399" y="7347"/>
                    <a:pt x="12632" y="8881"/>
                  </a:cubicBezTo>
                  <a:cubicBezTo>
                    <a:pt x="12999" y="11550"/>
                    <a:pt x="13833" y="13985"/>
                    <a:pt x="15568" y="16053"/>
                  </a:cubicBezTo>
                  <a:cubicBezTo>
                    <a:pt x="16702" y="17454"/>
                    <a:pt x="17536" y="18422"/>
                    <a:pt x="17102" y="20323"/>
                  </a:cubicBezTo>
                  <a:cubicBezTo>
                    <a:pt x="16768" y="21724"/>
                    <a:pt x="15734" y="23225"/>
                    <a:pt x="14200" y="23358"/>
                  </a:cubicBezTo>
                  <a:cubicBezTo>
                    <a:pt x="14154" y="23361"/>
                    <a:pt x="14109" y="23362"/>
                    <a:pt x="14064" y="23362"/>
                  </a:cubicBezTo>
                  <a:cubicBezTo>
                    <a:pt x="13494" y="23362"/>
                    <a:pt x="13034" y="23167"/>
                    <a:pt x="12632" y="22858"/>
                  </a:cubicBezTo>
                  <a:cubicBezTo>
                    <a:pt x="13366" y="21657"/>
                    <a:pt x="13833" y="20223"/>
                    <a:pt x="13533" y="18822"/>
                  </a:cubicBezTo>
                  <a:cubicBezTo>
                    <a:pt x="13333" y="17754"/>
                    <a:pt x="12599" y="16487"/>
                    <a:pt x="11398" y="16454"/>
                  </a:cubicBezTo>
                  <a:cubicBezTo>
                    <a:pt x="11390" y="16453"/>
                    <a:pt x="11382" y="16453"/>
                    <a:pt x="11374" y="16453"/>
                  </a:cubicBezTo>
                  <a:cubicBezTo>
                    <a:pt x="8739" y="16453"/>
                    <a:pt x="10300" y="21860"/>
                    <a:pt x="11164" y="22825"/>
                  </a:cubicBezTo>
                  <a:cubicBezTo>
                    <a:pt x="11198" y="22891"/>
                    <a:pt x="11231" y="22925"/>
                    <a:pt x="11298" y="22958"/>
                  </a:cubicBezTo>
                  <a:cubicBezTo>
                    <a:pt x="10755" y="23676"/>
                    <a:pt x="10132" y="23999"/>
                    <a:pt x="9450" y="23999"/>
                  </a:cubicBezTo>
                  <a:cubicBezTo>
                    <a:pt x="8960" y="23999"/>
                    <a:pt x="8440" y="23832"/>
                    <a:pt x="7895" y="23525"/>
                  </a:cubicBezTo>
                  <a:cubicBezTo>
                    <a:pt x="7362" y="23225"/>
                    <a:pt x="6895" y="22758"/>
                    <a:pt x="6494" y="22224"/>
                  </a:cubicBezTo>
                  <a:cubicBezTo>
                    <a:pt x="7162" y="21657"/>
                    <a:pt x="7695" y="20957"/>
                    <a:pt x="7962" y="20290"/>
                  </a:cubicBezTo>
                  <a:cubicBezTo>
                    <a:pt x="8362" y="19189"/>
                    <a:pt x="8896" y="17021"/>
                    <a:pt x="8029" y="16020"/>
                  </a:cubicBezTo>
                  <a:cubicBezTo>
                    <a:pt x="7648" y="15576"/>
                    <a:pt x="7207" y="15380"/>
                    <a:pt x="6756" y="15380"/>
                  </a:cubicBezTo>
                  <a:cubicBezTo>
                    <a:pt x="6258" y="15380"/>
                    <a:pt x="5748" y="15618"/>
                    <a:pt x="5294" y="16020"/>
                  </a:cubicBezTo>
                  <a:cubicBezTo>
                    <a:pt x="3926" y="17221"/>
                    <a:pt x="4260" y="19622"/>
                    <a:pt x="4760" y="21124"/>
                  </a:cubicBezTo>
                  <a:cubicBezTo>
                    <a:pt x="4827" y="21390"/>
                    <a:pt x="4960" y="21657"/>
                    <a:pt x="5093" y="21924"/>
                  </a:cubicBezTo>
                  <a:cubicBezTo>
                    <a:pt x="4537" y="22262"/>
                    <a:pt x="3897" y="22505"/>
                    <a:pt x="3294" y="22505"/>
                  </a:cubicBezTo>
                  <a:cubicBezTo>
                    <a:pt x="2886" y="22505"/>
                    <a:pt x="2495" y="22394"/>
                    <a:pt x="2158" y="22124"/>
                  </a:cubicBezTo>
                  <a:cubicBezTo>
                    <a:pt x="1458" y="21524"/>
                    <a:pt x="1324" y="20423"/>
                    <a:pt x="1257" y="19556"/>
                  </a:cubicBezTo>
                  <a:cubicBezTo>
                    <a:pt x="1124" y="17788"/>
                    <a:pt x="1424" y="15953"/>
                    <a:pt x="1858" y="14219"/>
                  </a:cubicBezTo>
                  <a:cubicBezTo>
                    <a:pt x="2291" y="12617"/>
                    <a:pt x="3292" y="11317"/>
                    <a:pt x="3993" y="9849"/>
                  </a:cubicBezTo>
                  <a:cubicBezTo>
                    <a:pt x="5160" y="7514"/>
                    <a:pt x="5994" y="4178"/>
                    <a:pt x="5460" y="1576"/>
                  </a:cubicBezTo>
                  <a:cubicBezTo>
                    <a:pt x="5407" y="1295"/>
                    <a:pt x="5214" y="1175"/>
                    <a:pt x="5011" y="1175"/>
                  </a:cubicBezTo>
                  <a:cubicBezTo>
                    <a:pt x="4707" y="1175"/>
                    <a:pt x="4380" y="1443"/>
                    <a:pt x="4460" y="1843"/>
                  </a:cubicBezTo>
                  <a:cubicBezTo>
                    <a:pt x="4960" y="4378"/>
                    <a:pt x="3959" y="7547"/>
                    <a:pt x="2859" y="9815"/>
                  </a:cubicBezTo>
                  <a:cubicBezTo>
                    <a:pt x="1724" y="12117"/>
                    <a:pt x="724" y="13852"/>
                    <a:pt x="357" y="16454"/>
                  </a:cubicBezTo>
                  <a:cubicBezTo>
                    <a:pt x="0" y="18978"/>
                    <a:pt x="120" y="23616"/>
                    <a:pt x="3233" y="23616"/>
                  </a:cubicBezTo>
                  <a:cubicBezTo>
                    <a:pt x="3617" y="23616"/>
                    <a:pt x="4047" y="23546"/>
                    <a:pt x="4526" y="23392"/>
                  </a:cubicBezTo>
                  <a:cubicBezTo>
                    <a:pt x="4893" y="23292"/>
                    <a:pt x="5294" y="23092"/>
                    <a:pt x="5694" y="22858"/>
                  </a:cubicBezTo>
                  <a:cubicBezTo>
                    <a:pt x="6649" y="24118"/>
                    <a:pt x="8099" y="25068"/>
                    <a:pt x="9509" y="25068"/>
                  </a:cubicBezTo>
                  <a:cubicBezTo>
                    <a:pt x="10414" y="25068"/>
                    <a:pt x="11302" y="24677"/>
                    <a:pt x="12032" y="23725"/>
                  </a:cubicBezTo>
                  <a:cubicBezTo>
                    <a:pt x="12032" y="23692"/>
                    <a:pt x="12065" y="23692"/>
                    <a:pt x="12065" y="23659"/>
                  </a:cubicBezTo>
                  <a:cubicBezTo>
                    <a:pt x="12721" y="24110"/>
                    <a:pt x="13405" y="24318"/>
                    <a:pt x="14072" y="24318"/>
                  </a:cubicBezTo>
                  <a:cubicBezTo>
                    <a:pt x="15576" y="24318"/>
                    <a:pt x="16994" y="23257"/>
                    <a:pt x="17803" y="21524"/>
                  </a:cubicBezTo>
                  <a:cubicBezTo>
                    <a:pt x="18236" y="20623"/>
                    <a:pt x="18536" y="19289"/>
                    <a:pt x="18270" y="18288"/>
                  </a:cubicBezTo>
                  <a:cubicBezTo>
                    <a:pt x="17836" y="16687"/>
                    <a:pt x="16468" y="15620"/>
                    <a:pt x="15534" y="14285"/>
                  </a:cubicBezTo>
                  <a:cubicBezTo>
                    <a:pt x="14200" y="12351"/>
                    <a:pt x="13800" y="9849"/>
                    <a:pt x="13499" y="7581"/>
                  </a:cubicBezTo>
                  <a:cubicBezTo>
                    <a:pt x="13233" y="5479"/>
                    <a:pt x="12532" y="2710"/>
                    <a:pt x="13032" y="676"/>
                  </a:cubicBezTo>
                  <a:cubicBezTo>
                    <a:pt x="13114" y="270"/>
                    <a:pt x="12776" y="1"/>
                    <a:pt x="124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2262" name="Google Shape;2262;p58"/>
          <p:cNvSpPr/>
          <p:nvPr/>
        </p:nvSpPr>
        <p:spPr>
          <a:xfrm>
            <a:off x="6301667" y="2053333"/>
            <a:ext cx="319167" cy="313800"/>
          </a:xfrm>
          <a:custGeom>
            <a:avLst/>
            <a:gdLst/>
            <a:ahLst/>
            <a:cxnLst/>
            <a:rect l="l" t="t" r="r" b="b"/>
            <a:pathLst>
              <a:path w="9575" h="9414" extrusionOk="0">
                <a:moveTo>
                  <a:pt x="4218" y="0"/>
                </a:moveTo>
                <a:cubicBezTo>
                  <a:pt x="4039" y="0"/>
                  <a:pt x="3842" y="78"/>
                  <a:pt x="3670" y="107"/>
                </a:cubicBezTo>
                <a:cubicBezTo>
                  <a:pt x="3570" y="141"/>
                  <a:pt x="3503" y="174"/>
                  <a:pt x="3403" y="207"/>
                </a:cubicBezTo>
                <a:cubicBezTo>
                  <a:pt x="2803" y="307"/>
                  <a:pt x="2302" y="641"/>
                  <a:pt x="1902" y="1041"/>
                </a:cubicBezTo>
                <a:cubicBezTo>
                  <a:pt x="1402" y="1508"/>
                  <a:pt x="968" y="2042"/>
                  <a:pt x="568" y="2576"/>
                </a:cubicBezTo>
                <a:cubicBezTo>
                  <a:pt x="268" y="3009"/>
                  <a:pt x="101" y="3476"/>
                  <a:pt x="101" y="4010"/>
                </a:cubicBezTo>
                <a:cubicBezTo>
                  <a:pt x="1" y="5211"/>
                  <a:pt x="334" y="6312"/>
                  <a:pt x="901" y="7346"/>
                </a:cubicBezTo>
                <a:cubicBezTo>
                  <a:pt x="1068" y="7613"/>
                  <a:pt x="1268" y="7879"/>
                  <a:pt x="1502" y="8113"/>
                </a:cubicBezTo>
                <a:cubicBezTo>
                  <a:pt x="1769" y="8380"/>
                  <a:pt x="2069" y="8580"/>
                  <a:pt x="2369" y="8813"/>
                </a:cubicBezTo>
                <a:cubicBezTo>
                  <a:pt x="2903" y="9180"/>
                  <a:pt x="3437" y="9414"/>
                  <a:pt x="4104" y="9414"/>
                </a:cubicBezTo>
                <a:lnTo>
                  <a:pt x="4871" y="9414"/>
                </a:lnTo>
                <a:cubicBezTo>
                  <a:pt x="5171" y="9414"/>
                  <a:pt x="5471" y="9414"/>
                  <a:pt x="5805" y="9380"/>
                </a:cubicBezTo>
                <a:cubicBezTo>
                  <a:pt x="6639" y="9314"/>
                  <a:pt x="7406" y="9080"/>
                  <a:pt x="8140" y="8580"/>
                </a:cubicBezTo>
                <a:cubicBezTo>
                  <a:pt x="8840" y="8113"/>
                  <a:pt x="9241" y="7479"/>
                  <a:pt x="9374" y="6645"/>
                </a:cubicBezTo>
                <a:cubicBezTo>
                  <a:pt x="9408" y="6545"/>
                  <a:pt x="9408" y="6412"/>
                  <a:pt x="9441" y="6312"/>
                </a:cubicBezTo>
                <a:cubicBezTo>
                  <a:pt x="9574" y="5177"/>
                  <a:pt x="9508" y="4077"/>
                  <a:pt x="9141" y="2976"/>
                </a:cubicBezTo>
                <a:cubicBezTo>
                  <a:pt x="8941" y="2409"/>
                  <a:pt x="8640" y="1908"/>
                  <a:pt x="8240" y="1508"/>
                </a:cubicBezTo>
                <a:cubicBezTo>
                  <a:pt x="8107" y="1375"/>
                  <a:pt x="7973" y="1275"/>
                  <a:pt x="7840" y="1141"/>
                </a:cubicBezTo>
                <a:cubicBezTo>
                  <a:pt x="7473" y="708"/>
                  <a:pt x="6972" y="441"/>
                  <a:pt x="6439" y="274"/>
                </a:cubicBezTo>
                <a:cubicBezTo>
                  <a:pt x="5738" y="107"/>
                  <a:pt x="5004" y="74"/>
                  <a:pt x="4304" y="7"/>
                </a:cubicBezTo>
                <a:cubicBezTo>
                  <a:pt x="4276" y="2"/>
                  <a:pt x="4247" y="0"/>
                  <a:pt x="421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263" name="Google Shape;2263;p58"/>
          <p:cNvSpPr/>
          <p:nvPr/>
        </p:nvSpPr>
        <p:spPr>
          <a:xfrm>
            <a:off x="6320600" y="2076567"/>
            <a:ext cx="281333" cy="300200"/>
          </a:xfrm>
          <a:custGeom>
            <a:avLst/>
            <a:gdLst/>
            <a:ahLst/>
            <a:cxnLst/>
            <a:rect l="l" t="t" r="r" b="b"/>
            <a:pathLst>
              <a:path w="8440" h="9006" extrusionOk="0">
                <a:moveTo>
                  <a:pt x="4091" y="1"/>
                </a:moveTo>
                <a:cubicBezTo>
                  <a:pt x="1942" y="1"/>
                  <a:pt x="1" y="2138"/>
                  <a:pt x="200" y="4480"/>
                </a:cubicBezTo>
                <a:cubicBezTo>
                  <a:pt x="391" y="6650"/>
                  <a:pt x="2642" y="9006"/>
                  <a:pt x="4776" y="9006"/>
                </a:cubicBezTo>
                <a:cubicBezTo>
                  <a:pt x="5629" y="9006"/>
                  <a:pt x="6462" y="8630"/>
                  <a:pt x="7138" y="7716"/>
                </a:cubicBezTo>
                <a:cubicBezTo>
                  <a:pt x="7272" y="7516"/>
                  <a:pt x="7405" y="7316"/>
                  <a:pt x="7505" y="7116"/>
                </a:cubicBezTo>
                <a:cubicBezTo>
                  <a:pt x="8272" y="6382"/>
                  <a:pt x="8439" y="5414"/>
                  <a:pt x="8239" y="4480"/>
                </a:cubicBezTo>
                <a:cubicBezTo>
                  <a:pt x="8139" y="3079"/>
                  <a:pt x="7272" y="1612"/>
                  <a:pt x="6271" y="811"/>
                </a:cubicBezTo>
                <a:cubicBezTo>
                  <a:pt x="5571" y="246"/>
                  <a:pt x="4819" y="1"/>
                  <a:pt x="409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just"/>
            <a:r>
              <a:rPr lang="en" sz="2400" b="1" dirty="0">
                <a:latin typeface="Roboto"/>
                <a:ea typeface="Roboto"/>
                <a:cs typeface="Roboto"/>
                <a:sym typeface="Roboto"/>
              </a:rPr>
              <a:t>5</a:t>
            </a:r>
            <a:endParaRPr sz="24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64" name="Google Shape;2264;p58"/>
          <p:cNvSpPr/>
          <p:nvPr/>
        </p:nvSpPr>
        <p:spPr>
          <a:xfrm>
            <a:off x="6301184" y="2031301"/>
            <a:ext cx="378067" cy="370300"/>
          </a:xfrm>
          <a:custGeom>
            <a:avLst/>
            <a:gdLst/>
            <a:ahLst/>
            <a:cxnLst/>
            <a:rect l="l" t="t" r="r" b="b"/>
            <a:pathLst>
              <a:path w="11342" h="11109" extrusionOk="0">
                <a:moveTo>
                  <a:pt x="5805" y="11042"/>
                </a:moveTo>
                <a:cubicBezTo>
                  <a:pt x="5004" y="11109"/>
                  <a:pt x="4170" y="11042"/>
                  <a:pt x="3403" y="10642"/>
                </a:cubicBezTo>
                <a:cubicBezTo>
                  <a:pt x="2135" y="9941"/>
                  <a:pt x="1068" y="9007"/>
                  <a:pt x="568" y="7573"/>
                </a:cubicBezTo>
                <a:cubicBezTo>
                  <a:pt x="201" y="6539"/>
                  <a:pt x="0" y="5472"/>
                  <a:pt x="101" y="4371"/>
                </a:cubicBezTo>
                <a:cubicBezTo>
                  <a:pt x="167" y="3804"/>
                  <a:pt x="334" y="3270"/>
                  <a:pt x="668" y="2803"/>
                </a:cubicBezTo>
                <a:cubicBezTo>
                  <a:pt x="1201" y="2069"/>
                  <a:pt x="1802" y="1402"/>
                  <a:pt x="2536" y="902"/>
                </a:cubicBezTo>
                <a:cubicBezTo>
                  <a:pt x="3169" y="435"/>
                  <a:pt x="3870" y="134"/>
                  <a:pt x="4670" y="201"/>
                </a:cubicBezTo>
                <a:cubicBezTo>
                  <a:pt x="4737" y="201"/>
                  <a:pt x="4804" y="201"/>
                  <a:pt x="4871" y="201"/>
                </a:cubicBezTo>
                <a:cubicBezTo>
                  <a:pt x="5571" y="1"/>
                  <a:pt x="6272" y="34"/>
                  <a:pt x="6972" y="101"/>
                </a:cubicBezTo>
                <a:cubicBezTo>
                  <a:pt x="7873" y="201"/>
                  <a:pt x="8707" y="535"/>
                  <a:pt x="9340" y="1235"/>
                </a:cubicBezTo>
                <a:cubicBezTo>
                  <a:pt x="9340" y="1235"/>
                  <a:pt x="9374" y="1269"/>
                  <a:pt x="9374" y="1269"/>
                </a:cubicBezTo>
                <a:cubicBezTo>
                  <a:pt x="10808" y="2436"/>
                  <a:pt x="11242" y="4037"/>
                  <a:pt x="11309" y="5805"/>
                </a:cubicBezTo>
                <a:cubicBezTo>
                  <a:pt x="11342" y="6506"/>
                  <a:pt x="11275" y="7239"/>
                  <a:pt x="11075" y="7940"/>
                </a:cubicBezTo>
                <a:cubicBezTo>
                  <a:pt x="10908" y="8674"/>
                  <a:pt x="10508" y="9274"/>
                  <a:pt x="9908" y="9741"/>
                </a:cubicBezTo>
                <a:cubicBezTo>
                  <a:pt x="8940" y="10542"/>
                  <a:pt x="7873" y="10942"/>
                  <a:pt x="6639" y="11009"/>
                </a:cubicBezTo>
                <a:cubicBezTo>
                  <a:pt x="6372" y="11009"/>
                  <a:pt x="6105" y="11042"/>
                  <a:pt x="5805" y="11042"/>
                </a:cubicBezTo>
                <a:close/>
                <a:moveTo>
                  <a:pt x="5838" y="10075"/>
                </a:moveTo>
                <a:lnTo>
                  <a:pt x="5838" y="10108"/>
                </a:lnTo>
                <a:cubicBezTo>
                  <a:pt x="6138" y="10075"/>
                  <a:pt x="6438" y="10075"/>
                  <a:pt x="6739" y="10041"/>
                </a:cubicBezTo>
                <a:cubicBezTo>
                  <a:pt x="7606" y="9975"/>
                  <a:pt x="8373" y="9775"/>
                  <a:pt x="9107" y="9241"/>
                </a:cubicBezTo>
                <a:cubicBezTo>
                  <a:pt x="9774" y="8774"/>
                  <a:pt x="10208" y="8140"/>
                  <a:pt x="10341" y="7306"/>
                </a:cubicBezTo>
                <a:cubicBezTo>
                  <a:pt x="10375" y="7206"/>
                  <a:pt x="10375" y="7073"/>
                  <a:pt x="10408" y="6973"/>
                </a:cubicBezTo>
                <a:cubicBezTo>
                  <a:pt x="10541" y="5838"/>
                  <a:pt x="10475" y="4738"/>
                  <a:pt x="10108" y="3637"/>
                </a:cubicBezTo>
                <a:cubicBezTo>
                  <a:pt x="9908" y="3070"/>
                  <a:pt x="9607" y="2569"/>
                  <a:pt x="9207" y="2169"/>
                </a:cubicBezTo>
                <a:cubicBezTo>
                  <a:pt x="9074" y="2036"/>
                  <a:pt x="8940" y="1936"/>
                  <a:pt x="8807" y="1802"/>
                </a:cubicBezTo>
                <a:cubicBezTo>
                  <a:pt x="8440" y="1369"/>
                  <a:pt x="7939" y="1102"/>
                  <a:pt x="7372" y="935"/>
                </a:cubicBezTo>
                <a:cubicBezTo>
                  <a:pt x="6705" y="768"/>
                  <a:pt x="5971" y="735"/>
                  <a:pt x="5271" y="668"/>
                </a:cubicBezTo>
                <a:cubicBezTo>
                  <a:pt x="5071" y="635"/>
                  <a:pt x="4837" y="735"/>
                  <a:pt x="4637" y="768"/>
                </a:cubicBezTo>
                <a:cubicBezTo>
                  <a:pt x="4537" y="802"/>
                  <a:pt x="4470" y="835"/>
                  <a:pt x="4370" y="868"/>
                </a:cubicBezTo>
                <a:cubicBezTo>
                  <a:pt x="3770" y="1002"/>
                  <a:pt x="3269" y="1302"/>
                  <a:pt x="2869" y="1702"/>
                </a:cubicBezTo>
                <a:cubicBezTo>
                  <a:pt x="2369" y="2203"/>
                  <a:pt x="1935" y="2703"/>
                  <a:pt x="1535" y="3237"/>
                </a:cubicBezTo>
                <a:cubicBezTo>
                  <a:pt x="1235" y="3670"/>
                  <a:pt x="1068" y="4137"/>
                  <a:pt x="1035" y="4671"/>
                </a:cubicBezTo>
                <a:cubicBezTo>
                  <a:pt x="968" y="5872"/>
                  <a:pt x="1301" y="6973"/>
                  <a:pt x="1868" y="8007"/>
                </a:cubicBezTo>
                <a:cubicBezTo>
                  <a:pt x="2002" y="8307"/>
                  <a:pt x="2235" y="8540"/>
                  <a:pt x="2469" y="8774"/>
                </a:cubicBezTo>
                <a:cubicBezTo>
                  <a:pt x="2736" y="9041"/>
                  <a:pt x="3036" y="9274"/>
                  <a:pt x="3336" y="9474"/>
                </a:cubicBezTo>
                <a:cubicBezTo>
                  <a:pt x="3837" y="9841"/>
                  <a:pt x="4404" y="10075"/>
                  <a:pt x="5071" y="10075"/>
                </a:cubicBezTo>
                <a:cubicBezTo>
                  <a:pt x="5304" y="10075"/>
                  <a:pt x="5571" y="10075"/>
                  <a:pt x="5838" y="1007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265" name="Google Shape;2265;p58"/>
          <p:cNvSpPr/>
          <p:nvPr/>
        </p:nvSpPr>
        <p:spPr>
          <a:xfrm>
            <a:off x="9888112" y="2055349"/>
            <a:ext cx="319167" cy="313800"/>
          </a:xfrm>
          <a:custGeom>
            <a:avLst/>
            <a:gdLst/>
            <a:ahLst/>
            <a:cxnLst/>
            <a:rect l="l" t="t" r="r" b="b"/>
            <a:pathLst>
              <a:path w="9575" h="9414" extrusionOk="0">
                <a:moveTo>
                  <a:pt x="4218" y="0"/>
                </a:moveTo>
                <a:cubicBezTo>
                  <a:pt x="4039" y="0"/>
                  <a:pt x="3842" y="78"/>
                  <a:pt x="3670" y="107"/>
                </a:cubicBezTo>
                <a:cubicBezTo>
                  <a:pt x="3570" y="141"/>
                  <a:pt x="3503" y="174"/>
                  <a:pt x="3403" y="207"/>
                </a:cubicBezTo>
                <a:cubicBezTo>
                  <a:pt x="2803" y="307"/>
                  <a:pt x="2302" y="641"/>
                  <a:pt x="1902" y="1041"/>
                </a:cubicBezTo>
                <a:cubicBezTo>
                  <a:pt x="1402" y="1508"/>
                  <a:pt x="968" y="2042"/>
                  <a:pt x="568" y="2576"/>
                </a:cubicBezTo>
                <a:cubicBezTo>
                  <a:pt x="268" y="3009"/>
                  <a:pt x="101" y="3476"/>
                  <a:pt x="101" y="4010"/>
                </a:cubicBezTo>
                <a:cubicBezTo>
                  <a:pt x="1" y="5211"/>
                  <a:pt x="334" y="6312"/>
                  <a:pt x="901" y="7346"/>
                </a:cubicBezTo>
                <a:cubicBezTo>
                  <a:pt x="1068" y="7613"/>
                  <a:pt x="1268" y="7879"/>
                  <a:pt x="1502" y="8113"/>
                </a:cubicBezTo>
                <a:cubicBezTo>
                  <a:pt x="1769" y="8380"/>
                  <a:pt x="2069" y="8580"/>
                  <a:pt x="2369" y="8813"/>
                </a:cubicBezTo>
                <a:cubicBezTo>
                  <a:pt x="2903" y="9180"/>
                  <a:pt x="3437" y="9414"/>
                  <a:pt x="4104" y="9414"/>
                </a:cubicBezTo>
                <a:lnTo>
                  <a:pt x="4871" y="9414"/>
                </a:lnTo>
                <a:cubicBezTo>
                  <a:pt x="5171" y="9414"/>
                  <a:pt x="5471" y="9414"/>
                  <a:pt x="5805" y="9380"/>
                </a:cubicBezTo>
                <a:cubicBezTo>
                  <a:pt x="6639" y="9314"/>
                  <a:pt x="7406" y="9080"/>
                  <a:pt x="8140" y="8580"/>
                </a:cubicBezTo>
                <a:cubicBezTo>
                  <a:pt x="8840" y="8113"/>
                  <a:pt x="9241" y="7479"/>
                  <a:pt x="9374" y="6645"/>
                </a:cubicBezTo>
                <a:cubicBezTo>
                  <a:pt x="9408" y="6545"/>
                  <a:pt x="9408" y="6412"/>
                  <a:pt x="9441" y="6312"/>
                </a:cubicBezTo>
                <a:cubicBezTo>
                  <a:pt x="9574" y="5177"/>
                  <a:pt x="9508" y="4077"/>
                  <a:pt x="9141" y="2976"/>
                </a:cubicBezTo>
                <a:cubicBezTo>
                  <a:pt x="8941" y="2409"/>
                  <a:pt x="8640" y="1908"/>
                  <a:pt x="8240" y="1508"/>
                </a:cubicBezTo>
                <a:cubicBezTo>
                  <a:pt x="8107" y="1375"/>
                  <a:pt x="7973" y="1275"/>
                  <a:pt x="7840" y="1141"/>
                </a:cubicBezTo>
                <a:cubicBezTo>
                  <a:pt x="7473" y="708"/>
                  <a:pt x="6972" y="441"/>
                  <a:pt x="6439" y="274"/>
                </a:cubicBezTo>
                <a:cubicBezTo>
                  <a:pt x="5738" y="107"/>
                  <a:pt x="5004" y="74"/>
                  <a:pt x="4304" y="7"/>
                </a:cubicBezTo>
                <a:cubicBezTo>
                  <a:pt x="4276" y="2"/>
                  <a:pt x="4247" y="0"/>
                  <a:pt x="421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266" name="Google Shape;2266;p58"/>
          <p:cNvSpPr/>
          <p:nvPr/>
        </p:nvSpPr>
        <p:spPr>
          <a:xfrm>
            <a:off x="9907045" y="2078583"/>
            <a:ext cx="281333" cy="300200"/>
          </a:xfrm>
          <a:custGeom>
            <a:avLst/>
            <a:gdLst/>
            <a:ahLst/>
            <a:cxnLst/>
            <a:rect l="l" t="t" r="r" b="b"/>
            <a:pathLst>
              <a:path w="8440" h="9006" extrusionOk="0">
                <a:moveTo>
                  <a:pt x="4091" y="1"/>
                </a:moveTo>
                <a:cubicBezTo>
                  <a:pt x="1942" y="1"/>
                  <a:pt x="1" y="2138"/>
                  <a:pt x="200" y="4480"/>
                </a:cubicBezTo>
                <a:cubicBezTo>
                  <a:pt x="391" y="6650"/>
                  <a:pt x="2642" y="9006"/>
                  <a:pt x="4776" y="9006"/>
                </a:cubicBezTo>
                <a:cubicBezTo>
                  <a:pt x="5629" y="9006"/>
                  <a:pt x="6462" y="8630"/>
                  <a:pt x="7138" y="7716"/>
                </a:cubicBezTo>
                <a:cubicBezTo>
                  <a:pt x="7272" y="7516"/>
                  <a:pt x="7405" y="7316"/>
                  <a:pt x="7505" y="7116"/>
                </a:cubicBezTo>
                <a:cubicBezTo>
                  <a:pt x="8272" y="6382"/>
                  <a:pt x="8439" y="5414"/>
                  <a:pt x="8239" y="4480"/>
                </a:cubicBezTo>
                <a:cubicBezTo>
                  <a:pt x="8139" y="3079"/>
                  <a:pt x="7272" y="1612"/>
                  <a:pt x="6271" y="811"/>
                </a:cubicBezTo>
                <a:cubicBezTo>
                  <a:pt x="5571" y="246"/>
                  <a:pt x="4819" y="1"/>
                  <a:pt x="409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just"/>
            <a:r>
              <a:rPr lang="en" sz="2400" b="1" dirty="0">
                <a:latin typeface="Roboto"/>
                <a:ea typeface="Roboto"/>
                <a:cs typeface="Roboto"/>
                <a:sym typeface="Roboto"/>
              </a:rPr>
              <a:t>6</a:t>
            </a:r>
            <a:endParaRPr sz="24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67" name="Google Shape;2267;p58"/>
          <p:cNvSpPr/>
          <p:nvPr/>
        </p:nvSpPr>
        <p:spPr>
          <a:xfrm>
            <a:off x="9887629" y="2033317"/>
            <a:ext cx="378067" cy="370300"/>
          </a:xfrm>
          <a:custGeom>
            <a:avLst/>
            <a:gdLst/>
            <a:ahLst/>
            <a:cxnLst/>
            <a:rect l="l" t="t" r="r" b="b"/>
            <a:pathLst>
              <a:path w="11342" h="11109" extrusionOk="0">
                <a:moveTo>
                  <a:pt x="5805" y="11042"/>
                </a:moveTo>
                <a:cubicBezTo>
                  <a:pt x="5004" y="11109"/>
                  <a:pt x="4170" y="11042"/>
                  <a:pt x="3403" y="10642"/>
                </a:cubicBezTo>
                <a:cubicBezTo>
                  <a:pt x="2135" y="9941"/>
                  <a:pt x="1068" y="9007"/>
                  <a:pt x="568" y="7573"/>
                </a:cubicBezTo>
                <a:cubicBezTo>
                  <a:pt x="201" y="6539"/>
                  <a:pt x="0" y="5472"/>
                  <a:pt x="101" y="4371"/>
                </a:cubicBezTo>
                <a:cubicBezTo>
                  <a:pt x="167" y="3804"/>
                  <a:pt x="334" y="3270"/>
                  <a:pt x="668" y="2803"/>
                </a:cubicBezTo>
                <a:cubicBezTo>
                  <a:pt x="1201" y="2069"/>
                  <a:pt x="1802" y="1402"/>
                  <a:pt x="2536" y="902"/>
                </a:cubicBezTo>
                <a:cubicBezTo>
                  <a:pt x="3169" y="435"/>
                  <a:pt x="3870" y="134"/>
                  <a:pt x="4670" y="201"/>
                </a:cubicBezTo>
                <a:cubicBezTo>
                  <a:pt x="4737" y="201"/>
                  <a:pt x="4804" y="201"/>
                  <a:pt x="4871" y="201"/>
                </a:cubicBezTo>
                <a:cubicBezTo>
                  <a:pt x="5571" y="1"/>
                  <a:pt x="6272" y="34"/>
                  <a:pt x="6972" y="101"/>
                </a:cubicBezTo>
                <a:cubicBezTo>
                  <a:pt x="7873" y="201"/>
                  <a:pt x="8707" y="535"/>
                  <a:pt x="9340" y="1235"/>
                </a:cubicBezTo>
                <a:cubicBezTo>
                  <a:pt x="9340" y="1235"/>
                  <a:pt x="9374" y="1269"/>
                  <a:pt x="9374" y="1269"/>
                </a:cubicBezTo>
                <a:cubicBezTo>
                  <a:pt x="10808" y="2436"/>
                  <a:pt x="11242" y="4037"/>
                  <a:pt x="11309" y="5805"/>
                </a:cubicBezTo>
                <a:cubicBezTo>
                  <a:pt x="11342" y="6506"/>
                  <a:pt x="11275" y="7239"/>
                  <a:pt x="11075" y="7940"/>
                </a:cubicBezTo>
                <a:cubicBezTo>
                  <a:pt x="10908" y="8674"/>
                  <a:pt x="10508" y="9274"/>
                  <a:pt x="9908" y="9741"/>
                </a:cubicBezTo>
                <a:cubicBezTo>
                  <a:pt x="8940" y="10542"/>
                  <a:pt x="7873" y="10942"/>
                  <a:pt x="6639" y="11009"/>
                </a:cubicBezTo>
                <a:cubicBezTo>
                  <a:pt x="6372" y="11009"/>
                  <a:pt x="6105" y="11042"/>
                  <a:pt x="5805" y="11042"/>
                </a:cubicBezTo>
                <a:close/>
                <a:moveTo>
                  <a:pt x="5838" y="10075"/>
                </a:moveTo>
                <a:lnTo>
                  <a:pt x="5838" y="10108"/>
                </a:lnTo>
                <a:cubicBezTo>
                  <a:pt x="6138" y="10075"/>
                  <a:pt x="6438" y="10075"/>
                  <a:pt x="6739" y="10041"/>
                </a:cubicBezTo>
                <a:cubicBezTo>
                  <a:pt x="7606" y="9975"/>
                  <a:pt x="8373" y="9775"/>
                  <a:pt x="9107" y="9241"/>
                </a:cubicBezTo>
                <a:cubicBezTo>
                  <a:pt x="9774" y="8774"/>
                  <a:pt x="10208" y="8140"/>
                  <a:pt x="10341" y="7306"/>
                </a:cubicBezTo>
                <a:cubicBezTo>
                  <a:pt x="10375" y="7206"/>
                  <a:pt x="10375" y="7073"/>
                  <a:pt x="10408" y="6973"/>
                </a:cubicBezTo>
                <a:cubicBezTo>
                  <a:pt x="10541" y="5838"/>
                  <a:pt x="10475" y="4738"/>
                  <a:pt x="10108" y="3637"/>
                </a:cubicBezTo>
                <a:cubicBezTo>
                  <a:pt x="9908" y="3070"/>
                  <a:pt x="9607" y="2569"/>
                  <a:pt x="9207" y="2169"/>
                </a:cubicBezTo>
                <a:cubicBezTo>
                  <a:pt x="9074" y="2036"/>
                  <a:pt x="8940" y="1936"/>
                  <a:pt x="8807" y="1802"/>
                </a:cubicBezTo>
                <a:cubicBezTo>
                  <a:pt x="8440" y="1369"/>
                  <a:pt x="7939" y="1102"/>
                  <a:pt x="7372" y="935"/>
                </a:cubicBezTo>
                <a:cubicBezTo>
                  <a:pt x="6705" y="768"/>
                  <a:pt x="5971" y="735"/>
                  <a:pt x="5271" y="668"/>
                </a:cubicBezTo>
                <a:cubicBezTo>
                  <a:pt x="5071" y="635"/>
                  <a:pt x="4837" y="735"/>
                  <a:pt x="4637" y="768"/>
                </a:cubicBezTo>
                <a:cubicBezTo>
                  <a:pt x="4537" y="802"/>
                  <a:pt x="4470" y="835"/>
                  <a:pt x="4370" y="868"/>
                </a:cubicBezTo>
                <a:cubicBezTo>
                  <a:pt x="3770" y="1002"/>
                  <a:pt x="3269" y="1302"/>
                  <a:pt x="2869" y="1702"/>
                </a:cubicBezTo>
                <a:cubicBezTo>
                  <a:pt x="2369" y="2203"/>
                  <a:pt x="1935" y="2703"/>
                  <a:pt x="1535" y="3237"/>
                </a:cubicBezTo>
                <a:cubicBezTo>
                  <a:pt x="1235" y="3670"/>
                  <a:pt x="1068" y="4137"/>
                  <a:pt x="1035" y="4671"/>
                </a:cubicBezTo>
                <a:cubicBezTo>
                  <a:pt x="968" y="5872"/>
                  <a:pt x="1301" y="6973"/>
                  <a:pt x="1868" y="8007"/>
                </a:cubicBezTo>
                <a:cubicBezTo>
                  <a:pt x="2002" y="8307"/>
                  <a:pt x="2235" y="8540"/>
                  <a:pt x="2469" y="8774"/>
                </a:cubicBezTo>
                <a:cubicBezTo>
                  <a:pt x="2736" y="9041"/>
                  <a:pt x="3036" y="9274"/>
                  <a:pt x="3336" y="9474"/>
                </a:cubicBezTo>
                <a:cubicBezTo>
                  <a:pt x="3837" y="9841"/>
                  <a:pt x="4404" y="10075"/>
                  <a:pt x="5071" y="10075"/>
                </a:cubicBezTo>
                <a:cubicBezTo>
                  <a:pt x="5304" y="10075"/>
                  <a:pt x="5571" y="10075"/>
                  <a:pt x="5838" y="1007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268" name="Google Shape;2268;p58"/>
          <p:cNvSpPr txBox="1"/>
          <p:nvPr/>
        </p:nvSpPr>
        <p:spPr>
          <a:xfrm>
            <a:off x="1259205" y="4945617"/>
            <a:ext cx="2385600" cy="6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133" b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Coupon</a:t>
            </a:r>
            <a:endParaRPr sz="2133" b="1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69" name="Google Shape;2269;p58"/>
          <p:cNvSpPr txBox="1"/>
          <p:nvPr/>
        </p:nvSpPr>
        <p:spPr>
          <a:xfrm>
            <a:off x="4664873" y="4968650"/>
            <a:ext cx="2629056" cy="6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133" b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Weekly Deals! </a:t>
            </a:r>
            <a:endParaRPr sz="2133" b="1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0" name="Google Shape;2270;p58"/>
          <p:cNvSpPr txBox="1"/>
          <p:nvPr/>
        </p:nvSpPr>
        <p:spPr>
          <a:xfrm>
            <a:off x="4239953" y="5431373"/>
            <a:ext cx="3591200" cy="127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-CA" sz="16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 believe with a weekly deal category more users would convert to placing an order. </a:t>
            </a:r>
            <a:endParaRPr sz="16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1" name="Google Shape;2271;p58"/>
          <p:cNvSpPr txBox="1"/>
          <p:nvPr/>
        </p:nvSpPr>
        <p:spPr>
          <a:xfrm>
            <a:off x="790256" y="5379992"/>
            <a:ext cx="3591200" cy="1244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16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 believe if users are awarded substantial coupons it would leave to higher acquisition rates. </a:t>
            </a:r>
            <a:endParaRPr sz="16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2" name="Google Shape;2272;p58"/>
          <p:cNvSpPr txBox="1"/>
          <p:nvPr/>
        </p:nvSpPr>
        <p:spPr>
          <a:xfrm>
            <a:off x="8313997" y="4900948"/>
            <a:ext cx="2629056" cy="6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133" b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Personalized Feed</a:t>
            </a:r>
            <a:endParaRPr sz="2133" b="1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3" name="Google Shape;2273;p58"/>
          <p:cNvSpPr txBox="1"/>
          <p:nvPr/>
        </p:nvSpPr>
        <p:spPr>
          <a:xfrm>
            <a:off x="7889077" y="5379992"/>
            <a:ext cx="3591200" cy="1324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16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 believe with a personalized front page feed more users would convert to placing an order. </a:t>
            </a: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D77ED5CA-6A2C-5E4E-B343-B0B52DB18909}"/>
              </a:ext>
            </a:extLst>
          </p:cNvPr>
          <p:cNvCxnSpPr>
            <a:cxnSpLocks/>
          </p:cNvCxnSpPr>
          <p:nvPr/>
        </p:nvCxnSpPr>
        <p:spPr>
          <a:xfrm flipH="1">
            <a:off x="945264" y="806661"/>
            <a:ext cx="1028430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itle 3">
            <a:extLst>
              <a:ext uri="{FF2B5EF4-FFF2-40B4-BE49-F238E27FC236}">
                <a16:creationId xmlns:a16="http://schemas.microsoft.com/office/drawing/2014/main" id="{504DAB13-D988-6745-857F-8904B0F05266}"/>
              </a:ext>
            </a:extLst>
          </p:cNvPr>
          <p:cNvSpPr txBox="1">
            <a:spLocks/>
          </p:cNvSpPr>
          <p:nvPr/>
        </p:nvSpPr>
        <p:spPr>
          <a:xfrm>
            <a:off x="1904223" y="238944"/>
            <a:ext cx="7854389" cy="43570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3467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My Hypothesis / </a:t>
            </a:r>
            <a:r>
              <a:rPr lang="en-CA" sz="3200" kern="0" dirty="0">
                <a:solidFill>
                  <a:srgbClr val="7CAA3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Assumptions </a:t>
            </a:r>
          </a:p>
        </p:txBody>
      </p:sp>
    </p:spTree>
    <p:extLst>
      <p:ext uri="{BB962C8B-B14F-4D97-AF65-F5344CB8AC3E}">
        <p14:creationId xmlns:p14="http://schemas.microsoft.com/office/powerpoint/2010/main" val="4244660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29"/>
          <p:cNvSpPr txBox="1"/>
          <p:nvPr/>
        </p:nvSpPr>
        <p:spPr>
          <a:xfrm>
            <a:off x="5940450" y="938672"/>
            <a:ext cx="5943387" cy="57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CA" sz="1400" b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Tell me about the last time you ordered food online?</a:t>
            </a:r>
          </a:p>
          <a:p>
            <a:r>
              <a:rPr lang="en-CA" sz="1400" b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How do you feel about the solution, feature, price?</a:t>
            </a:r>
          </a:p>
          <a:p>
            <a:r>
              <a:rPr lang="en-CA" sz="1400" b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What was the most frustrating thing? </a:t>
            </a:r>
          </a:p>
          <a:p>
            <a:r>
              <a:rPr lang="en-CA" sz="1400" b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What do you wish you could do? </a:t>
            </a:r>
          </a:p>
          <a:p>
            <a:pPr marL="285750" indent="-285750">
              <a:buFontTx/>
              <a:buChar char="-"/>
            </a:pPr>
            <a:r>
              <a:rPr lang="en-CA" sz="1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How would your experience be different if you had this?</a:t>
            </a:r>
          </a:p>
          <a:p>
            <a:pPr marL="285750" indent="-285750">
              <a:buFontTx/>
              <a:buChar char="-"/>
            </a:pPr>
            <a:r>
              <a:rPr lang="en-CA" sz="1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How would you use this feature? </a:t>
            </a:r>
          </a:p>
          <a:p>
            <a:pPr marL="285750" indent="-285750">
              <a:buFontTx/>
              <a:buChar char="-"/>
            </a:pPr>
            <a:r>
              <a:rPr lang="en-CA" sz="1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5 Why’s? - Eric Reis</a:t>
            </a:r>
          </a:p>
          <a:p>
            <a:r>
              <a:rPr lang="en-CA" sz="1400" b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If you had a magic wand and with one wave you could change something, what would it be? </a:t>
            </a:r>
          </a:p>
          <a:p>
            <a:r>
              <a:rPr lang="en-CA" sz="1400" b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Would you like addition categories added: </a:t>
            </a:r>
            <a:r>
              <a:rPr lang="en" sz="1400" i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*Healthy, *Cheap, *Low Cost – High Reviews</a:t>
            </a:r>
            <a:r>
              <a:rPr lang="en" sz="1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lang="en-CA" sz="1400" b="1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r>
              <a:rPr lang="en-CA" sz="1400" b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Would you tap on ‘Hot’ categories such as </a:t>
            </a:r>
            <a:r>
              <a:rPr lang="en" sz="1400" i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*Healthy, *Cheap, *Low Cost – High Reviews</a:t>
            </a:r>
            <a:r>
              <a:rPr lang="en" sz="1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? </a:t>
            </a:r>
          </a:p>
          <a:p>
            <a:r>
              <a:rPr lang="en" sz="1400" b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Would a coupon incentive you to download a new FOS app? </a:t>
            </a:r>
          </a:p>
          <a:p>
            <a:r>
              <a:rPr lang="en" sz="1400" b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Would a point system incentivize you to come back to this website over another FOS?</a:t>
            </a:r>
          </a:p>
          <a:p>
            <a:r>
              <a:rPr lang="en" sz="1400" b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Would a page that populates a personalized feed based on your previous orders interest you?  Open, and just scroll down?</a:t>
            </a:r>
            <a:br>
              <a:rPr lang="en" sz="1400" b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400" b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--</a:t>
            </a:r>
            <a:br>
              <a:rPr lang="en" sz="1400" b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400" u="sng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Questions Added to Later Interviews:</a:t>
            </a:r>
            <a:br>
              <a:rPr lang="en" sz="1400" b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400" b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How often do you visit your FOS app without knowing what you want?</a:t>
            </a:r>
          </a:p>
          <a:p>
            <a:r>
              <a:rPr lang="en" sz="1400" b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Would having a user profile so you could see what your friends have ate and reviewed highly interest you? </a:t>
            </a:r>
          </a:p>
          <a:p>
            <a:r>
              <a:rPr lang="en" sz="1400" b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Would you like an *estimated cost* when ordering, so you’re aware of the accumulated price? </a:t>
            </a:r>
          </a:p>
        </p:txBody>
      </p:sp>
      <p:sp>
        <p:nvSpPr>
          <p:cNvPr id="558" name="Google Shape;558;p29"/>
          <p:cNvSpPr txBox="1"/>
          <p:nvPr/>
        </p:nvSpPr>
        <p:spPr>
          <a:xfrm>
            <a:off x="264606" y="1344823"/>
            <a:ext cx="5319187" cy="3344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457200" indent="-457200">
              <a:buAutoNum type="arabicPeriod"/>
            </a:pPr>
            <a:r>
              <a:rPr lang="en-CA" sz="2400" dirty="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Open-ended questions.</a:t>
            </a:r>
            <a:br>
              <a:rPr lang="en-CA" sz="2400" dirty="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</a:br>
            <a:endParaRPr lang="en-CA" sz="2400" dirty="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  <a:p>
            <a:pPr marL="457200" indent="-457200">
              <a:buAutoNum type="arabicPeriod"/>
            </a:pPr>
            <a:r>
              <a:rPr lang="en-CA" sz="2400" dirty="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Looking for: Pain, Value, Motivation.</a:t>
            </a:r>
            <a:br>
              <a:rPr lang="en-CA" sz="2400" dirty="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</a:br>
            <a:endParaRPr lang="en-CA" sz="2400" dirty="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  <a:p>
            <a:pPr marL="457200" indent="-457200">
              <a:buAutoNum type="arabicPeriod"/>
            </a:pPr>
            <a:r>
              <a:rPr lang="en-CA" sz="2400" dirty="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Challenge Assumptions.</a:t>
            </a:r>
            <a:br>
              <a:rPr lang="en-CA" sz="2400" dirty="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</a:br>
            <a:endParaRPr lang="en-CA" sz="2400" dirty="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  <a:p>
            <a:pPr marL="457200" indent="-457200">
              <a:buAutoNum type="arabicPeriod"/>
            </a:pPr>
            <a:r>
              <a:rPr lang="en" sz="2400" dirty="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Be Empathic.</a:t>
            </a:r>
            <a:r>
              <a:rPr lang="en-CA" sz="2400" dirty="0">
                <a:solidFill>
                  <a:srgbClr val="5CADB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 </a:t>
            </a:r>
            <a:endParaRPr sz="2400" dirty="0">
              <a:solidFill>
                <a:srgbClr val="5CADBD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568" name="Google Shape;568;p29"/>
          <p:cNvSpPr/>
          <p:nvPr/>
        </p:nvSpPr>
        <p:spPr>
          <a:xfrm>
            <a:off x="1563452" y="4330726"/>
            <a:ext cx="455341" cy="453605"/>
          </a:xfrm>
          <a:custGeom>
            <a:avLst/>
            <a:gdLst/>
            <a:ahLst/>
            <a:cxnLst/>
            <a:rect l="l" t="t" r="r" b="b"/>
            <a:pathLst>
              <a:path w="19401" h="19327" extrusionOk="0">
                <a:moveTo>
                  <a:pt x="14796" y="1700"/>
                </a:moveTo>
                <a:lnTo>
                  <a:pt x="17815" y="3965"/>
                </a:lnTo>
                <a:lnTo>
                  <a:pt x="14796" y="6229"/>
                </a:lnTo>
                <a:lnTo>
                  <a:pt x="14796" y="5097"/>
                </a:lnTo>
                <a:cubicBezTo>
                  <a:pt x="14796" y="4783"/>
                  <a:pt x="14542" y="4529"/>
                  <a:pt x="14231" y="4529"/>
                </a:cubicBezTo>
                <a:lnTo>
                  <a:pt x="10795" y="4529"/>
                </a:lnTo>
                <a:cubicBezTo>
                  <a:pt x="9807" y="4529"/>
                  <a:pt x="8893" y="5046"/>
                  <a:pt x="8379" y="5888"/>
                </a:cubicBezTo>
                <a:cubicBezTo>
                  <a:pt x="8177" y="5547"/>
                  <a:pt x="7932" y="5230"/>
                  <a:pt x="7658" y="4946"/>
                </a:cubicBezTo>
                <a:cubicBezTo>
                  <a:pt x="8409" y="3974"/>
                  <a:pt x="9566" y="3403"/>
                  <a:pt x="10795" y="3397"/>
                </a:cubicBezTo>
                <a:lnTo>
                  <a:pt x="14231" y="3397"/>
                </a:lnTo>
                <a:cubicBezTo>
                  <a:pt x="14542" y="3397"/>
                  <a:pt x="14796" y="3143"/>
                  <a:pt x="14796" y="2832"/>
                </a:cubicBezTo>
                <a:lnTo>
                  <a:pt x="14796" y="1700"/>
                </a:lnTo>
                <a:close/>
                <a:moveTo>
                  <a:pt x="5807" y="13011"/>
                </a:moveTo>
                <a:cubicBezTo>
                  <a:pt x="5888" y="13398"/>
                  <a:pt x="6015" y="13778"/>
                  <a:pt x="6184" y="14137"/>
                </a:cubicBezTo>
                <a:cubicBezTo>
                  <a:pt x="5538" y="14566"/>
                  <a:pt x="4777" y="14796"/>
                  <a:pt x="4001" y="14796"/>
                </a:cubicBezTo>
                <a:lnTo>
                  <a:pt x="1700" y="14796"/>
                </a:lnTo>
                <a:cubicBezTo>
                  <a:pt x="1386" y="14796"/>
                  <a:pt x="1133" y="14542"/>
                  <a:pt x="1133" y="14231"/>
                </a:cubicBezTo>
                <a:cubicBezTo>
                  <a:pt x="1133" y="13917"/>
                  <a:pt x="1386" y="13663"/>
                  <a:pt x="1700" y="13663"/>
                </a:cubicBezTo>
                <a:lnTo>
                  <a:pt x="4001" y="13663"/>
                </a:lnTo>
                <a:cubicBezTo>
                  <a:pt x="4662" y="13663"/>
                  <a:pt x="5299" y="13434"/>
                  <a:pt x="5807" y="13011"/>
                </a:cubicBezTo>
                <a:close/>
                <a:moveTo>
                  <a:pt x="4001" y="4529"/>
                </a:moveTo>
                <a:cubicBezTo>
                  <a:pt x="6190" y="4532"/>
                  <a:pt x="7963" y="6305"/>
                  <a:pt x="7966" y="8494"/>
                </a:cubicBezTo>
                <a:lnTo>
                  <a:pt x="7966" y="11966"/>
                </a:lnTo>
                <a:cubicBezTo>
                  <a:pt x="7966" y="13527"/>
                  <a:pt x="9231" y="14792"/>
                  <a:pt x="10795" y="14796"/>
                </a:cubicBezTo>
                <a:lnTo>
                  <a:pt x="14231" y="14796"/>
                </a:lnTo>
                <a:cubicBezTo>
                  <a:pt x="14542" y="14796"/>
                  <a:pt x="14796" y="14542"/>
                  <a:pt x="14796" y="14231"/>
                </a:cubicBezTo>
                <a:lnTo>
                  <a:pt x="14796" y="13099"/>
                </a:lnTo>
                <a:lnTo>
                  <a:pt x="17815" y="15363"/>
                </a:lnTo>
                <a:lnTo>
                  <a:pt x="14796" y="17628"/>
                </a:lnTo>
                <a:lnTo>
                  <a:pt x="14796" y="16495"/>
                </a:lnTo>
                <a:cubicBezTo>
                  <a:pt x="14796" y="16181"/>
                  <a:pt x="14542" y="15928"/>
                  <a:pt x="14231" y="15928"/>
                </a:cubicBezTo>
                <a:lnTo>
                  <a:pt x="10795" y="15928"/>
                </a:lnTo>
                <a:cubicBezTo>
                  <a:pt x="8606" y="15925"/>
                  <a:pt x="6833" y="14152"/>
                  <a:pt x="6833" y="11966"/>
                </a:cubicBezTo>
                <a:lnTo>
                  <a:pt x="6833" y="8494"/>
                </a:lnTo>
                <a:cubicBezTo>
                  <a:pt x="6830" y="6930"/>
                  <a:pt x="5565" y="5665"/>
                  <a:pt x="4001" y="5662"/>
                </a:cubicBezTo>
                <a:lnTo>
                  <a:pt x="1700" y="5662"/>
                </a:lnTo>
                <a:cubicBezTo>
                  <a:pt x="1386" y="5662"/>
                  <a:pt x="1133" y="5408"/>
                  <a:pt x="1133" y="5097"/>
                </a:cubicBezTo>
                <a:cubicBezTo>
                  <a:pt x="1133" y="4783"/>
                  <a:pt x="1386" y="4529"/>
                  <a:pt x="1700" y="4529"/>
                </a:cubicBezTo>
                <a:close/>
                <a:moveTo>
                  <a:pt x="14230" y="0"/>
                </a:moveTo>
                <a:cubicBezTo>
                  <a:pt x="13937" y="0"/>
                  <a:pt x="13663" y="232"/>
                  <a:pt x="13663" y="568"/>
                </a:cubicBezTo>
                <a:lnTo>
                  <a:pt x="13663" y="2265"/>
                </a:lnTo>
                <a:lnTo>
                  <a:pt x="10795" y="2265"/>
                </a:lnTo>
                <a:cubicBezTo>
                  <a:pt x="9228" y="2265"/>
                  <a:pt x="7745" y="2989"/>
                  <a:pt x="6782" y="4224"/>
                </a:cubicBezTo>
                <a:cubicBezTo>
                  <a:pt x="5955" y="3684"/>
                  <a:pt x="4988" y="3397"/>
                  <a:pt x="4001" y="3397"/>
                </a:cubicBezTo>
                <a:lnTo>
                  <a:pt x="1700" y="3397"/>
                </a:lnTo>
                <a:cubicBezTo>
                  <a:pt x="761" y="3397"/>
                  <a:pt x="0" y="4158"/>
                  <a:pt x="0" y="5097"/>
                </a:cubicBezTo>
                <a:cubicBezTo>
                  <a:pt x="0" y="6033"/>
                  <a:pt x="761" y="6794"/>
                  <a:pt x="1700" y="6794"/>
                </a:cubicBezTo>
                <a:lnTo>
                  <a:pt x="4001" y="6794"/>
                </a:lnTo>
                <a:cubicBezTo>
                  <a:pt x="4940" y="6794"/>
                  <a:pt x="5698" y="7555"/>
                  <a:pt x="5701" y="8494"/>
                </a:cubicBezTo>
                <a:lnTo>
                  <a:pt x="5701" y="10834"/>
                </a:lnTo>
                <a:cubicBezTo>
                  <a:pt x="5698" y="11770"/>
                  <a:pt x="4940" y="12531"/>
                  <a:pt x="4001" y="12531"/>
                </a:cubicBezTo>
                <a:lnTo>
                  <a:pt x="1700" y="12531"/>
                </a:lnTo>
                <a:cubicBezTo>
                  <a:pt x="761" y="12531"/>
                  <a:pt x="0" y="13292"/>
                  <a:pt x="0" y="14231"/>
                </a:cubicBezTo>
                <a:cubicBezTo>
                  <a:pt x="0" y="15167"/>
                  <a:pt x="761" y="15928"/>
                  <a:pt x="1700" y="15928"/>
                </a:cubicBezTo>
                <a:lnTo>
                  <a:pt x="4001" y="15928"/>
                </a:lnTo>
                <a:cubicBezTo>
                  <a:pt x="4988" y="15928"/>
                  <a:pt x="5955" y="15641"/>
                  <a:pt x="6782" y="15100"/>
                </a:cubicBezTo>
                <a:cubicBezTo>
                  <a:pt x="7745" y="16338"/>
                  <a:pt x="9228" y="17060"/>
                  <a:pt x="10795" y="17060"/>
                </a:cubicBezTo>
                <a:lnTo>
                  <a:pt x="13663" y="17060"/>
                </a:lnTo>
                <a:lnTo>
                  <a:pt x="13663" y="18760"/>
                </a:lnTo>
                <a:cubicBezTo>
                  <a:pt x="13663" y="19095"/>
                  <a:pt x="13938" y="19326"/>
                  <a:pt x="14232" y="19326"/>
                </a:cubicBezTo>
                <a:cubicBezTo>
                  <a:pt x="14347" y="19326"/>
                  <a:pt x="14464" y="19291"/>
                  <a:pt x="14569" y="19213"/>
                </a:cubicBezTo>
                <a:lnTo>
                  <a:pt x="19098" y="15816"/>
                </a:lnTo>
                <a:cubicBezTo>
                  <a:pt x="19400" y="15590"/>
                  <a:pt x="19400" y="15134"/>
                  <a:pt x="19098" y="14910"/>
                </a:cubicBezTo>
                <a:lnTo>
                  <a:pt x="14569" y="11513"/>
                </a:lnTo>
                <a:cubicBezTo>
                  <a:pt x="14464" y="11434"/>
                  <a:pt x="14345" y="11398"/>
                  <a:pt x="14230" y="11398"/>
                </a:cubicBezTo>
                <a:cubicBezTo>
                  <a:pt x="13937" y="11398"/>
                  <a:pt x="13663" y="11630"/>
                  <a:pt x="13663" y="11966"/>
                </a:cubicBezTo>
                <a:lnTo>
                  <a:pt x="13663" y="13663"/>
                </a:lnTo>
                <a:lnTo>
                  <a:pt x="10795" y="13663"/>
                </a:lnTo>
                <a:cubicBezTo>
                  <a:pt x="9856" y="13663"/>
                  <a:pt x="9098" y="12902"/>
                  <a:pt x="9098" y="11966"/>
                </a:cubicBezTo>
                <a:lnTo>
                  <a:pt x="9098" y="7362"/>
                </a:lnTo>
                <a:cubicBezTo>
                  <a:pt x="9098" y="6423"/>
                  <a:pt x="9856" y="5662"/>
                  <a:pt x="10795" y="5662"/>
                </a:cubicBezTo>
                <a:lnTo>
                  <a:pt x="13663" y="5662"/>
                </a:lnTo>
                <a:lnTo>
                  <a:pt x="13663" y="7362"/>
                </a:lnTo>
                <a:cubicBezTo>
                  <a:pt x="13663" y="7576"/>
                  <a:pt x="13784" y="7769"/>
                  <a:pt x="13977" y="7866"/>
                </a:cubicBezTo>
                <a:cubicBezTo>
                  <a:pt x="14057" y="7906"/>
                  <a:pt x="14144" y="7926"/>
                  <a:pt x="14230" y="7926"/>
                </a:cubicBezTo>
                <a:cubicBezTo>
                  <a:pt x="14350" y="7926"/>
                  <a:pt x="14469" y="7888"/>
                  <a:pt x="14569" y="7815"/>
                </a:cubicBezTo>
                <a:lnTo>
                  <a:pt x="19098" y="4418"/>
                </a:lnTo>
                <a:cubicBezTo>
                  <a:pt x="19400" y="4191"/>
                  <a:pt x="19400" y="3735"/>
                  <a:pt x="19098" y="3512"/>
                </a:cubicBezTo>
                <a:lnTo>
                  <a:pt x="14569" y="115"/>
                </a:lnTo>
                <a:cubicBezTo>
                  <a:pt x="14464" y="36"/>
                  <a:pt x="14345" y="0"/>
                  <a:pt x="1423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435D74"/>
              </a:solidFill>
            </a:endParaRPr>
          </a:p>
        </p:txBody>
      </p:sp>
      <p:sp>
        <p:nvSpPr>
          <p:cNvPr id="39" name="Title 3">
            <a:extLst>
              <a:ext uri="{FF2B5EF4-FFF2-40B4-BE49-F238E27FC236}">
                <a16:creationId xmlns:a16="http://schemas.microsoft.com/office/drawing/2014/main" id="{12A6C980-233B-754D-887A-4532B8AFC19F}"/>
              </a:ext>
            </a:extLst>
          </p:cNvPr>
          <p:cNvSpPr txBox="1">
            <a:spLocks/>
          </p:cNvSpPr>
          <p:nvPr/>
        </p:nvSpPr>
        <p:spPr>
          <a:xfrm>
            <a:off x="3556909" y="238944"/>
            <a:ext cx="4421968" cy="43570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3467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Interview </a:t>
            </a:r>
            <a:r>
              <a:rPr lang="en-CA" sz="3200" kern="0" dirty="0">
                <a:solidFill>
                  <a:srgbClr val="7CAA3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Questions 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BFFD647-491F-0045-992F-B7FFAAB283DC}"/>
              </a:ext>
            </a:extLst>
          </p:cNvPr>
          <p:cNvCxnSpPr>
            <a:cxnSpLocks/>
          </p:cNvCxnSpPr>
          <p:nvPr/>
        </p:nvCxnSpPr>
        <p:spPr>
          <a:xfrm flipH="1">
            <a:off x="945264" y="806661"/>
            <a:ext cx="1028430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Google Shape;544;p29">
            <a:extLst>
              <a:ext uri="{FF2B5EF4-FFF2-40B4-BE49-F238E27FC236}">
                <a16:creationId xmlns:a16="http://schemas.microsoft.com/office/drawing/2014/main" id="{45976687-E38D-1242-BAAB-C9FE94AF3A2B}"/>
              </a:ext>
            </a:extLst>
          </p:cNvPr>
          <p:cNvSpPr/>
          <p:nvPr/>
        </p:nvSpPr>
        <p:spPr>
          <a:xfrm>
            <a:off x="5743378" y="1079395"/>
            <a:ext cx="197072" cy="167561"/>
          </a:xfrm>
          <a:custGeom>
            <a:avLst/>
            <a:gdLst/>
            <a:ahLst/>
            <a:cxnLst/>
            <a:rect l="l" t="t" r="r" b="b"/>
            <a:pathLst>
              <a:path w="5834" h="4983" extrusionOk="0">
                <a:moveTo>
                  <a:pt x="3327" y="0"/>
                </a:moveTo>
                <a:cubicBezTo>
                  <a:pt x="1109" y="0"/>
                  <a:pt x="0" y="2684"/>
                  <a:pt x="1575" y="4259"/>
                </a:cubicBezTo>
                <a:cubicBezTo>
                  <a:pt x="2082" y="4759"/>
                  <a:pt x="2704" y="4983"/>
                  <a:pt x="3314" y="4983"/>
                </a:cubicBezTo>
                <a:cubicBezTo>
                  <a:pt x="4599" y="4983"/>
                  <a:pt x="5833" y="3988"/>
                  <a:pt x="5833" y="2484"/>
                </a:cubicBezTo>
                <a:cubicBezTo>
                  <a:pt x="5833" y="1109"/>
                  <a:pt x="4702" y="0"/>
                  <a:pt x="3327" y="0"/>
                </a:cubicBezTo>
                <a:close/>
              </a:path>
            </a:pathLst>
          </a:custGeom>
          <a:solidFill>
            <a:srgbClr val="7CAA3D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>
              <a:solidFill>
                <a:srgbClr val="7CAA3D"/>
              </a:solidFill>
            </a:endParaRPr>
          </a:p>
        </p:txBody>
      </p:sp>
      <p:sp>
        <p:nvSpPr>
          <p:cNvPr id="42" name="Google Shape;544;p29">
            <a:extLst>
              <a:ext uri="{FF2B5EF4-FFF2-40B4-BE49-F238E27FC236}">
                <a16:creationId xmlns:a16="http://schemas.microsoft.com/office/drawing/2014/main" id="{E3E2241A-A575-AB41-99FB-3086BEBD6386}"/>
              </a:ext>
            </a:extLst>
          </p:cNvPr>
          <p:cNvSpPr/>
          <p:nvPr/>
        </p:nvSpPr>
        <p:spPr>
          <a:xfrm>
            <a:off x="5743378" y="1290839"/>
            <a:ext cx="197072" cy="167561"/>
          </a:xfrm>
          <a:custGeom>
            <a:avLst/>
            <a:gdLst/>
            <a:ahLst/>
            <a:cxnLst/>
            <a:rect l="l" t="t" r="r" b="b"/>
            <a:pathLst>
              <a:path w="5834" h="4983" extrusionOk="0">
                <a:moveTo>
                  <a:pt x="3327" y="0"/>
                </a:moveTo>
                <a:cubicBezTo>
                  <a:pt x="1109" y="0"/>
                  <a:pt x="0" y="2684"/>
                  <a:pt x="1575" y="4259"/>
                </a:cubicBezTo>
                <a:cubicBezTo>
                  <a:pt x="2082" y="4759"/>
                  <a:pt x="2704" y="4983"/>
                  <a:pt x="3314" y="4983"/>
                </a:cubicBezTo>
                <a:cubicBezTo>
                  <a:pt x="4599" y="4983"/>
                  <a:pt x="5833" y="3988"/>
                  <a:pt x="5833" y="2484"/>
                </a:cubicBezTo>
                <a:cubicBezTo>
                  <a:pt x="5833" y="1109"/>
                  <a:pt x="4702" y="0"/>
                  <a:pt x="3327" y="0"/>
                </a:cubicBezTo>
                <a:close/>
              </a:path>
            </a:pathLst>
          </a:custGeom>
          <a:solidFill>
            <a:srgbClr val="7CAA3D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>
              <a:solidFill>
                <a:srgbClr val="7CAA3D"/>
              </a:solidFill>
            </a:endParaRPr>
          </a:p>
        </p:txBody>
      </p:sp>
      <p:sp>
        <p:nvSpPr>
          <p:cNvPr id="43" name="Google Shape;544;p29">
            <a:extLst>
              <a:ext uri="{FF2B5EF4-FFF2-40B4-BE49-F238E27FC236}">
                <a16:creationId xmlns:a16="http://schemas.microsoft.com/office/drawing/2014/main" id="{E600E778-A086-6B4F-B4D9-C22DC1933D7F}"/>
              </a:ext>
            </a:extLst>
          </p:cNvPr>
          <p:cNvSpPr/>
          <p:nvPr/>
        </p:nvSpPr>
        <p:spPr>
          <a:xfrm>
            <a:off x="5743378" y="1512542"/>
            <a:ext cx="197072" cy="167561"/>
          </a:xfrm>
          <a:custGeom>
            <a:avLst/>
            <a:gdLst/>
            <a:ahLst/>
            <a:cxnLst/>
            <a:rect l="l" t="t" r="r" b="b"/>
            <a:pathLst>
              <a:path w="5834" h="4983" extrusionOk="0">
                <a:moveTo>
                  <a:pt x="3327" y="0"/>
                </a:moveTo>
                <a:cubicBezTo>
                  <a:pt x="1109" y="0"/>
                  <a:pt x="0" y="2684"/>
                  <a:pt x="1575" y="4259"/>
                </a:cubicBezTo>
                <a:cubicBezTo>
                  <a:pt x="2082" y="4759"/>
                  <a:pt x="2704" y="4983"/>
                  <a:pt x="3314" y="4983"/>
                </a:cubicBezTo>
                <a:cubicBezTo>
                  <a:pt x="4599" y="4983"/>
                  <a:pt x="5833" y="3988"/>
                  <a:pt x="5833" y="2484"/>
                </a:cubicBezTo>
                <a:cubicBezTo>
                  <a:pt x="5833" y="1109"/>
                  <a:pt x="4702" y="0"/>
                  <a:pt x="3327" y="0"/>
                </a:cubicBezTo>
                <a:close/>
              </a:path>
            </a:pathLst>
          </a:custGeom>
          <a:solidFill>
            <a:srgbClr val="7CAA3D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>
              <a:solidFill>
                <a:srgbClr val="7CAA3D"/>
              </a:solidFill>
            </a:endParaRPr>
          </a:p>
        </p:txBody>
      </p:sp>
      <p:sp>
        <p:nvSpPr>
          <p:cNvPr id="44" name="Google Shape;544;p29">
            <a:extLst>
              <a:ext uri="{FF2B5EF4-FFF2-40B4-BE49-F238E27FC236}">
                <a16:creationId xmlns:a16="http://schemas.microsoft.com/office/drawing/2014/main" id="{AB04AF0E-890F-3549-BD6C-85B7A683F385}"/>
              </a:ext>
            </a:extLst>
          </p:cNvPr>
          <p:cNvSpPr/>
          <p:nvPr/>
        </p:nvSpPr>
        <p:spPr>
          <a:xfrm>
            <a:off x="5743378" y="1723984"/>
            <a:ext cx="197072" cy="167561"/>
          </a:xfrm>
          <a:custGeom>
            <a:avLst/>
            <a:gdLst/>
            <a:ahLst/>
            <a:cxnLst/>
            <a:rect l="l" t="t" r="r" b="b"/>
            <a:pathLst>
              <a:path w="5834" h="4983" extrusionOk="0">
                <a:moveTo>
                  <a:pt x="3327" y="0"/>
                </a:moveTo>
                <a:cubicBezTo>
                  <a:pt x="1109" y="0"/>
                  <a:pt x="0" y="2684"/>
                  <a:pt x="1575" y="4259"/>
                </a:cubicBezTo>
                <a:cubicBezTo>
                  <a:pt x="2082" y="4759"/>
                  <a:pt x="2704" y="4983"/>
                  <a:pt x="3314" y="4983"/>
                </a:cubicBezTo>
                <a:cubicBezTo>
                  <a:pt x="4599" y="4983"/>
                  <a:pt x="5833" y="3988"/>
                  <a:pt x="5833" y="2484"/>
                </a:cubicBezTo>
                <a:cubicBezTo>
                  <a:pt x="5833" y="1109"/>
                  <a:pt x="4702" y="0"/>
                  <a:pt x="3327" y="0"/>
                </a:cubicBezTo>
                <a:close/>
              </a:path>
            </a:pathLst>
          </a:custGeom>
          <a:solidFill>
            <a:srgbClr val="7CAA3D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>
              <a:solidFill>
                <a:srgbClr val="7CAA3D"/>
              </a:solidFill>
            </a:endParaRPr>
          </a:p>
        </p:txBody>
      </p:sp>
      <p:sp>
        <p:nvSpPr>
          <p:cNvPr id="45" name="Google Shape;544;p29">
            <a:extLst>
              <a:ext uri="{FF2B5EF4-FFF2-40B4-BE49-F238E27FC236}">
                <a16:creationId xmlns:a16="http://schemas.microsoft.com/office/drawing/2014/main" id="{0D3089DC-1609-E847-9BAD-F9B4B0CCEC19}"/>
              </a:ext>
            </a:extLst>
          </p:cNvPr>
          <p:cNvSpPr/>
          <p:nvPr/>
        </p:nvSpPr>
        <p:spPr>
          <a:xfrm>
            <a:off x="5746234" y="2583929"/>
            <a:ext cx="197072" cy="167561"/>
          </a:xfrm>
          <a:custGeom>
            <a:avLst/>
            <a:gdLst/>
            <a:ahLst/>
            <a:cxnLst/>
            <a:rect l="l" t="t" r="r" b="b"/>
            <a:pathLst>
              <a:path w="5834" h="4983" extrusionOk="0">
                <a:moveTo>
                  <a:pt x="3327" y="0"/>
                </a:moveTo>
                <a:cubicBezTo>
                  <a:pt x="1109" y="0"/>
                  <a:pt x="0" y="2684"/>
                  <a:pt x="1575" y="4259"/>
                </a:cubicBezTo>
                <a:cubicBezTo>
                  <a:pt x="2082" y="4759"/>
                  <a:pt x="2704" y="4983"/>
                  <a:pt x="3314" y="4983"/>
                </a:cubicBezTo>
                <a:cubicBezTo>
                  <a:pt x="4599" y="4983"/>
                  <a:pt x="5833" y="3988"/>
                  <a:pt x="5833" y="2484"/>
                </a:cubicBezTo>
                <a:cubicBezTo>
                  <a:pt x="5833" y="1109"/>
                  <a:pt x="4702" y="0"/>
                  <a:pt x="3327" y="0"/>
                </a:cubicBezTo>
                <a:close/>
              </a:path>
            </a:pathLst>
          </a:custGeom>
          <a:solidFill>
            <a:srgbClr val="7CAA3D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>
              <a:solidFill>
                <a:srgbClr val="7CAA3D"/>
              </a:solidFill>
            </a:endParaRPr>
          </a:p>
        </p:txBody>
      </p:sp>
      <p:sp>
        <p:nvSpPr>
          <p:cNvPr id="46" name="Google Shape;544;p29">
            <a:extLst>
              <a:ext uri="{FF2B5EF4-FFF2-40B4-BE49-F238E27FC236}">
                <a16:creationId xmlns:a16="http://schemas.microsoft.com/office/drawing/2014/main" id="{01744B38-DF5F-144B-85A7-BBE01C5062EF}"/>
              </a:ext>
            </a:extLst>
          </p:cNvPr>
          <p:cNvSpPr/>
          <p:nvPr/>
        </p:nvSpPr>
        <p:spPr>
          <a:xfrm>
            <a:off x="5743378" y="3008982"/>
            <a:ext cx="197072" cy="167561"/>
          </a:xfrm>
          <a:custGeom>
            <a:avLst/>
            <a:gdLst/>
            <a:ahLst/>
            <a:cxnLst/>
            <a:rect l="l" t="t" r="r" b="b"/>
            <a:pathLst>
              <a:path w="5834" h="4983" extrusionOk="0">
                <a:moveTo>
                  <a:pt x="3327" y="0"/>
                </a:moveTo>
                <a:cubicBezTo>
                  <a:pt x="1109" y="0"/>
                  <a:pt x="0" y="2684"/>
                  <a:pt x="1575" y="4259"/>
                </a:cubicBezTo>
                <a:cubicBezTo>
                  <a:pt x="2082" y="4759"/>
                  <a:pt x="2704" y="4983"/>
                  <a:pt x="3314" y="4983"/>
                </a:cubicBezTo>
                <a:cubicBezTo>
                  <a:pt x="4599" y="4983"/>
                  <a:pt x="5833" y="3988"/>
                  <a:pt x="5833" y="2484"/>
                </a:cubicBezTo>
                <a:cubicBezTo>
                  <a:pt x="5833" y="1109"/>
                  <a:pt x="4702" y="0"/>
                  <a:pt x="3327" y="0"/>
                </a:cubicBezTo>
                <a:close/>
              </a:path>
            </a:pathLst>
          </a:custGeom>
          <a:solidFill>
            <a:srgbClr val="7CAA3D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>
              <a:solidFill>
                <a:srgbClr val="7CAA3D"/>
              </a:solidFill>
            </a:endParaRPr>
          </a:p>
        </p:txBody>
      </p:sp>
      <p:sp>
        <p:nvSpPr>
          <p:cNvPr id="47" name="Google Shape;544;p29">
            <a:extLst>
              <a:ext uri="{FF2B5EF4-FFF2-40B4-BE49-F238E27FC236}">
                <a16:creationId xmlns:a16="http://schemas.microsoft.com/office/drawing/2014/main" id="{5F413F48-839C-5F44-914C-F905C441B338}"/>
              </a:ext>
            </a:extLst>
          </p:cNvPr>
          <p:cNvSpPr/>
          <p:nvPr/>
        </p:nvSpPr>
        <p:spPr>
          <a:xfrm>
            <a:off x="5738579" y="3862345"/>
            <a:ext cx="197072" cy="167561"/>
          </a:xfrm>
          <a:custGeom>
            <a:avLst/>
            <a:gdLst/>
            <a:ahLst/>
            <a:cxnLst/>
            <a:rect l="l" t="t" r="r" b="b"/>
            <a:pathLst>
              <a:path w="5834" h="4983" extrusionOk="0">
                <a:moveTo>
                  <a:pt x="3327" y="0"/>
                </a:moveTo>
                <a:cubicBezTo>
                  <a:pt x="1109" y="0"/>
                  <a:pt x="0" y="2684"/>
                  <a:pt x="1575" y="4259"/>
                </a:cubicBezTo>
                <a:cubicBezTo>
                  <a:pt x="2082" y="4759"/>
                  <a:pt x="2704" y="4983"/>
                  <a:pt x="3314" y="4983"/>
                </a:cubicBezTo>
                <a:cubicBezTo>
                  <a:pt x="4599" y="4983"/>
                  <a:pt x="5833" y="3988"/>
                  <a:pt x="5833" y="2484"/>
                </a:cubicBezTo>
                <a:cubicBezTo>
                  <a:pt x="5833" y="1109"/>
                  <a:pt x="4702" y="0"/>
                  <a:pt x="3327" y="0"/>
                </a:cubicBezTo>
                <a:close/>
              </a:path>
            </a:pathLst>
          </a:custGeom>
          <a:solidFill>
            <a:srgbClr val="7CAA3D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>
              <a:solidFill>
                <a:srgbClr val="7CAA3D"/>
              </a:solidFill>
            </a:endParaRPr>
          </a:p>
        </p:txBody>
      </p:sp>
      <p:sp>
        <p:nvSpPr>
          <p:cNvPr id="48" name="Google Shape;544;p29">
            <a:extLst>
              <a:ext uri="{FF2B5EF4-FFF2-40B4-BE49-F238E27FC236}">
                <a16:creationId xmlns:a16="http://schemas.microsoft.com/office/drawing/2014/main" id="{870978BF-DDA7-7644-BF67-DB274A279514}"/>
              </a:ext>
            </a:extLst>
          </p:cNvPr>
          <p:cNvSpPr/>
          <p:nvPr/>
        </p:nvSpPr>
        <p:spPr>
          <a:xfrm>
            <a:off x="5743378" y="3429200"/>
            <a:ext cx="197072" cy="167561"/>
          </a:xfrm>
          <a:custGeom>
            <a:avLst/>
            <a:gdLst/>
            <a:ahLst/>
            <a:cxnLst/>
            <a:rect l="l" t="t" r="r" b="b"/>
            <a:pathLst>
              <a:path w="5834" h="4983" extrusionOk="0">
                <a:moveTo>
                  <a:pt x="3327" y="0"/>
                </a:moveTo>
                <a:cubicBezTo>
                  <a:pt x="1109" y="0"/>
                  <a:pt x="0" y="2684"/>
                  <a:pt x="1575" y="4259"/>
                </a:cubicBezTo>
                <a:cubicBezTo>
                  <a:pt x="2082" y="4759"/>
                  <a:pt x="2704" y="4983"/>
                  <a:pt x="3314" y="4983"/>
                </a:cubicBezTo>
                <a:cubicBezTo>
                  <a:pt x="4599" y="4983"/>
                  <a:pt x="5833" y="3988"/>
                  <a:pt x="5833" y="2484"/>
                </a:cubicBezTo>
                <a:cubicBezTo>
                  <a:pt x="5833" y="1109"/>
                  <a:pt x="4702" y="0"/>
                  <a:pt x="3327" y="0"/>
                </a:cubicBezTo>
                <a:close/>
              </a:path>
            </a:pathLst>
          </a:custGeom>
          <a:solidFill>
            <a:srgbClr val="7CAA3D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>
              <a:solidFill>
                <a:srgbClr val="7CAA3D"/>
              </a:solidFill>
            </a:endParaRPr>
          </a:p>
        </p:txBody>
      </p:sp>
      <p:sp>
        <p:nvSpPr>
          <p:cNvPr id="50" name="Google Shape;544;p29">
            <a:extLst>
              <a:ext uri="{FF2B5EF4-FFF2-40B4-BE49-F238E27FC236}">
                <a16:creationId xmlns:a16="http://schemas.microsoft.com/office/drawing/2014/main" id="{DA0A6D4F-8A2E-D749-A82F-7922796B021E}"/>
              </a:ext>
            </a:extLst>
          </p:cNvPr>
          <p:cNvSpPr/>
          <p:nvPr/>
        </p:nvSpPr>
        <p:spPr>
          <a:xfrm>
            <a:off x="5740979" y="4091629"/>
            <a:ext cx="197072" cy="167561"/>
          </a:xfrm>
          <a:custGeom>
            <a:avLst/>
            <a:gdLst/>
            <a:ahLst/>
            <a:cxnLst/>
            <a:rect l="l" t="t" r="r" b="b"/>
            <a:pathLst>
              <a:path w="5834" h="4983" extrusionOk="0">
                <a:moveTo>
                  <a:pt x="3327" y="0"/>
                </a:moveTo>
                <a:cubicBezTo>
                  <a:pt x="1109" y="0"/>
                  <a:pt x="0" y="2684"/>
                  <a:pt x="1575" y="4259"/>
                </a:cubicBezTo>
                <a:cubicBezTo>
                  <a:pt x="2082" y="4759"/>
                  <a:pt x="2704" y="4983"/>
                  <a:pt x="3314" y="4983"/>
                </a:cubicBezTo>
                <a:cubicBezTo>
                  <a:pt x="4599" y="4983"/>
                  <a:pt x="5833" y="3988"/>
                  <a:pt x="5833" y="2484"/>
                </a:cubicBezTo>
                <a:cubicBezTo>
                  <a:pt x="5833" y="1109"/>
                  <a:pt x="4702" y="0"/>
                  <a:pt x="3327" y="0"/>
                </a:cubicBezTo>
                <a:close/>
              </a:path>
            </a:pathLst>
          </a:custGeom>
          <a:solidFill>
            <a:srgbClr val="7CAA3D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>
              <a:solidFill>
                <a:srgbClr val="7CAA3D"/>
              </a:solidFill>
            </a:endParaRPr>
          </a:p>
        </p:txBody>
      </p:sp>
      <p:sp>
        <p:nvSpPr>
          <p:cNvPr id="17" name="Google Shape;544;p29">
            <a:extLst>
              <a:ext uri="{FF2B5EF4-FFF2-40B4-BE49-F238E27FC236}">
                <a16:creationId xmlns:a16="http://schemas.microsoft.com/office/drawing/2014/main" id="{E22E02D2-6A5C-B842-8CF6-6350F939432C}"/>
              </a:ext>
            </a:extLst>
          </p:cNvPr>
          <p:cNvSpPr/>
          <p:nvPr/>
        </p:nvSpPr>
        <p:spPr>
          <a:xfrm>
            <a:off x="5749089" y="5350356"/>
            <a:ext cx="197072" cy="167561"/>
          </a:xfrm>
          <a:custGeom>
            <a:avLst/>
            <a:gdLst/>
            <a:ahLst/>
            <a:cxnLst/>
            <a:rect l="l" t="t" r="r" b="b"/>
            <a:pathLst>
              <a:path w="5834" h="4983" extrusionOk="0">
                <a:moveTo>
                  <a:pt x="3327" y="0"/>
                </a:moveTo>
                <a:cubicBezTo>
                  <a:pt x="1109" y="0"/>
                  <a:pt x="0" y="2684"/>
                  <a:pt x="1575" y="4259"/>
                </a:cubicBezTo>
                <a:cubicBezTo>
                  <a:pt x="2082" y="4759"/>
                  <a:pt x="2704" y="4983"/>
                  <a:pt x="3314" y="4983"/>
                </a:cubicBezTo>
                <a:cubicBezTo>
                  <a:pt x="4599" y="4983"/>
                  <a:pt x="5833" y="3988"/>
                  <a:pt x="5833" y="2484"/>
                </a:cubicBezTo>
                <a:cubicBezTo>
                  <a:pt x="5833" y="1109"/>
                  <a:pt x="4702" y="0"/>
                  <a:pt x="3327" y="0"/>
                </a:cubicBezTo>
                <a:close/>
              </a:path>
            </a:pathLst>
          </a:custGeom>
          <a:solidFill>
            <a:srgbClr val="7CAA3D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>
              <a:solidFill>
                <a:srgbClr val="7CAA3D"/>
              </a:solidFill>
            </a:endParaRPr>
          </a:p>
        </p:txBody>
      </p:sp>
      <p:sp>
        <p:nvSpPr>
          <p:cNvPr id="18" name="Google Shape;544;p29">
            <a:extLst>
              <a:ext uri="{FF2B5EF4-FFF2-40B4-BE49-F238E27FC236}">
                <a16:creationId xmlns:a16="http://schemas.microsoft.com/office/drawing/2014/main" id="{A01213EE-ADD4-814F-AFFC-9FC049D79FE7}"/>
              </a:ext>
            </a:extLst>
          </p:cNvPr>
          <p:cNvSpPr/>
          <p:nvPr/>
        </p:nvSpPr>
        <p:spPr>
          <a:xfrm>
            <a:off x="5749089" y="4517169"/>
            <a:ext cx="197072" cy="167561"/>
          </a:xfrm>
          <a:custGeom>
            <a:avLst/>
            <a:gdLst/>
            <a:ahLst/>
            <a:cxnLst/>
            <a:rect l="l" t="t" r="r" b="b"/>
            <a:pathLst>
              <a:path w="5834" h="4983" extrusionOk="0">
                <a:moveTo>
                  <a:pt x="3327" y="0"/>
                </a:moveTo>
                <a:cubicBezTo>
                  <a:pt x="1109" y="0"/>
                  <a:pt x="0" y="2684"/>
                  <a:pt x="1575" y="4259"/>
                </a:cubicBezTo>
                <a:cubicBezTo>
                  <a:pt x="2082" y="4759"/>
                  <a:pt x="2704" y="4983"/>
                  <a:pt x="3314" y="4983"/>
                </a:cubicBezTo>
                <a:cubicBezTo>
                  <a:pt x="4599" y="4983"/>
                  <a:pt x="5833" y="3988"/>
                  <a:pt x="5833" y="2484"/>
                </a:cubicBezTo>
                <a:cubicBezTo>
                  <a:pt x="5833" y="1109"/>
                  <a:pt x="4702" y="0"/>
                  <a:pt x="3327" y="0"/>
                </a:cubicBezTo>
                <a:close/>
              </a:path>
            </a:pathLst>
          </a:custGeom>
          <a:solidFill>
            <a:srgbClr val="7CAA3D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>
              <a:solidFill>
                <a:srgbClr val="7CAA3D"/>
              </a:solidFill>
            </a:endParaRPr>
          </a:p>
        </p:txBody>
      </p:sp>
      <p:sp>
        <p:nvSpPr>
          <p:cNvPr id="19" name="Google Shape;544;p29">
            <a:extLst>
              <a:ext uri="{FF2B5EF4-FFF2-40B4-BE49-F238E27FC236}">
                <a16:creationId xmlns:a16="http://schemas.microsoft.com/office/drawing/2014/main" id="{14D6F0D2-30F2-BC42-9DB0-D2E231911995}"/>
              </a:ext>
            </a:extLst>
          </p:cNvPr>
          <p:cNvSpPr/>
          <p:nvPr/>
        </p:nvSpPr>
        <p:spPr>
          <a:xfrm>
            <a:off x="5749089" y="5575892"/>
            <a:ext cx="197072" cy="167561"/>
          </a:xfrm>
          <a:custGeom>
            <a:avLst/>
            <a:gdLst/>
            <a:ahLst/>
            <a:cxnLst/>
            <a:rect l="l" t="t" r="r" b="b"/>
            <a:pathLst>
              <a:path w="5834" h="4983" extrusionOk="0">
                <a:moveTo>
                  <a:pt x="3327" y="0"/>
                </a:moveTo>
                <a:cubicBezTo>
                  <a:pt x="1109" y="0"/>
                  <a:pt x="0" y="2684"/>
                  <a:pt x="1575" y="4259"/>
                </a:cubicBezTo>
                <a:cubicBezTo>
                  <a:pt x="2082" y="4759"/>
                  <a:pt x="2704" y="4983"/>
                  <a:pt x="3314" y="4983"/>
                </a:cubicBezTo>
                <a:cubicBezTo>
                  <a:pt x="4599" y="4983"/>
                  <a:pt x="5833" y="3988"/>
                  <a:pt x="5833" y="2484"/>
                </a:cubicBezTo>
                <a:cubicBezTo>
                  <a:pt x="5833" y="1109"/>
                  <a:pt x="4702" y="0"/>
                  <a:pt x="3327" y="0"/>
                </a:cubicBezTo>
                <a:close/>
              </a:path>
            </a:pathLst>
          </a:custGeom>
          <a:solidFill>
            <a:srgbClr val="7CAA3D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>
              <a:solidFill>
                <a:srgbClr val="7CAA3D"/>
              </a:solidFill>
            </a:endParaRPr>
          </a:p>
        </p:txBody>
      </p:sp>
      <p:sp>
        <p:nvSpPr>
          <p:cNvPr id="20" name="Google Shape;544;p29">
            <a:extLst>
              <a:ext uri="{FF2B5EF4-FFF2-40B4-BE49-F238E27FC236}">
                <a16:creationId xmlns:a16="http://schemas.microsoft.com/office/drawing/2014/main" id="{70DB020D-750B-2749-AB21-1AA5DB1421C6}"/>
              </a:ext>
            </a:extLst>
          </p:cNvPr>
          <p:cNvSpPr/>
          <p:nvPr/>
        </p:nvSpPr>
        <p:spPr>
          <a:xfrm>
            <a:off x="5740979" y="6015417"/>
            <a:ext cx="197072" cy="167561"/>
          </a:xfrm>
          <a:custGeom>
            <a:avLst/>
            <a:gdLst/>
            <a:ahLst/>
            <a:cxnLst/>
            <a:rect l="l" t="t" r="r" b="b"/>
            <a:pathLst>
              <a:path w="5834" h="4983" extrusionOk="0">
                <a:moveTo>
                  <a:pt x="3327" y="0"/>
                </a:moveTo>
                <a:cubicBezTo>
                  <a:pt x="1109" y="0"/>
                  <a:pt x="0" y="2684"/>
                  <a:pt x="1575" y="4259"/>
                </a:cubicBezTo>
                <a:cubicBezTo>
                  <a:pt x="2082" y="4759"/>
                  <a:pt x="2704" y="4983"/>
                  <a:pt x="3314" y="4983"/>
                </a:cubicBezTo>
                <a:cubicBezTo>
                  <a:pt x="4599" y="4983"/>
                  <a:pt x="5833" y="3988"/>
                  <a:pt x="5833" y="2484"/>
                </a:cubicBezTo>
                <a:cubicBezTo>
                  <a:pt x="5833" y="1109"/>
                  <a:pt x="4702" y="0"/>
                  <a:pt x="3327" y="0"/>
                </a:cubicBezTo>
                <a:close/>
              </a:path>
            </a:pathLst>
          </a:custGeom>
          <a:solidFill>
            <a:srgbClr val="7CAA3D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>
              <a:solidFill>
                <a:srgbClr val="7CAA3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376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7"/>
          <p:cNvSpPr txBox="1">
            <a:spLocks noGrp="1"/>
          </p:cNvSpPr>
          <p:nvPr>
            <p:ph type="title"/>
          </p:nvPr>
        </p:nvSpPr>
        <p:spPr>
          <a:xfrm>
            <a:off x="6434077" y="723713"/>
            <a:ext cx="4756400" cy="641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/>
              <a:t>Key Interview </a:t>
            </a:r>
            <a:r>
              <a:rPr lang="en" dirty="0">
                <a:solidFill>
                  <a:srgbClr val="7CAA3D"/>
                </a:solidFill>
              </a:rPr>
              <a:t>Insights</a:t>
            </a:r>
            <a:endParaRPr dirty="0">
              <a:solidFill>
                <a:srgbClr val="7CAA3D"/>
              </a:solidFill>
            </a:endParaRPr>
          </a:p>
        </p:txBody>
      </p:sp>
      <p:grpSp>
        <p:nvGrpSpPr>
          <p:cNvPr id="409" name="Google Shape;409;p37"/>
          <p:cNvGrpSpPr/>
          <p:nvPr/>
        </p:nvGrpSpPr>
        <p:grpSpPr>
          <a:xfrm>
            <a:off x="4987853" y="0"/>
            <a:ext cx="1134548" cy="4158869"/>
            <a:chOff x="3740889" y="0"/>
            <a:chExt cx="850911" cy="3119152"/>
          </a:xfrm>
        </p:grpSpPr>
        <p:sp>
          <p:nvSpPr>
            <p:cNvPr id="410" name="Google Shape;410;p37"/>
            <p:cNvSpPr/>
            <p:nvPr/>
          </p:nvSpPr>
          <p:spPr>
            <a:xfrm flipH="1">
              <a:off x="4144548" y="0"/>
              <a:ext cx="43458" cy="1808087"/>
            </a:xfrm>
            <a:custGeom>
              <a:avLst/>
              <a:gdLst/>
              <a:ahLst/>
              <a:cxnLst/>
              <a:rect l="l" t="t" r="r" b="b"/>
              <a:pathLst>
                <a:path w="2869" h="101407" extrusionOk="0">
                  <a:moveTo>
                    <a:pt x="0" y="0"/>
                  </a:moveTo>
                  <a:lnTo>
                    <a:pt x="0" y="101406"/>
                  </a:lnTo>
                  <a:lnTo>
                    <a:pt x="2869" y="101406"/>
                  </a:lnTo>
                  <a:lnTo>
                    <a:pt x="2869" y="0"/>
                  </a:lnTo>
                  <a:close/>
                </a:path>
              </a:pathLst>
            </a:custGeom>
            <a:solidFill>
              <a:srgbClr val="071C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11" name="Google Shape;411;p37"/>
            <p:cNvSpPr/>
            <p:nvPr/>
          </p:nvSpPr>
          <p:spPr>
            <a:xfrm flipH="1">
              <a:off x="3740889" y="2114146"/>
              <a:ext cx="850911" cy="1005006"/>
            </a:xfrm>
            <a:custGeom>
              <a:avLst/>
              <a:gdLst/>
              <a:ahLst/>
              <a:cxnLst/>
              <a:rect l="l" t="t" r="r" b="b"/>
              <a:pathLst>
                <a:path w="56175" h="66348" extrusionOk="0">
                  <a:moveTo>
                    <a:pt x="3970" y="25218"/>
                  </a:moveTo>
                  <a:cubicBezTo>
                    <a:pt x="1469" y="29288"/>
                    <a:pt x="1" y="34025"/>
                    <a:pt x="1" y="39128"/>
                  </a:cubicBezTo>
                  <a:cubicBezTo>
                    <a:pt x="1" y="54139"/>
                    <a:pt x="12576" y="66348"/>
                    <a:pt x="28088" y="66348"/>
                  </a:cubicBezTo>
                  <a:cubicBezTo>
                    <a:pt x="43599" y="66348"/>
                    <a:pt x="56174" y="54139"/>
                    <a:pt x="56174" y="39128"/>
                  </a:cubicBezTo>
                  <a:cubicBezTo>
                    <a:pt x="56174" y="34025"/>
                    <a:pt x="54707" y="29288"/>
                    <a:pt x="52205" y="25218"/>
                  </a:cubicBezTo>
                  <a:lnTo>
                    <a:pt x="52305" y="25218"/>
                  </a:lnTo>
                  <a:cubicBezTo>
                    <a:pt x="40797" y="7906"/>
                    <a:pt x="41997" y="0"/>
                    <a:pt x="41997" y="0"/>
                  </a:cubicBezTo>
                  <a:lnTo>
                    <a:pt x="28088" y="0"/>
                  </a:lnTo>
                  <a:lnTo>
                    <a:pt x="14178" y="0"/>
                  </a:lnTo>
                  <a:cubicBezTo>
                    <a:pt x="14178" y="0"/>
                    <a:pt x="15378" y="7906"/>
                    <a:pt x="3870" y="252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12" name="Google Shape;412;p37"/>
            <p:cNvSpPr/>
            <p:nvPr/>
          </p:nvSpPr>
          <p:spPr>
            <a:xfrm flipH="1">
              <a:off x="3956114" y="1852866"/>
              <a:ext cx="420904" cy="261249"/>
            </a:xfrm>
            <a:custGeom>
              <a:avLst/>
              <a:gdLst/>
              <a:ahLst/>
              <a:cxnLst/>
              <a:rect l="l" t="t" r="r" b="b"/>
              <a:pathLst>
                <a:path w="27787" h="17247" extrusionOk="0">
                  <a:moveTo>
                    <a:pt x="13911" y="17246"/>
                  </a:moveTo>
                  <a:lnTo>
                    <a:pt x="13911" y="17246"/>
                  </a:lnTo>
                  <a:lnTo>
                    <a:pt x="27787" y="17246"/>
                  </a:lnTo>
                  <a:lnTo>
                    <a:pt x="27787" y="5738"/>
                  </a:lnTo>
                  <a:lnTo>
                    <a:pt x="24051" y="1"/>
                  </a:lnTo>
                  <a:lnTo>
                    <a:pt x="13911" y="1"/>
                  </a:lnTo>
                  <a:lnTo>
                    <a:pt x="13911" y="1"/>
                  </a:lnTo>
                  <a:lnTo>
                    <a:pt x="3770" y="1"/>
                  </a:lnTo>
                  <a:lnTo>
                    <a:pt x="1" y="5738"/>
                  </a:lnTo>
                  <a:lnTo>
                    <a:pt x="1" y="1724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13" name="Google Shape;413;p37"/>
            <p:cNvSpPr/>
            <p:nvPr/>
          </p:nvSpPr>
          <p:spPr>
            <a:xfrm flipH="1">
              <a:off x="3921250" y="1705804"/>
              <a:ext cx="490128" cy="375431"/>
            </a:xfrm>
            <a:custGeom>
              <a:avLst/>
              <a:gdLst/>
              <a:ahLst/>
              <a:cxnLst/>
              <a:rect l="l" t="t" r="r" b="b"/>
              <a:pathLst>
                <a:path w="32357" h="24785" extrusionOk="0">
                  <a:moveTo>
                    <a:pt x="32357" y="24785"/>
                  </a:moveTo>
                  <a:lnTo>
                    <a:pt x="0" y="24785"/>
                  </a:lnTo>
                  <a:lnTo>
                    <a:pt x="0" y="10341"/>
                  </a:lnTo>
                  <a:cubicBezTo>
                    <a:pt x="0" y="4637"/>
                    <a:pt x="4637" y="1"/>
                    <a:pt x="10341" y="1"/>
                  </a:cubicBezTo>
                  <a:lnTo>
                    <a:pt x="22016" y="1"/>
                  </a:lnTo>
                  <a:cubicBezTo>
                    <a:pt x="27720" y="1"/>
                    <a:pt x="32357" y="4637"/>
                    <a:pt x="32357" y="10341"/>
                  </a:cubicBezTo>
                  <a:lnTo>
                    <a:pt x="32357" y="24785"/>
                  </a:lnTo>
                  <a:close/>
                </a:path>
              </a:pathLst>
            </a:custGeom>
            <a:solidFill>
              <a:srgbClr val="071C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414" name="Google Shape;414;p37"/>
            <p:cNvGrpSpPr/>
            <p:nvPr/>
          </p:nvGrpSpPr>
          <p:grpSpPr>
            <a:xfrm flipH="1">
              <a:off x="3937184" y="2459289"/>
              <a:ext cx="467035" cy="392271"/>
              <a:chOff x="3155126" y="5507486"/>
              <a:chExt cx="229208" cy="192497"/>
            </a:xfrm>
          </p:grpSpPr>
          <p:sp>
            <p:nvSpPr>
              <p:cNvPr id="415" name="Google Shape;415;p37"/>
              <p:cNvSpPr/>
              <p:nvPr/>
            </p:nvSpPr>
            <p:spPr>
              <a:xfrm>
                <a:off x="3155126" y="5556264"/>
                <a:ext cx="143704" cy="143719"/>
              </a:xfrm>
              <a:custGeom>
                <a:avLst/>
                <a:gdLst/>
                <a:ahLst/>
                <a:cxnLst/>
                <a:rect l="l" t="t" r="r" b="b"/>
                <a:pathLst>
                  <a:path w="9140" h="9141" extrusionOk="0">
                    <a:moveTo>
                      <a:pt x="4570" y="3102"/>
                    </a:moveTo>
                    <a:cubicBezTo>
                      <a:pt x="5371" y="3102"/>
                      <a:pt x="6038" y="3770"/>
                      <a:pt x="6038" y="4570"/>
                    </a:cubicBezTo>
                    <a:cubicBezTo>
                      <a:pt x="6038" y="5404"/>
                      <a:pt x="5371" y="6038"/>
                      <a:pt x="4570" y="6038"/>
                    </a:cubicBezTo>
                    <a:cubicBezTo>
                      <a:pt x="3736" y="6038"/>
                      <a:pt x="3102" y="5404"/>
                      <a:pt x="3102" y="4570"/>
                    </a:cubicBezTo>
                    <a:cubicBezTo>
                      <a:pt x="3102" y="3770"/>
                      <a:pt x="3736" y="3102"/>
                      <a:pt x="4570" y="3102"/>
                    </a:cubicBezTo>
                    <a:close/>
                    <a:moveTo>
                      <a:pt x="6738" y="7305"/>
                    </a:moveTo>
                    <a:cubicBezTo>
                      <a:pt x="6938" y="7139"/>
                      <a:pt x="7105" y="6972"/>
                      <a:pt x="7272" y="6772"/>
                    </a:cubicBezTo>
                    <a:lnTo>
                      <a:pt x="8373" y="7105"/>
                    </a:lnTo>
                    <a:cubicBezTo>
                      <a:pt x="8473" y="6939"/>
                      <a:pt x="8573" y="6772"/>
                      <a:pt x="8640" y="6605"/>
                    </a:cubicBezTo>
                    <a:lnTo>
                      <a:pt x="7806" y="5838"/>
                    </a:lnTo>
                    <a:cubicBezTo>
                      <a:pt x="7906" y="5604"/>
                      <a:pt x="7972" y="5371"/>
                      <a:pt x="8006" y="5104"/>
                    </a:cubicBezTo>
                    <a:lnTo>
                      <a:pt x="9107" y="4870"/>
                    </a:lnTo>
                    <a:cubicBezTo>
                      <a:pt x="9107" y="4770"/>
                      <a:pt x="9140" y="4670"/>
                      <a:pt x="9140" y="4570"/>
                    </a:cubicBezTo>
                    <a:cubicBezTo>
                      <a:pt x="9140" y="4503"/>
                      <a:pt x="9107" y="4403"/>
                      <a:pt x="9107" y="4303"/>
                    </a:cubicBezTo>
                    <a:lnTo>
                      <a:pt x="8006" y="4036"/>
                    </a:lnTo>
                    <a:cubicBezTo>
                      <a:pt x="7972" y="3803"/>
                      <a:pt x="7906" y="3536"/>
                      <a:pt x="7806" y="3336"/>
                    </a:cubicBezTo>
                    <a:lnTo>
                      <a:pt x="8640" y="2535"/>
                    </a:lnTo>
                    <a:cubicBezTo>
                      <a:pt x="8573" y="2369"/>
                      <a:pt x="8473" y="2202"/>
                      <a:pt x="8373" y="2068"/>
                    </a:cubicBezTo>
                    <a:lnTo>
                      <a:pt x="7272" y="2402"/>
                    </a:lnTo>
                    <a:cubicBezTo>
                      <a:pt x="7105" y="2202"/>
                      <a:pt x="6938" y="2002"/>
                      <a:pt x="6738" y="1868"/>
                    </a:cubicBezTo>
                    <a:lnTo>
                      <a:pt x="7072" y="767"/>
                    </a:lnTo>
                    <a:cubicBezTo>
                      <a:pt x="6938" y="667"/>
                      <a:pt x="6772" y="567"/>
                      <a:pt x="6605" y="501"/>
                    </a:cubicBezTo>
                    <a:lnTo>
                      <a:pt x="5804" y="1335"/>
                    </a:lnTo>
                    <a:cubicBezTo>
                      <a:pt x="5571" y="1234"/>
                      <a:pt x="5337" y="1168"/>
                      <a:pt x="5104" y="1134"/>
                    </a:cubicBezTo>
                    <a:lnTo>
                      <a:pt x="4837" y="34"/>
                    </a:lnTo>
                    <a:cubicBezTo>
                      <a:pt x="4737" y="0"/>
                      <a:pt x="4637" y="0"/>
                      <a:pt x="4570" y="0"/>
                    </a:cubicBezTo>
                    <a:cubicBezTo>
                      <a:pt x="4470" y="0"/>
                      <a:pt x="4370" y="0"/>
                      <a:pt x="4270" y="34"/>
                    </a:cubicBezTo>
                    <a:lnTo>
                      <a:pt x="4003" y="1134"/>
                    </a:lnTo>
                    <a:cubicBezTo>
                      <a:pt x="3769" y="1168"/>
                      <a:pt x="3536" y="1234"/>
                      <a:pt x="3302" y="1335"/>
                    </a:cubicBezTo>
                    <a:lnTo>
                      <a:pt x="2502" y="501"/>
                    </a:lnTo>
                    <a:cubicBezTo>
                      <a:pt x="2335" y="567"/>
                      <a:pt x="2202" y="667"/>
                      <a:pt x="2035" y="767"/>
                    </a:cubicBezTo>
                    <a:lnTo>
                      <a:pt x="2368" y="1868"/>
                    </a:lnTo>
                    <a:cubicBezTo>
                      <a:pt x="2168" y="2035"/>
                      <a:pt x="2001" y="2202"/>
                      <a:pt x="1835" y="2402"/>
                    </a:cubicBezTo>
                    <a:lnTo>
                      <a:pt x="734" y="2068"/>
                    </a:lnTo>
                    <a:cubicBezTo>
                      <a:pt x="634" y="2202"/>
                      <a:pt x="567" y="2369"/>
                      <a:pt x="467" y="2535"/>
                    </a:cubicBezTo>
                    <a:lnTo>
                      <a:pt x="1301" y="3336"/>
                    </a:lnTo>
                    <a:cubicBezTo>
                      <a:pt x="1201" y="3536"/>
                      <a:pt x="1134" y="3803"/>
                      <a:pt x="1101" y="4036"/>
                    </a:cubicBezTo>
                    <a:lnTo>
                      <a:pt x="0" y="4303"/>
                    </a:lnTo>
                    <a:cubicBezTo>
                      <a:pt x="0" y="4403"/>
                      <a:pt x="0" y="4470"/>
                      <a:pt x="0" y="4570"/>
                    </a:cubicBezTo>
                    <a:cubicBezTo>
                      <a:pt x="0" y="4670"/>
                      <a:pt x="0" y="4770"/>
                      <a:pt x="0" y="4870"/>
                    </a:cubicBezTo>
                    <a:lnTo>
                      <a:pt x="1101" y="5104"/>
                    </a:lnTo>
                    <a:cubicBezTo>
                      <a:pt x="1134" y="5371"/>
                      <a:pt x="1201" y="5604"/>
                      <a:pt x="1301" y="5838"/>
                    </a:cubicBezTo>
                    <a:lnTo>
                      <a:pt x="467" y="6605"/>
                    </a:lnTo>
                    <a:cubicBezTo>
                      <a:pt x="567" y="6772"/>
                      <a:pt x="634" y="6939"/>
                      <a:pt x="734" y="7105"/>
                    </a:cubicBezTo>
                    <a:lnTo>
                      <a:pt x="1835" y="6772"/>
                    </a:lnTo>
                    <a:cubicBezTo>
                      <a:pt x="2001" y="6972"/>
                      <a:pt x="2168" y="7139"/>
                      <a:pt x="2368" y="7305"/>
                    </a:cubicBezTo>
                    <a:lnTo>
                      <a:pt x="2035" y="8406"/>
                    </a:lnTo>
                    <a:cubicBezTo>
                      <a:pt x="2202" y="8506"/>
                      <a:pt x="2368" y="8573"/>
                      <a:pt x="2502" y="8673"/>
                    </a:cubicBezTo>
                    <a:lnTo>
                      <a:pt x="3302" y="7839"/>
                    </a:lnTo>
                    <a:cubicBezTo>
                      <a:pt x="3536" y="7939"/>
                      <a:pt x="3769" y="8006"/>
                      <a:pt x="4003" y="8039"/>
                    </a:cubicBezTo>
                    <a:lnTo>
                      <a:pt x="4270" y="9140"/>
                    </a:lnTo>
                    <a:cubicBezTo>
                      <a:pt x="4370" y="9140"/>
                      <a:pt x="4470" y="9140"/>
                      <a:pt x="4570" y="9140"/>
                    </a:cubicBezTo>
                    <a:cubicBezTo>
                      <a:pt x="4637" y="9140"/>
                      <a:pt x="4737" y="9140"/>
                      <a:pt x="4837" y="9140"/>
                    </a:cubicBezTo>
                    <a:lnTo>
                      <a:pt x="5104" y="8039"/>
                    </a:lnTo>
                    <a:cubicBezTo>
                      <a:pt x="5337" y="8006"/>
                      <a:pt x="5571" y="7939"/>
                      <a:pt x="5804" y="7839"/>
                    </a:cubicBezTo>
                    <a:lnTo>
                      <a:pt x="6605" y="8673"/>
                    </a:lnTo>
                    <a:cubicBezTo>
                      <a:pt x="6772" y="8573"/>
                      <a:pt x="6938" y="8506"/>
                      <a:pt x="7072" y="840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416" name="Google Shape;416;p37"/>
              <p:cNvSpPr/>
              <p:nvPr/>
            </p:nvSpPr>
            <p:spPr>
              <a:xfrm>
                <a:off x="3272091" y="5507486"/>
                <a:ext cx="112243" cy="112243"/>
              </a:xfrm>
              <a:custGeom>
                <a:avLst/>
                <a:gdLst/>
                <a:ahLst/>
                <a:cxnLst/>
                <a:rect l="l" t="t" r="r" b="b"/>
                <a:pathLst>
                  <a:path w="7139" h="7139" extrusionOk="0">
                    <a:moveTo>
                      <a:pt x="3803" y="2435"/>
                    </a:moveTo>
                    <a:cubicBezTo>
                      <a:pt x="4404" y="2569"/>
                      <a:pt x="4837" y="3169"/>
                      <a:pt x="4704" y="3803"/>
                    </a:cubicBezTo>
                    <a:cubicBezTo>
                      <a:pt x="4604" y="4437"/>
                      <a:pt x="4004" y="4837"/>
                      <a:pt x="3370" y="4737"/>
                    </a:cubicBezTo>
                    <a:cubicBezTo>
                      <a:pt x="2736" y="4603"/>
                      <a:pt x="2336" y="4003"/>
                      <a:pt x="2436" y="3369"/>
                    </a:cubicBezTo>
                    <a:cubicBezTo>
                      <a:pt x="2569" y="2735"/>
                      <a:pt x="3170" y="2335"/>
                      <a:pt x="3803" y="2435"/>
                    </a:cubicBezTo>
                    <a:close/>
                    <a:moveTo>
                      <a:pt x="4871" y="6004"/>
                    </a:moveTo>
                    <a:cubicBezTo>
                      <a:pt x="5071" y="5904"/>
                      <a:pt x="5204" y="5804"/>
                      <a:pt x="5371" y="5671"/>
                    </a:cubicBezTo>
                    <a:lnTo>
                      <a:pt x="6172" y="6104"/>
                    </a:lnTo>
                    <a:cubicBezTo>
                      <a:pt x="6272" y="5971"/>
                      <a:pt x="6372" y="5871"/>
                      <a:pt x="6439" y="5771"/>
                    </a:cubicBezTo>
                    <a:lnTo>
                      <a:pt x="5905" y="5037"/>
                    </a:lnTo>
                    <a:cubicBezTo>
                      <a:pt x="6038" y="4870"/>
                      <a:pt x="6105" y="4703"/>
                      <a:pt x="6172" y="4503"/>
                    </a:cubicBezTo>
                    <a:lnTo>
                      <a:pt x="7072" y="4470"/>
                    </a:lnTo>
                    <a:cubicBezTo>
                      <a:pt x="7072" y="4370"/>
                      <a:pt x="7106" y="4303"/>
                      <a:pt x="7106" y="4236"/>
                    </a:cubicBezTo>
                    <a:cubicBezTo>
                      <a:pt x="7139" y="4170"/>
                      <a:pt x="7139" y="4103"/>
                      <a:pt x="7139" y="4036"/>
                    </a:cubicBezTo>
                    <a:lnTo>
                      <a:pt x="6339" y="3669"/>
                    </a:lnTo>
                    <a:cubicBezTo>
                      <a:pt x="6339" y="3469"/>
                      <a:pt x="6305" y="3269"/>
                      <a:pt x="6272" y="3069"/>
                    </a:cubicBezTo>
                    <a:lnTo>
                      <a:pt x="7039" y="2602"/>
                    </a:lnTo>
                    <a:cubicBezTo>
                      <a:pt x="7006" y="2435"/>
                      <a:pt x="6939" y="2302"/>
                      <a:pt x="6906" y="2168"/>
                    </a:cubicBezTo>
                    <a:lnTo>
                      <a:pt x="6005" y="2268"/>
                    </a:lnTo>
                    <a:cubicBezTo>
                      <a:pt x="5905" y="2102"/>
                      <a:pt x="5805" y="1935"/>
                      <a:pt x="5671" y="1801"/>
                    </a:cubicBezTo>
                    <a:lnTo>
                      <a:pt x="6072" y="1001"/>
                    </a:lnTo>
                    <a:cubicBezTo>
                      <a:pt x="5972" y="901"/>
                      <a:pt x="5872" y="801"/>
                      <a:pt x="5738" y="701"/>
                    </a:cubicBezTo>
                    <a:lnTo>
                      <a:pt x="5004" y="1234"/>
                    </a:lnTo>
                    <a:cubicBezTo>
                      <a:pt x="4837" y="1134"/>
                      <a:pt x="4671" y="1034"/>
                      <a:pt x="4471" y="967"/>
                    </a:cubicBezTo>
                    <a:lnTo>
                      <a:pt x="4437" y="67"/>
                    </a:lnTo>
                    <a:cubicBezTo>
                      <a:pt x="4370" y="67"/>
                      <a:pt x="4304" y="33"/>
                      <a:pt x="4237" y="33"/>
                    </a:cubicBezTo>
                    <a:cubicBezTo>
                      <a:pt x="4170" y="33"/>
                      <a:pt x="4070" y="0"/>
                      <a:pt x="4004" y="0"/>
                    </a:cubicBezTo>
                    <a:lnTo>
                      <a:pt x="3637" y="834"/>
                    </a:lnTo>
                    <a:cubicBezTo>
                      <a:pt x="3436" y="801"/>
                      <a:pt x="3270" y="834"/>
                      <a:pt x="3070" y="867"/>
                    </a:cubicBezTo>
                    <a:lnTo>
                      <a:pt x="2569" y="100"/>
                    </a:lnTo>
                    <a:cubicBezTo>
                      <a:pt x="2436" y="167"/>
                      <a:pt x="2302" y="200"/>
                      <a:pt x="2169" y="267"/>
                    </a:cubicBezTo>
                    <a:lnTo>
                      <a:pt x="2269" y="1134"/>
                    </a:lnTo>
                    <a:cubicBezTo>
                      <a:pt x="2102" y="1234"/>
                      <a:pt x="1935" y="1368"/>
                      <a:pt x="1769" y="1468"/>
                    </a:cubicBezTo>
                    <a:lnTo>
                      <a:pt x="968" y="1067"/>
                    </a:lnTo>
                    <a:cubicBezTo>
                      <a:pt x="868" y="1168"/>
                      <a:pt x="768" y="1301"/>
                      <a:pt x="701" y="1401"/>
                    </a:cubicBezTo>
                    <a:lnTo>
                      <a:pt x="1235" y="2135"/>
                    </a:lnTo>
                    <a:cubicBezTo>
                      <a:pt x="1101" y="2302"/>
                      <a:pt x="1035" y="2468"/>
                      <a:pt x="968" y="2669"/>
                    </a:cubicBezTo>
                    <a:lnTo>
                      <a:pt x="67" y="2702"/>
                    </a:lnTo>
                    <a:cubicBezTo>
                      <a:pt x="67" y="2769"/>
                      <a:pt x="34" y="2835"/>
                      <a:pt x="34" y="2902"/>
                    </a:cubicBezTo>
                    <a:cubicBezTo>
                      <a:pt x="1" y="2969"/>
                      <a:pt x="1" y="3069"/>
                      <a:pt x="1" y="3136"/>
                    </a:cubicBezTo>
                    <a:lnTo>
                      <a:pt x="801" y="3503"/>
                    </a:lnTo>
                    <a:cubicBezTo>
                      <a:pt x="801" y="3703"/>
                      <a:pt x="835" y="3903"/>
                      <a:pt x="868" y="4070"/>
                    </a:cubicBezTo>
                    <a:lnTo>
                      <a:pt x="101" y="4570"/>
                    </a:lnTo>
                    <a:cubicBezTo>
                      <a:pt x="134" y="4703"/>
                      <a:pt x="201" y="4837"/>
                      <a:pt x="234" y="4970"/>
                    </a:cubicBezTo>
                    <a:lnTo>
                      <a:pt x="1135" y="4870"/>
                    </a:lnTo>
                    <a:cubicBezTo>
                      <a:pt x="1235" y="5070"/>
                      <a:pt x="1335" y="5204"/>
                      <a:pt x="1468" y="5371"/>
                    </a:cubicBezTo>
                    <a:lnTo>
                      <a:pt x="1068" y="6171"/>
                    </a:lnTo>
                    <a:cubicBezTo>
                      <a:pt x="1168" y="6271"/>
                      <a:pt x="1268" y="6371"/>
                      <a:pt x="1402" y="6471"/>
                    </a:cubicBezTo>
                    <a:lnTo>
                      <a:pt x="2136" y="5938"/>
                    </a:lnTo>
                    <a:cubicBezTo>
                      <a:pt x="2302" y="6038"/>
                      <a:pt x="2469" y="6104"/>
                      <a:pt x="2669" y="6171"/>
                    </a:cubicBezTo>
                    <a:lnTo>
                      <a:pt x="2703" y="7072"/>
                    </a:lnTo>
                    <a:cubicBezTo>
                      <a:pt x="2769" y="7105"/>
                      <a:pt x="2836" y="7105"/>
                      <a:pt x="2903" y="7138"/>
                    </a:cubicBezTo>
                    <a:cubicBezTo>
                      <a:pt x="2969" y="7138"/>
                      <a:pt x="3070" y="7138"/>
                      <a:pt x="3136" y="7138"/>
                    </a:cubicBezTo>
                    <a:lnTo>
                      <a:pt x="3503" y="6338"/>
                    </a:lnTo>
                    <a:cubicBezTo>
                      <a:pt x="3703" y="6338"/>
                      <a:pt x="3870" y="6338"/>
                      <a:pt x="4070" y="6305"/>
                    </a:cubicBezTo>
                    <a:lnTo>
                      <a:pt x="4571" y="7038"/>
                    </a:lnTo>
                    <a:cubicBezTo>
                      <a:pt x="4704" y="7005"/>
                      <a:pt x="4837" y="6972"/>
                      <a:pt x="4971" y="690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grpSp>
        <p:nvGrpSpPr>
          <p:cNvPr id="417" name="Google Shape;417;p37"/>
          <p:cNvGrpSpPr/>
          <p:nvPr/>
        </p:nvGrpSpPr>
        <p:grpSpPr>
          <a:xfrm>
            <a:off x="840390" y="358"/>
            <a:ext cx="1134528" cy="3796089"/>
            <a:chOff x="631402" y="-544200"/>
            <a:chExt cx="850896" cy="2847067"/>
          </a:xfrm>
        </p:grpSpPr>
        <p:sp>
          <p:nvSpPr>
            <p:cNvPr id="418" name="Google Shape;418;p37"/>
            <p:cNvSpPr/>
            <p:nvPr/>
          </p:nvSpPr>
          <p:spPr>
            <a:xfrm flipH="1">
              <a:off x="1035045" y="-544200"/>
              <a:ext cx="43973" cy="1536562"/>
            </a:xfrm>
            <a:custGeom>
              <a:avLst/>
              <a:gdLst/>
              <a:ahLst/>
              <a:cxnLst/>
              <a:rect l="l" t="t" r="r" b="b"/>
              <a:pathLst>
                <a:path w="2903" h="101440" extrusionOk="0">
                  <a:moveTo>
                    <a:pt x="0" y="0"/>
                  </a:moveTo>
                  <a:lnTo>
                    <a:pt x="0" y="101440"/>
                  </a:lnTo>
                  <a:lnTo>
                    <a:pt x="2902" y="101440"/>
                  </a:lnTo>
                  <a:lnTo>
                    <a:pt x="2902" y="0"/>
                  </a:lnTo>
                  <a:close/>
                </a:path>
              </a:pathLst>
            </a:custGeom>
            <a:solidFill>
              <a:srgbClr val="071C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19" name="Google Shape;419;p37"/>
            <p:cNvSpPr/>
            <p:nvPr/>
          </p:nvSpPr>
          <p:spPr>
            <a:xfrm flipH="1">
              <a:off x="631402" y="1297861"/>
              <a:ext cx="850896" cy="1005006"/>
            </a:xfrm>
            <a:custGeom>
              <a:avLst/>
              <a:gdLst/>
              <a:ahLst/>
              <a:cxnLst/>
              <a:rect l="l" t="t" r="r" b="b"/>
              <a:pathLst>
                <a:path w="56174" h="66348" extrusionOk="0">
                  <a:moveTo>
                    <a:pt x="3970" y="25252"/>
                  </a:moveTo>
                  <a:cubicBezTo>
                    <a:pt x="1468" y="29321"/>
                    <a:pt x="0" y="34058"/>
                    <a:pt x="0" y="39128"/>
                  </a:cubicBezTo>
                  <a:cubicBezTo>
                    <a:pt x="0" y="54172"/>
                    <a:pt x="12576" y="66348"/>
                    <a:pt x="28087" y="66348"/>
                  </a:cubicBezTo>
                  <a:cubicBezTo>
                    <a:pt x="43598" y="66348"/>
                    <a:pt x="56174" y="54172"/>
                    <a:pt x="56174" y="39128"/>
                  </a:cubicBezTo>
                  <a:cubicBezTo>
                    <a:pt x="56174" y="34058"/>
                    <a:pt x="54706" y="29321"/>
                    <a:pt x="52204" y="25252"/>
                  </a:cubicBezTo>
                  <a:lnTo>
                    <a:pt x="52304" y="25252"/>
                  </a:lnTo>
                  <a:cubicBezTo>
                    <a:pt x="40796" y="7939"/>
                    <a:pt x="41964" y="0"/>
                    <a:pt x="41964" y="0"/>
                  </a:cubicBezTo>
                  <a:lnTo>
                    <a:pt x="28087" y="0"/>
                  </a:lnTo>
                  <a:lnTo>
                    <a:pt x="14177" y="0"/>
                  </a:lnTo>
                  <a:cubicBezTo>
                    <a:pt x="14177" y="0"/>
                    <a:pt x="15378" y="7939"/>
                    <a:pt x="3870" y="252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20" name="Google Shape;420;p37"/>
            <p:cNvSpPr/>
            <p:nvPr/>
          </p:nvSpPr>
          <p:spPr>
            <a:xfrm flipH="1">
              <a:off x="846611" y="1037082"/>
              <a:ext cx="420904" cy="260749"/>
            </a:xfrm>
            <a:custGeom>
              <a:avLst/>
              <a:gdLst/>
              <a:ahLst/>
              <a:cxnLst/>
              <a:rect l="l" t="t" r="r" b="b"/>
              <a:pathLst>
                <a:path w="27787" h="17214" extrusionOk="0">
                  <a:moveTo>
                    <a:pt x="13910" y="17213"/>
                  </a:moveTo>
                  <a:lnTo>
                    <a:pt x="13910" y="17213"/>
                  </a:lnTo>
                  <a:lnTo>
                    <a:pt x="27787" y="17213"/>
                  </a:lnTo>
                  <a:lnTo>
                    <a:pt x="27787" y="5738"/>
                  </a:lnTo>
                  <a:lnTo>
                    <a:pt x="24017" y="1"/>
                  </a:lnTo>
                  <a:lnTo>
                    <a:pt x="13910" y="1"/>
                  </a:lnTo>
                  <a:lnTo>
                    <a:pt x="13910" y="1"/>
                  </a:lnTo>
                  <a:lnTo>
                    <a:pt x="3770" y="1"/>
                  </a:lnTo>
                  <a:lnTo>
                    <a:pt x="0" y="5738"/>
                  </a:lnTo>
                  <a:lnTo>
                    <a:pt x="0" y="1721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21" name="Google Shape;421;p37"/>
            <p:cNvSpPr/>
            <p:nvPr/>
          </p:nvSpPr>
          <p:spPr>
            <a:xfrm flipH="1">
              <a:off x="811748" y="889519"/>
              <a:ext cx="490143" cy="375946"/>
            </a:xfrm>
            <a:custGeom>
              <a:avLst/>
              <a:gdLst/>
              <a:ahLst/>
              <a:cxnLst/>
              <a:rect l="l" t="t" r="r" b="b"/>
              <a:pathLst>
                <a:path w="32358" h="24819" extrusionOk="0">
                  <a:moveTo>
                    <a:pt x="32357" y="24818"/>
                  </a:moveTo>
                  <a:lnTo>
                    <a:pt x="1" y="24818"/>
                  </a:lnTo>
                  <a:lnTo>
                    <a:pt x="1" y="10341"/>
                  </a:lnTo>
                  <a:cubicBezTo>
                    <a:pt x="1" y="4637"/>
                    <a:pt x="4638" y="1"/>
                    <a:pt x="10342" y="1"/>
                  </a:cubicBezTo>
                  <a:lnTo>
                    <a:pt x="22017" y="1"/>
                  </a:lnTo>
                  <a:cubicBezTo>
                    <a:pt x="27721" y="1"/>
                    <a:pt x="32357" y="4637"/>
                    <a:pt x="32357" y="10341"/>
                  </a:cubicBezTo>
                  <a:lnTo>
                    <a:pt x="32357" y="24818"/>
                  </a:lnTo>
                  <a:close/>
                </a:path>
              </a:pathLst>
            </a:custGeom>
            <a:solidFill>
              <a:srgbClr val="071C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422" name="Google Shape;422;p37"/>
            <p:cNvGrpSpPr/>
            <p:nvPr/>
          </p:nvGrpSpPr>
          <p:grpSpPr>
            <a:xfrm flipH="1">
              <a:off x="880676" y="1634127"/>
              <a:ext cx="369301" cy="376623"/>
              <a:chOff x="5646013" y="5370038"/>
              <a:chExt cx="181243" cy="184819"/>
            </a:xfrm>
          </p:grpSpPr>
          <p:sp>
            <p:nvSpPr>
              <p:cNvPr id="423" name="Google Shape;423;p37"/>
              <p:cNvSpPr/>
              <p:nvPr/>
            </p:nvSpPr>
            <p:spPr>
              <a:xfrm>
                <a:off x="5646013" y="5370038"/>
                <a:ext cx="149914" cy="184819"/>
              </a:xfrm>
              <a:custGeom>
                <a:avLst/>
                <a:gdLst/>
                <a:ahLst/>
                <a:cxnLst/>
                <a:rect l="l" t="t" r="r" b="b"/>
                <a:pathLst>
                  <a:path w="9741" h="12009" extrusionOk="0">
                    <a:moveTo>
                      <a:pt x="9407" y="5838"/>
                    </a:moveTo>
                    <a:cubicBezTo>
                      <a:pt x="9007" y="5871"/>
                      <a:pt x="8407" y="5871"/>
                      <a:pt x="7973" y="5771"/>
                    </a:cubicBezTo>
                    <a:cubicBezTo>
                      <a:pt x="7206" y="5571"/>
                      <a:pt x="5972" y="3803"/>
                      <a:pt x="5438" y="3036"/>
                    </a:cubicBezTo>
                    <a:cubicBezTo>
                      <a:pt x="4904" y="2302"/>
                      <a:pt x="5138" y="434"/>
                      <a:pt x="5004" y="334"/>
                    </a:cubicBezTo>
                    <a:cubicBezTo>
                      <a:pt x="4904" y="234"/>
                      <a:pt x="4704" y="0"/>
                      <a:pt x="4237" y="234"/>
                    </a:cubicBezTo>
                    <a:cubicBezTo>
                      <a:pt x="3803" y="434"/>
                      <a:pt x="3303" y="1134"/>
                      <a:pt x="3336" y="2235"/>
                    </a:cubicBezTo>
                    <a:cubicBezTo>
                      <a:pt x="3370" y="3336"/>
                      <a:pt x="3803" y="4370"/>
                      <a:pt x="3770" y="4904"/>
                    </a:cubicBezTo>
                    <a:cubicBezTo>
                      <a:pt x="3770" y="5438"/>
                      <a:pt x="3203" y="5504"/>
                      <a:pt x="2369" y="5738"/>
                    </a:cubicBezTo>
                    <a:cubicBezTo>
                      <a:pt x="1502" y="5971"/>
                      <a:pt x="668" y="6171"/>
                      <a:pt x="334" y="6672"/>
                    </a:cubicBezTo>
                    <a:cubicBezTo>
                      <a:pt x="1" y="7172"/>
                      <a:pt x="668" y="7973"/>
                      <a:pt x="768" y="8073"/>
                    </a:cubicBezTo>
                    <a:cubicBezTo>
                      <a:pt x="868" y="8173"/>
                      <a:pt x="601" y="8273"/>
                      <a:pt x="801" y="8907"/>
                    </a:cubicBezTo>
                    <a:cubicBezTo>
                      <a:pt x="968" y="9540"/>
                      <a:pt x="1502" y="9674"/>
                      <a:pt x="1502" y="9674"/>
                    </a:cubicBezTo>
                    <a:cubicBezTo>
                      <a:pt x="1502" y="9674"/>
                      <a:pt x="1402" y="10108"/>
                      <a:pt x="1635" y="10508"/>
                    </a:cubicBezTo>
                    <a:cubicBezTo>
                      <a:pt x="1835" y="10875"/>
                      <a:pt x="2369" y="11008"/>
                      <a:pt x="2369" y="11008"/>
                    </a:cubicBezTo>
                    <a:cubicBezTo>
                      <a:pt x="2369" y="11008"/>
                      <a:pt x="2269" y="11575"/>
                      <a:pt x="2669" y="11809"/>
                    </a:cubicBezTo>
                    <a:cubicBezTo>
                      <a:pt x="3103" y="12009"/>
                      <a:pt x="5204" y="11976"/>
                      <a:pt x="5972" y="11575"/>
                    </a:cubicBezTo>
                    <a:cubicBezTo>
                      <a:pt x="6739" y="11208"/>
                      <a:pt x="7473" y="10541"/>
                      <a:pt x="8107" y="10408"/>
                    </a:cubicBezTo>
                    <a:cubicBezTo>
                      <a:pt x="8507" y="10341"/>
                      <a:pt x="9241" y="10341"/>
                      <a:pt x="9741" y="10341"/>
                    </a:cubicBezTo>
                    <a:cubicBezTo>
                      <a:pt x="9708" y="10308"/>
                      <a:pt x="9708" y="10274"/>
                      <a:pt x="9708" y="10241"/>
                    </a:cubicBezTo>
                    <a:lnTo>
                      <a:pt x="9407" y="5871"/>
                    </a:lnTo>
                    <a:cubicBezTo>
                      <a:pt x="9407" y="5871"/>
                      <a:pt x="9407" y="5838"/>
                      <a:pt x="9407" y="583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424" name="Google Shape;424;p37"/>
              <p:cNvSpPr/>
              <p:nvPr/>
            </p:nvSpPr>
            <p:spPr>
              <a:xfrm>
                <a:off x="5794383" y="5453211"/>
                <a:ext cx="32873" cy="79074"/>
              </a:xfrm>
              <a:custGeom>
                <a:avLst/>
                <a:gdLst/>
                <a:ahLst/>
                <a:cxnLst/>
                <a:rect l="l" t="t" r="r" b="b"/>
                <a:pathLst>
                  <a:path w="2136" h="5138" extrusionOk="0">
                    <a:moveTo>
                      <a:pt x="1469" y="0"/>
                    </a:moveTo>
                    <a:lnTo>
                      <a:pt x="335" y="100"/>
                    </a:lnTo>
                    <a:cubicBezTo>
                      <a:pt x="168" y="100"/>
                      <a:pt x="1" y="267"/>
                      <a:pt x="34" y="434"/>
                    </a:cubicBezTo>
                    <a:lnTo>
                      <a:pt x="335" y="4804"/>
                    </a:lnTo>
                    <a:cubicBezTo>
                      <a:pt x="335" y="5004"/>
                      <a:pt x="501" y="5137"/>
                      <a:pt x="668" y="5104"/>
                    </a:cubicBezTo>
                    <a:lnTo>
                      <a:pt x="1802" y="5037"/>
                    </a:lnTo>
                    <a:cubicBezTo>
                      <a:pt x="1969" y="5037"/>
                      <a:pt x="2136" y="4870"/>
                      <a:pt x="2102" y="4670"/>
                    </a:cubicBezTo>
                    <a:lnTo>
                      <a:pt x="1802" y="334"/>
                    </a:lnTo>
                    <a:cubicBezTo>
                      <a:pt x="1802" y="134"/>
                      <a:pt x="1635" y="0"/>
                      <a:pt x="146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grpSp>
        <p:nvGrpSpPr>
          <p:cNvPr id="425" name="Google Shape;425;p37"/>
          <p:cNvGrpSpPr/>
          <p:nvPr/>
        </p:nvGrpSpPr>
        <p:grpSpPr>
          <a:xfrm>
            <a:off x="3951528" y="0"/>
            <a:ext cx="1133861" cy="6258120"/>
            <a:chOff x="2963646" y="0"/>
            <a:chExt cx="850396" cy="4693590"/>
          </a:xfrm>
        </p:grpSpPr>
        <p:sp>
          <p:nvSpPr>
            <p:cNvPr id="426" name="Google Shape;426;p37"/>
            <p:cNvSpPr/>
            <p:nvPr/>
          </p:nvSpPr>
          <p:spPr>
            <a:xfrm flipH="1">
              <a:off x="3367297" y="0"/>
              <a:ext cx="43458" cy="3309537"/>
            </a:xfrm>
            <a:custGeom>
              <a:avLst/>
              <a:gdLst/>
              <a:ahLst/>
              <a:cxnLst/>
              <a:rect l="l" t="t" r="r" b="b"/>
              <a:pathLst>
                <a:path w="2869" h="194507" extrusionOk="0">
                  <a:moveTo>
                    <a:pt x="0" y="0"/>
                  </a:moveTo>
                  <a:lnTo>
                    <a:pt x="0" y="194506"/>
                  </a:lnTo>
                  <a:lnTo>
                    <a:pt x="2869" y="194506"/>
                  </a:lnTo>
                  <a:lnTo>
                    <a:pt x="2869" y="0"/>
                  </a:lnTo>
                  <a:close/>
                </a:path>
              </a:pathLst>
            </a:custGeom>
            <a:solidFill>
              <a:srgbClr val="071C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27" name="Google Shape;427;p37"/>
            <p:cNvSpPr/>
            <p:nvPr/>
          </p:nvSpPr>
          <p:spPr>
            <a:xfrm flipH="1">
              <a:off x="2963646" y="3688584"/>
              <a:ext cx="850396" cy="1005006"/>
            </a:xfrm>
            <a:custGeom>
              <a:avLst/>
              <a:gdLst/>
              <a:ahLst/>
              <a:cxnLst/>
              <a:rect l="l" t="t" r="r" b="b"/>
              <a:pathLst>
                <a:path w="56141" h="66348" extrusionOk="0">
                  <a:moveTo>
                    <a:pt x="3937" y="25252"/>
                  </a:moveTo>
                  <a:cubicBezTo>
                    <a:pt x="1435" y="29321"/>
                    <a:pt x="0" y="34058"/>
                    <a:pt x="0" y="39128"/>
                  </a:cubicBezTo>
                  <a:cubicBezTo>
                    <a:pt x="0" y="54173"/>
                    <a:pt x="12543" y="66348"/>
                    <a:pt x="28054" y="66348"/>
                  </a:cubicBezTo>
                  <a:cubicBezTo>
                    <a:pt x="43565" y="66348"/>
                    <a:pt x="56141" y="54173"/>
                    <a:pt x="56141" y="39128"/>
                  </a:cubicBezTo>
                  <a:cubicBezTo>
                    <a:pt x="56141" y="34058"/>
                    <a:pt x="54673" y="29288"/>
                    <a:pt x="52171" y="25252"/>
                  </a:cubicBezTo>
                  <a:lnTo>
                    <a:pt x="52271" y="25252"/>
                  </a:lnTo>
                  <a:cubicBezTo>
                    <a:pt x="40763" y="7939"/>
                    <a:pt x="41964" y="0"/>
                    <a:pt x="41964" y="0"/>
                  </a:cubicBezTo>
                  <a:lnTo>
                    <a:pt x="28054" y="0"/>
                  </a:lnTo>
                  <a:lnTo>
                    <a:pt x="14177" y="0"/>
                  </a:lnTo>
                  <a:cubicBezTo>
                    <a:pt x="14177" y="0"/>
                    <a:pt x="15378" y="7939"/>
                    <a:pt x="3837" y="25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28" name="Google Shape;428;p37"/>
            <p:cNvSpPr/>
            <p:nvPr/>
          </p:nvSpPr>
          <p:spPr>
            <a:xfrm flipH="1">
              <a:off x="3178356" y="3427820"/>
              <a:ext cx="420904" cy="260734"/>
            </a:xfrm>
            <a:custGeom>
              <a:avLst/>
              <a:gdLst/>
              <a:ahLst/>
              <a:cxnLst/>
              <a:rect l="l" t="t" r="r" b="b"/>
              <a:pathLst>
                <a:path w="27787" h="17213" extrusionOk="0">
                  <a:moveTo>
                    <a:pt x="13877" y="17212"/>
                  </a:moveTo>
                  <a:lnTo>
                    <a:pt x="13877" y="17212"/>
                  </a:lnTo>
                  <a:lnTo>
                    <a:pt x="27787" y="17212"/>
                  </a:lnTo>
                  <a:lnTo>
                    <a:pt x="27787" y="5738"/>
                  </a:lnTo>
                  <a:lnTo>
                    <a:pt x="24017" y="0"/>
                  </a:lnTo>
                  <a:lnTo>
                    <a:pt x="13877" y="0"/>
                  </a:lnTo>
                  <a:lnTo>
                    <a:pt x="13877" y="0"/>
                  </a:lnTo>
                  <a:lnTo>
                    <a:pt x="3770" y="0"/>
                  </a:lnTo>
                  <a:lnTo>
                    <a:pt x="0" y="5738"/>
                  </a:lnTo>
                  <a:lnTo>
                    <a:pt x="0" y="17212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29" name="Google Shape;429;p37"/>
            <p:cNvSpPr/>
            <p:nvPr/>
          </p:nvSpPr>
          <p:spPr>
            <a:xfrm flipH="1">
              <a:off x="3144007" y="3280242"/>
              <a:ext cx="490128" cy="375446"/>
            </a:xfrm>
            <a:custGeom>
              <a:avLst/>
              <a:gdLst/>
              <a:ahLst/>
              <a:cxnLst/>
              <a:rect l="l" t="t" r="r" b="b"/>
              <a:pathLst>
                <a:path w="32357" h="24786" extrusionOk="0">
                  <a:moveTo>
                    <a:pt x="32357" y="24785"/>
                  </a:moveTo>
                  <a:lnTo>
                    <a:pt x="1" y="24785"/>
                  </a:lnTo>
                  <a:lnTo>
                    <a:pt x="1" y="10342"/>
                  </a:lnTo>
                  <a:cubicBezTo>
                    <a:pt x="1" y="4637"/>
                    <a:pt x="4637" y="1"/>
                    <a:pt x="10341" y="1"/>
                  </a:cubicBezTo>
                  <a:lnTo>
                    <a:pt x="22016" y="1"/>
                  </a:lnTo>
                  <a:cubicBezTo>
                    <a:pt x="27754" y="1"/>
                    <a:pt x="32357" y="4637"/>
                    <a:pt x="32357" y="10342"/>
                  </a:cubicBezTo>
                  <a:lnTo>
                    <a:pt x="32357" y="24785"/>
                  </a:lnTo>
                  <a:close/>
                </a:path>
              </a:pathLst>
            </a:custGeom>
            <a:solidFill>
              <a:srgbClr val="071C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30" name="Google Shape;430;p37"/>
            <p:cNvSpPr/>
            <p:nvPr/>
          </p:nvSpPr>
          <p:spPr>
            <a:xfrm flipH="1">
              <a:off x="3133495" y="4045500"/>
              <a:ext cx="539628" cy="375448"/>
            </a:xfrm>
            <a:custGeom>
              <a:avLst/>
              <a:gdLst/>
              <a:ahLst/>
              <a:cxnLst/>
              <a:rect l="l" t="t" r="r" b="b"/>
              <a:pathLst>
                <a:path w="17213" h="11976" extrusionOk="0">
                  <a:moveTo>
                    <a:pt x="17213" y="5238"/>
                  </a:moveTo>
                  <a:cubicBezTo>
                    <a:pt x="16445" y="11976"/>
                    <a:pt x="10041" y="10475"/>
                    <a:pt x="8807" y="5571"/>
                  </a:cubicBezTo>
                  <a:cubicBezTo>
                    <a:pt x="8740" y="5571"/>
                    <a:pt x="8673" y="5538"/>
                    <a:pt x="8606" y="5538"/>
                  </a:cubicBezTo>
                  <a:cubicBezTo>
                    <a:pt x="8540" y="5538"/>
                    <a:pt x="8473" y="5571"/>
                    <a:pt x="8406" y="5571"/>
                  </a:cubicBezTo>
                  <a:cubicBezTo>
                    <a:pt x="7172" y="10441"/>
                    <a:pt x="767" y="11976"/>
                    <a:pt x="0" y="5238"/>
                  </a:cubicBezTo>
                  <a:cubicBezTo>
                    <a:pt x="334" y="4604"/>
                    <a:pt x="467" y="4270"/>
                    <a:pt x="834" y="4170"/>
                  </a:cubicBezTo>
                  <a:cubicBezTo>
                    <a:pt x="1935" y="2936"/>
                    <a:pt x="3836" y="1"/>
                    <a:pt x="5471" y="2002"/>
                  </a:cubicBezTo>
                  <a:cubicBezTo>
                    <a:pt x="6038" y="2703"/>
                    <a:pt x="5571" y="2869"/>
                    <a:pt x="5171" y="2502"/>
                  </a:cubicBezTo>
                  <a:cubicBezTo>
                    <a:pt x="4070" y="1302"/>
                    <a:pt x="3069" y="3170"/>
                    <a:pt x="2502" y="4170"/>
                  </a:cubicBezTo>
                  <a:lnTo>
                    <a:pt x="8006" y="4170"/>
                  </a:lnTo>
                  <a:lnTo>
                    <a:pt x="8606" y="4170"/>
                  </a:lnTo>
                  <a:lnTo>
                    <a:pt x="9240" y="4170"/>
                  </a:lnTo>
                  <a:lnTo>
                    <a:pt x="14711" y="4170"/>
                  </a:lnTo>
                  <a:cubicBezTo>
                    <a:pt x="14144" y="3170"/>
                    <a:pt x="13110" y="1302"/>
                    <a:pt x="12009" y="2502"/>
                  </a:cubicBezTo>
                  <a:cubicBezTo>
                    <a:pt x="11642" y="2869"/>
                    <a:pt x="11175" y="2703"/>
                    <a:pt x="11742" y="2002"/>
                  </a:cubicBezTo>
                  <a:cubicBezTo>
                    <a:pt x="13376" y="34"/>
                    <a:pt x="15278" y="2903"/>
                    <a:pt x="16379" y="4170"/>
                  </a:cubicBezTo>
                  <a:cubicBezTo>
                    <a:pt x="16746" y="4237"/>
                    <a:pt x="16879" y="4604"/>
                    <a:pt x="17213" y="5238"/>
                  </a:cubicBezTo>
                  <a:close/>
                  <a:moveTo>
                    <a:pt x="7572" y="4904"/>
                  </a:moveTo>
                  <a:lnTo>
                    <a:pt x="1435" y="4904"/>
                  </a:lnTo>
                  <a:lnTo>
                    <a:pt x="1435" y="4904"/>
                  </a:lnTo>
                  <a:cubicBezTo>
                    <a:pt x="1401" y="4904"/>
                    <a:pt x="1335" y="4904"/>
                    <a:pt x="1301" y="4937"/>
                  </a:cubicBezTo>
                  <a:cubicBezTo>
                    <a:pt x="1201" y="4971"/>
                    <a:pt x="1034" y="5304"/>
                    <a:pt x="934" y="5505"/>
                  </a:cubicBezTo>
                  <a:cubicBezTo>
                    <a:pt x="1134" y="6972"/>
                    <a:pt x="1768" y="8740"/>
                    <a:pt x="3403" y="9007"/>
                  </a:cubicBezTo>
                  <a:cubicBezTo>
                    <a:pt x="4337" y="9140"/>
                    <a:pt x="5271" y="8774"/>
                    <a:pt x="5971" y="8173"/>
                  </a:cubicBezTo>
                  <a:cubicBezTo>
                    <a:pt x="6905" y="7406"/>
                    <a:pt x="7406" y="6338"/>
                    <a:pt x="7606" y="5171"/>
                  </a:cubicBezTo>
                  <a:cubicBezTo>
                    <a:pt x="7639" y="5004"/>
                    <a:pt x="7706" y="4904"/>
                    <a:pt x="7572" y="4904"/>
                  </a:cubicBezTo>
                  <a:close/>
                  <a:moveTo>
                    <a:pt x="9674" y="4904"/>
                  </a:moveTo>
                  <a:cubicBezTo>
                    <a:pt x="9540" y="4904"/>
                    <a:pt x="9574" y="5004"/>
                    <a:pt x="9607" y="5171"/>
                  </a:cubicBezTo>
                  <a:cubicBezTo>
                    <a:pt x="9807" y="6338"/>
                    <a:pt x="10341" y="7406"/>
                    <a:pt x="11275" y="8173"/>
                  </a:cubicBezTo>
                  <a:cubicBezTo>
                    <a:pt x="11975" y="8774"/>
                    <a:pt x="12876" y="9140"/>
                    <a:pt x="13810" y="9007"/>
                  </a:cubicBezTo>
                  <a:cubicBezTo>
                    <a:pt x="15445" y="8740"/>
                    <a:pt x="16078" y="6972"/>
                    <a:pt x="16279" y="5505"/>
                  </a:cubicBezTo>
                  <a:cubicBezTo>
                    <a:pt x="16178" y="5304"/>
                    <a:pt x="16012" y="5004"/>
                    <a:pt x="15912" y="4937"/>
                  </a:cubicBezTo>
                  <a:cubicBezTo>
                    <a:pt x="15878" y="4904"/>
                    <a:pt x="15812" y="4904"/>
                    <a:pt x="15778" y="4904"/>
                  </a:cubicBezTo>
                  <a:lnTo>
                    <a:pt x="15778" y="4904"/>
                  </a:lnTo>
                  <a:lnTo>
                    <a:pt x="9674" y="490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431" name="Google Shape;431;p37"/>
          <p:cNvGrpSpPr/>
          <p:nvPr/>
        </p:nvGrpSpPr>
        <p:grpSpPr>
          <a:xfrm>
            <a:off x="2915204" y="359"/>
            <a:ext cx="1133861" cy="3835611"/>
            <a:chOff x="2186403" y="-186564"/>
            <a:chExt cx="850396" cy="2876708"/>
          </a:xfrm>
        </p:grpSpPr>
        <p:sp>
          <p:nvSpPr>
            <p:cNvPr id="432" name="Google Shape;432;p37"/>
            <p:cNvSpPr/>
            <p:nvPr/>
          </p:nvSpPr>
          <p:spPr>
            <a:xfrm flipH="1">
              <a:off x="2589534" y="-186564"/>
              <a:ext cx="43973" cy="1566231"/>
            </a:xfrm>
            <a:custGeom>
              <a:avLst/>
              <a:gdLst/>
              <a:ahLst/>
              <a:cxnLst/>
              <a:rect l="l" t="t" r="r" b="b"/>
              <a:pathLst>
                <a:path w="2903" h="101407" extrusionOk="0">
                  <a:moveTo>
                    <a:pt x="1" y="1"/>
                  </a:moveTo>
                  <a:lnTo>
                    <a:pt x="1" y="101407"/>
                  </a:lnTo>
                  <a:lnTo>
                    <a:pt x="2903" y="101407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071C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33" name="Google Shape;433;p37"/>
            <p:cNvSpPr/>
            <p:nvPr/>
          </p:nvSpPr>
          <p:spPr>
            <a:xfrm flipH="1">
              <a:off x="2186403" y="1685138"/>
              <a:ext cx="850396" cy="1005006"/>
            </a:xfrm>
            <a:custGeom>
              <a:avLst/>
              <a:gdLst/>
              <a:ahLst/>
              <a:cxnLst/>
              <a:rect l="l" t="t" r="r" b="b"/>
              <a:pathLst>
                <a:path w="56141" h="66348" extrusionOk="0">
                  <a:moveTo>
                    <a:pt x="3937" y="25252"/>
                  </a:moveTo>
                  <a:cubicBezTo>
                    <a:pt x="1435" y="29321"/>
                    <a:pt x="1" y="34058"/>
                    <a:pt x="1" y="39128"/>
                  </a:cubicBezTo>
                  <a:cubicBezTo>
                    <a:pt x="1" y="54173"/>
                    <a:pt x="12543" y="66348"/>
                    <a:pt x="28054" y="66348"/>
                  </a:cubicBezTo>
                  <a:cubicBezTo>
                    <a:pt x="43565" y="66348"/>
                    <a:pt x="56141" y="54173"/>
                    <a:pt x="56141" y="39128"/>
                  </a:cubicBezTo>
                  <a:cubicBezTo>
                    <a:pt x="56141" y="34058"/>
                    <a:pt x="54673" y="29321"/>
                    <a:pt x="52171" y="25252"/>
                  </a:cubicBezTo>
                  <a:lnTo>
                    <a:pt x="52305" y="25252"/>
                  </a:lnTo>
                  <a:cubicBezTo>
                    <a:pt x="40763" y="7939"/>
                    <a:pt x="41964" y="0"/>
                    <a:pt x="41964" y="0"/>
                  </a:cubicBezTo>
                  <a:lnTo>
                    <a:pt x="28054" y="0"/>
                  </a:lnTo>
                  <a:lnTo>
                    <a:pt x="14178" y="0"/>
                  </a:lnTo>
                  <a:cubicBezTo>
                    <a:pt x="14178" y="0"/>
                    <a:pt x="15378" y="7939"/>
                    <a:pt x="3837" y="2525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34" name="Google Shape;434;p37"/>
            <p:cNvSpPr/>
            <p:nvPr/>
          </p:nvSpPr>
          <p:spPr>
            <a:xfrm flipH="1">
              <a:off x="2401113" y="1424373"/>
              <a:ext cx="420904" cy="260734"/>
            </a:xfrm>
            <a:custGeom>
              <a:avLst/>
              <a:gdLst/>
              <a:ahLst/>
              <a:cxnLst/>
              <a:rect l="l" t="t" r="r" b="b"/>
              <a:pathLst>
                <a:path w="27787" h="17213" extrusionOk="0">
                  <a:moveTo>
                    <a:pt x="13877" y="17212"/>
                  </a:moveTo>
                  <a:lnTo>
                    <a:pt x="13877" y="17212"/>
                  </a:lnTo>
                  <a:lnTo>
                    <a:pt x="27787" y="17212"/>
                  </a:lnTo>
                  <a:lnTo>
                    <a:pt x="27787" y="5738"/>
                  </a:lnTo>
                  <a:lnTo>
                    <a:pt x="24018" y="0"/>
                  </a:lnTo>
                  <a:lnTo>
                    <a:pt x="13877" y="0"/>
                  </a:lnTo>
                  <a:lnTo>
                    <a:pt x="13877" y="0"/>
                  </a:lnTo>
                  <a:lnTo>
                    <a:pt x="3770" y="0"/>
                  </a:lnTo>
                  <a:lnTo>
                    <a:pt x="1" y="5738"/>
                  </a:lnTo>
                  <a:lnTo>
                    <a:pt x="1" y="17212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35" name="Google Shape;435;p37"/>
            <p:cNvSpPr/>
            <p:nvPr/>
          </p:nvSpPr>
          <p:spPr>
            <a:xfrm flipH="1">
              <a:off x="2366749" y="1277311"/>
              <a:ext cx="490143" cy="375431"/>
            </a:xfrm>
            <a:custGeom>
              <a:avLst/>
              <a:gdLst/>
              <a:ahLst/>
              <a:cxnLst/>
              <a:rect l="l" t="t" r="r" b="b"/>
              <a:pathLst>
                <a:path w="32358" h="24785" extrusionOk="0">
                  <a:moveTo>
                    <a:pt x="32357" y="24785"/>
                  </a:moveTo>
                  <a:lnTo>
                    <a:pt x="1" y="24785"/>
                  </a:lnTo>
                  <a:lnTo>
                    <a:pt x="1" y="10308"/>
                  </a:lnTo>
                  <a:cubicBezTo>
                    <a:pt x="1" y="4603"/>
                    <a:pt x="4638" y="0"/>
                    <a:pt x="10342" y="0"/>
                  </a:cubicBezTo>
                  <a:lnTo>
                    <a:pt x="22050" y="0"/>
                  </a:lnTo>
                  <a:cubicBezTo>
                    <a:pt x="27754" y="0"/>
                    <a:pt x="32357" y="4603"/>
                    <a:pt x="32357" y="10308"/>
                  </a:cubicBezTo>
                  <a:lnTo>
                    <a:pt x="32357" y="24785"/>
                  </a:lnTo>
                  <a:close/>
                </a:path>
              </a:pathLst>
            </a:custGeom>
            <a:solidFill>
              <a:srgbClr val="071C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436" name="Google Shape;436;p37"/>
            <p:cNvGrpSpPr/>
            <p:nvPr/>
          </p:nvGrpSpPr>
          <p:grpSpPr>
            <a:xfrm flipH="1">
              <a:off x="2367817" y="2107600"/>
              <a:ext cx="504794" cy="287235"/>
              <a:chOff x="4982311" y="5560895"/>
              <a:chExt cx="247739" cy="140954"/>
            </a:xfrm>
          </p:grpSpPr>
          <p:sp>
            <p:nvSpPr>
              <p:cNvPr id="437" name="Google Shape;437;p37"/>
              <p:cNvSpPr/>
              <p:nvPr/>
            </p:nvSpPr>
            <p:spPr>
              <a:xfrm>
                <a:off x="5053027" y="5560895"/>
                <a:ext cx="106305" cy="140954"/>
              </a:xfrm>
              <a:custGeom>
                <a:avLst/>
                <a:gdLst/>
                <a:ahLst/>
                <a:cxnLst/>
                <a:rect l="l" t="t" r="r" b="b"/>
                <a:pathLst>
                  <a:path w="7873" h="10441" extrusionOk="0">
                    <a:moveTo>
                      <a:pt x="3102" y="4904"/>
                    </a:moveTo>
                    <a:cubicBezTo>
                      <a:pt x="1334" y="5437"/>
                      <a:pt x="0" y="7572"/>
                      <a:pt x="0" y="10141"/>
                    </a:cubicBezTo>
                    <a:cubicBezTo>
                      <a:pt x="0" y="10241"/>
                      <a:pt x="0" y="10341"/>
                      <a:pt x="0" y="10441"/>
                    </a:cubicBezTo>
                    <a:lnTo>
                      <a:pt x="7872" y="10441"/>
                    </a:lnTo>
                    <a:cubicBezTo>
                      <a:pt x="7872" y="10341"/>
                      <a:pt x="7872" y="10241"/>
                      <a:pt x="7872" y="10141"/>
                    </a:cubicBezTo>
                    <a:cubicBezTo>
                      <a:pt x="7872" y="7572"/>
                      <a:pt x="6538" y="5437"/>
                      <a:pt x="4770" y="4904"/>
                    </a:cubicBezTo>
                    <a:cubicBezTo>
                      <a:pt x="5771" y="4570"/>
                      <a:pt x="6505" y="3636"/>
                      <a:pt x="6505" y="2535"/>
                    </a:cubicBezTo>
                    <a:cubicBezTo>
                      <a:pt x="6505" y="1134"/>
                      <a:pt x="5371" y="0"/>
                      <a:pt x="3936" y="0"/>
                    </a:cubicBezTo>
                    <a:cubicBezTo>
                      <a:pt x="2502" y="0"/>
                      <a:pt x="1334" y="1134"/>
                      <a:pt x="1334" y="2535"/>
                    </a:cubicBezTo>
                    <a:cubicBezTo>
                      <a:pt x="1368" y="3636"/>
                      <a:pt x="2102" y="4570"/>
                      <a:pt x="3102" y="490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438" name="Google Shape;438;p37"/>
              <p:cNvSpPr/>
              <p:nvPr/>
            </p:nvSpPr>
            <p:spPr>
              <a:xfrm>
                <a:off x="4982311" y="5572142"/>
                <a:ext cx="77923" cy="118449"/>
              </a:xfrm>
              <a:custGeom>
                <a:avLst/>
                <a:gdLst/>
                <a:ahLst/>
                <a:cxnLst/>
                <a:rect l="l" t="t" r="r" b="b"/>
                <a:pathLst>
                  <a:path w="5771" h="8774" extrusionOk="0">
                    <a:moveTo>
                      <a:pt x="2602" y="4137"/>
                    </a:moveTo>
                    <a:cubicBezTo>
                      <a:pt x="1101" y="4571"/>
                      <a:pt x="0" y="6372"/>
                      <a:pt x="0" y="8540"/>
                    </a:cubicBezTo>
                    <a:cubicBezTo>
                      <a:pt x="0" y="8607"/>
                      <a:pt x="0" y="8707"/>
                      <a:pt x="0" y="8774"/>
                    </a:cubicBezTo>
                    <a:lnTo>
                      <a:pt x="4737" y="8774"/>
                    </a:lnTo>
                    <a:cubicBezTo>
                      <a:pt x="4803" y="7673"/>
                      <a:pt x="5104" y="6606"/>
                      <a:pt x="5671" y="5672"/>
                    </a:cubicBezTo>
                    <a:lnTo>
                      <a:pt x="5771" y="5505"/>
                    </a:lnTo>
                    <a:cubicBezTo>
                      <a:pt x="5304" y="4838"/>
                      <a:pt x="4703" y="4337"/>
                      <a:pt x="4003" y="4137"/>
                    </a:cubicBezTo>
                    <a:cubicBezTo>
                      <a:pt x="4870" y="3837"/>
                      <a:pt x="5471" y="3070"/>
                      <a:pt x="5471" y="2136"/>
                    </a:cubicBezTo>
                    <a:cubicBezTo>
                      <a:pt x="5471" y="935"/>
                      <a:pt x="4503" y="1"/>
                      <a:pt x="3302" y="1"/>
                    </a:cubicBezTo>
                    <a:cubicBezTo>
                      <a:pt x="2102" y="1"/>
                      <a:pt x="1134" y="935"/>
                      <a:pt x="1134" y="2136"/>
                    </a:cubicBezTo>
                    <a:cubicBezTo>
                      <a:pt x="1134" y="3036"/>
                      <a:pt x="1735" y="3837"/>
                      <a:pt x="2602" y="413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439" name="Google Shape;439;p37"/>
              <p:cNvSpPr/>
              <p:nvPr/>
            </p:nvSpPr>
            <p:spPr>
              <a:xfrm>
                <a:off x="5152113" y="5572142"/>
                <a:ext cx="77936" cy="118449"/>
              </a:xfrm>
              <a:custGeom>
                <a:avLst/>
                <a:gdLst/>
                <a:ahLst/>
                <a:cxnLst/>
                <a:rect l="l" t="t" r="r" b="b"/>
                <a:pathLst>
                  <a:path w="5772" h="8774" extrusionOk="0">
                    <a:moveTo>
                      <a:pt x="1769" y="4137"/>
                    </a:moveTo>
                    <a:cubicBezTo>
                      <a:pt x="1068" y="4337"/>
                      <a:pt x="468" y="4838"/>
                      <a:pt x="1" y="5505"/>
                    </a:cubicBezTo>
                    <a:lnTo>
                      <a:pt x="101" y="5672"/>
                    </a:lnTo>
                    <a:cubicBezTo>
                      <a:pt x="668" y="6606"/>
                      <a:pt x="968" y="7673"/>
                      <a:pt x="1035" y="8774"/>
                    </a:cubicBezTo>
                    <a:lnTo>
                      <a:pt x="5771" y="8774"/>
                    </a:lnTo>
                    <a:cubicBezTo>
                      <a:pt x="5771" y="8707"/>
                      <a:pt x="5771" y="8607"/>
                      <a:pt x="5771" y="8540"/>
                    </a:cubicBezTo>
                    <a:cubicBezTo>
                      <a:pt x="5771" y="6372"/>
                      <a:pt x="4671" y="4571"/>
                      <a:pt x="3170" y="4137"/>
                    </a:cubicBezTo>
                    <a:cubicBezTo>
                      <a:pt x="4037" y="3837"/>
                      <a:pt x="4637" y="3070"/>
                      <a:pt x="4637" y="2136"/>
                    </a:cubicBezTo>
                    <a:cubicBezTo>
                      <a:pt x="4637" y="935"/>
                      <a:pt x="3670" y="1"/>
                      <a:pt x="2469" y="1"/>
                    </a:cubicBezTo>
                    <a:cubicBezTo>
                      <a:pt x="1268" y="1"/>
                      <a:pt x="301" y="935"/>
                      <a:pt x="301" y="2136"/>
                    </a:cubicBezTo>
                    <a:cubicBezTo>
                      <a:pt x="301" y="3036"/>
                      <a:pt x="901" y="3837"/>
                      <a:pt x="1769" y="413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grpSp>
        <p:nvGrpSpPr>
          <p:cNvPr id="440" name="Google Shape;440;p37"/>
          <p:cNvGrpSpPr/>
          <p:nvPr/>
        </p:nvGrpSpPr>
        <p:grpSpPr>
          <a:xfrm>
            <a:off x="1878881" y="-2"/>
            <a:ext cx="1133841" cy="5671603"/>
            <a:chOff x="1409160" y="-1"/>
            <a:chExt cx="850381" cy="4253702"/>
          </a:xfrm>
        </p:grpSpPr>
        <p:sp>
          <p:nvSpPr>
            <p:cNvPr id="441" name="Google Shape;441;p37"/>
            <p:cNvSpPr/>
            <p:nvPr/>
          </p:nvSpPr>
          <p:spPr>
            <a:xfrm flipH="1">
              <a:off x="1812300" y="-1"/>
              <a:ext cx="43958" cy="2919204"/>
            </a:xfrm>
            <a:custGeom>
              <a:avLst/>
              <a:gdLst/>
              <a:ahLst/>
              <a:cxnLst/>
              <a:rect l="l" t="t" r="r" b="b"/>
              <a:pathLst>
                <a:path w="2902" h="181064" extrusionOk="0">
                  <a:moveTo>
                    <a:pt x="0" y="0"/>
                  </a:moveTo>
                  <a:lnTo>
                    <a:pt x="0" y="181063"/>
                  </a:lnTo>
                  <a:lnTo>
                    <a:pt x="2902" y="181063"/>
                  </a:lnTo>
                  <a:lnTo>
                    <a:pt x="2902" y="0"/>
                  </a:lnTo>
                  <a:close/>
                </a:path>
              </a:pathLst>
            </a:custGeom>
            <a:solidFill>
              <a:srgbClr val="071C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42" name="Google Shape;442;p37"/>
            <p:cNvSpPr/>
            <p:nvPr/>
          </p:nvSpPr>
          <p:spPr>
            <a:xfrm flipH="1">
              <a:off x="1409160" y="3249195"/>
              <a:ext cx="850381" cy="1004506"/>
            </a:xfrm>
            <a:custGeom>
              <a:avLst/>
              <a:gdLst/>
              <a:ahLst/>
              <a:cxnLst/>
              <a:rect l="l" t="t" r="r" b="b"/>
              <a:pathLst>
                <a:path w="56140" h="66315" extrusionOk="0">
                  <a:moveTo>
                    <a:pt x="3970" y="25219"/>
                  </a:moveTo>
                  <a:cubicBezTo>
                    <a:pt x="1468" y="29288"/>
                    <a:pt x="0" y="34025"/>
                    <a:pt x="0" y="39095"/>
                  </a:cubicBezTo>
                  <a:cubicBezTo>
                    <a:pt x="0" y="54139"/>
                    <a:pt x="12576" y="66315"/>
                    <a:pt x="28087" y="66315"/>
                  </a:cubicBezTo>
                  <a:cubicBezTo>
                    <a:pt x="43598" y="66315"/>
                    <a:pt x="56140" y="54139"/>
                    <a:pt x="56140" y="39095"/>
                  </a:cubicBezTo>
                  <a:cubicBezTo>
                    <a:pt x="56140" y="34025"/>
                    <a:pt x="54706" y="29288"/>
                    <a:pt x="52204" y="25219"/>
                  </a:cubicBezTo>
                  <a:lnTo>
                    <a:pt x="52304" y="25219"/>
                  </a:lnTo>
                  <a:cubicBezTo>
                    <a:pt x="40796" y="7906"/>
                    <a:pt x="41963" y="0"/>
                    <a:pt x="41963" y="0"/>
                  </a:cubicBezTo>
                  <a:lnTo>
                    <a:pt x="28087" y="0"/>
                  </a:lnTo>
                  <a:lnTo>
                    <a:pt x="14177" y="0"/>
                  </a:lnTo>
                  <a:cubicBezTo>
                    <a:pt x="14177" y="0"/>
                    <a:pt x="15378" y="7906"/>
                    <a:pt x="3870" y="252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43" name="Google Shape;443;p37"/>
            <p:cNvSpPr/>
            <p:nvPr/>
          </p:nvSpPr>
          <p:spPr>
            <a:xfrm flipH="1">
              <a:off x="1623854" y="2987915"/>
              <a:ext cx="420919" cy="261249"/>
            </a:xfrm>
            <a:custGeom>
              <a:avLst/>
              <a:gdLst/>
              <a:ahLst/>
              <a:cxnLst/>
              <a:rect l="l" t="t" r="r" b="b"/>
              <a:pathLst>
                <a:path w="27788" h="17247" extrusionOk="0">
                  <a:moveTo>
                    <a:pt x="13911" y="17246"/>
                  </a:moveTo>
                  <a:lnTo>
                    <a:pt x="13911" y="17246"/>
                  </a:lnTo>
                  <a:lnTo>
                    <a:pt x="27787" y="17246"/>
                  </a:lnTo>
                  <a:lnTo>
                    <a:pt x="27787" y="5738"/>
                  </a:lnTo>
                  <a:lnTo>
                    <a:pt x="24018" y="1"/>
                  </a:lnTo>
                  <a:lnTo>
                    <a:pt x="13911" y="1"/>
                  </a:lnTo>
                  <a:lnTo>
                    <a:pt x="13911" y="1"/>
                  </a:lnTo>
                  <a:lnTo>
                    <a:pt x="3770" y="1"/>
                  </a:lnTo>
                  <a:lnTo>
                    <a:pt x="1" y="5738"/>
                  </a:lnTo>
                  <a:lnTo>
                    <a:pt x="1" y="1724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44" name="Google Shape;444;p37"/>
            <p:cNvSpPr/>
            <p:nvPr/>
          </p:nvSpPr>
          <p:spPr>
            <a:xfrm flipH="1">
              <a:off x="1589006" y="2840853"/>
              <a:ext cx="490128" cy="375446"/>
            </a:xfrm>
            <a:custGeom>
              <a:avLst/>
              <a:gdLst/>
              <a:ahLst/>
              <a:cxnLst/>
              <a:rect l="l" t="t" r="r" b="b"/>
              <a:pathLst>
                <a:path w="32357" h="24786" extrusionOk="0">
                  <a:moveTo>
                    <a:pt x="32357" y="24785"/>
                  </a:moveTo>
                  <a:lnTo>
                    <a:pt x="1" y="24785"/>
                  </a:lnTo>
                  <a:lnTo>
                    <a:pt x="1" y="10342"/>
                  </a:lnTo>
                  <a:cubicBezTo>
                    <a:pt x="1" y="4604"/>
                    <a:pt x="4604" y="1"/>
                    <a:pt x="10308" y="1"/>
                  </a:cubicBezTo>
                  <a:lnTo>
                    <a:pt x="22016" y="1"/>
                  </a:lnTo>
                  <a:cubicBezTo>
                    <a:pt x="27720" y="1"/>
                    <a:pt x="32357" y="4604"/>
                    <a:pt x="32357" y="10342"/>
                  </a:cubicBezTo>
                  <a:close/>
                </a:path>
              </a:pathLst>
            </a:custGeom>
            <a:solidFill>
              <a:srgbClr val="071C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445" name="Google Shape;445;p37"/>
            <p:cNvGrpSpPr/>
            <p:nvPr/>
          </p:nvGrpSpPr>
          <p:grpSpPr>
            <a:xfrm flipH="1">
              <a:off x="1660333" y="3568825"/>
              <a:ext cx="330310" cy="481200"/>
              <a:chOff x="4421084" y="5282716"/>
              <a:chExt cx="162108" cy="236137"/>
            </a:xfrm>
          </p:grpSpPr>
          <p:sp>
            <p:nvSpPr>
              <p:cNvPr id="446" name="Google Shape;446;p37"/>
              <p:cNvSpPr/>
              <p:nvPr/>
            </p:nvSpPr>
            <p:spPr>
              <a:xfrm>
                <a:off x="4470861" y="5466511"/>
                <a:ext cx="61273" cy="15974"/>
              </a:xfrm>
              <a:custGeom>
                <a:avLst/>
                <a:gdLst/>
                <a:ahLst/>
                <a:cxnLst/>
                <a:rect l="l" t="t" r="r" b="b"/>
                <a:pathLst>
                  <a:path w="3203" h="835" extrusionOk="0">
                    <a:moveTo>
                      <a:pt x="3169" y="301"/>
                    </a:moveTo>
                    <a:cubicBezTo>
                      <a:pt x="3203" y="468"/>
                      <a:pt x="3103" y="668"/>
                      <a:pt x="2903" y="701"/>
                    </a:cubicBezTo>
                    <a:cubicBezTo>
                      <a:pt x="2035" y="835"/>
                      <a:pt x="1168" y="835"/>
                      <a:pt x="334" y="701"/>
                    </a:cubicBezTo>
                    <a:cubicBezTo>
                      <a:pt x="134" y="668"/>
                      <a:pt x="0" y="468"/>
                      <a:pt x="34" y="301"/>
                    </a:cubicBezTo>
                    <a:cubicBezTo>
                      <a:pt x="101" y="134"/>
                      <a:pt x="267" y="1"/>
                      <a:pt x="434" y="34"/>
                    </a:cubicBezTo>
                    <a:cubicBezTo>
                      <a:pt x="1235" y="167"/>
                      <a:pt x="2002" y="167"/>
                      <a:pt x="2769" y="34"/>
                    </a:cubicBezTo>
                    <a:cubicBezTo>
                      <a:pt x="2969" y="1"/>
                      <a:pt x="3136" y="134"/>
                      <a:pt x="3169" y="30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447" name="Google Shape;447;p37"/>
              <p:cNvSpPr/>
              <p:nvPr/>
            </p:nvSpPr>
            <p:spPr>
              <a:xfrm>
                <a:off x="4470230" y="5481185"/>
                <a:ext cx="61273" cy="15974"/>
              </a:xfrm>
              <a:custGeom>
                <a:avLst/>
                <a:gdLst/>
                <a:ahLst/>
                <a:cxnLst/>
                <a:rect l="l" t="t" r="r" b="b"/>
                <a:pathLst>
                  <a:path w="3203" h="835" extrusionOk="0">
                    <a:moveTo>
                      <a:pt x="3169" y="301"/>
                    </a:moveTo>
                    <a:cubicBezTo>
                      <a:pt x="3202" y="468"/>
                      <a:pt x="3069" y="668"/>
                      <a:pt x="2869" y="701"/>
                    </a:cubicBezTo>
                    <a:cubicBezTo>
                      <a:pt x="2035" y="835"/>
                      <a:pt x="1168" y="835"/>
                      <a:pt x="334" y="701"/>
                    </a:cubicBezTo>
                    <a:cubicBezTo>
                      <a:pt x="134" y="668"/>
                      <a:pt x="0" y="468"/>
                      <a:pt x="33" y="301"/>
                    </a:cubicBezTo>
                    <a:cubicBezTo>
                      <a:pt x="67" y="134"/>
                      <a:pt x="267" y="1"/>
                      <a:pt x="434" y="34"/>
                    </a:cubicBezTo>
                    <a:cubicBezTo>
                      <a:pt x="1201" y="168"/>
                      <a:pt x="2002" y="168"/>
                      <a:pt x="2769" y="34"/>
                    </a:cubicBezTo>
                    <a:cubicBezTo>
                      <a:pt x="2936" y="1"/>
                      <a:pt x="3102" y="134"/>
                      <a:pt x="3169" y="30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448" name="Google Shape;448;p37"/>
              <p:cNvSpPr/>
              <p:nvPr/>
            </p:nvSpPr>
            <p:spPr>
              <a:xfrm>
                <a:off x="4470230" y="5495878"/>
                <a:ext cx="61273" cy="15954"/>
              </a:xfrm>
              <a:custGeom>
                <a:avLst/>
                <a:gdLst/>
                <a:ahLst/>
                <a:cxnLst/>
                <a:rect l="l" t="t" r="r" b="b"/>
                <a:pathLst>
                  <a:path w="3203" h="834" extrusionOk="0">
                    <a:moveTo>
                      <a:pt x="3169" y="300"/>
                    </a:moveTo>
                    <a:cubicBezTo>
                      <a:pt x="3202" y="467"/>
                      <a:pt x="3069" y="667"/>
                      <a:pt x="2869" y="701"/>
                    </a:cubicBezTo>
                    <a:cubicBezTo>
                      <a:pt x="2035" y="834"/>
                      <a:pt x="1168" y="834"/>
                      <a:pt x="334" y="701"/>
                    </a:cubicBezTo>
                    <a:cubicBezTo>
                      <a:pt x="134" y="667"/>
                      <a:pt x="0" y="467"/>
                      <a:pt x="33" y="300"/>
                    </a:cubicBezTo>
                    <a:cubicBezTo>
                      <a:pt x="67" y="134"/>
                      <a:pt x="267" y="0"/>
                      <a:pt x="434" y="33"/>
                    </a:cubicBezTo>
                    <a:cubicBezTo>
                      <a:pt x="1201" y="167"/>
                      <a:pt x="2002" y="167"/>
                      <a:pt x="2769" y="33"/>
                    </a:cubicBezTo>
                    <a:cubicBezTo>
                      <a:pt x="2936" y="0"/>
                      <a:pt x="3102" y="134"/>
                      <a:pt x="3169" y="30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449" name="Google Shape;449;p37"/>
              <p:cNvSpPr/>
              <p:nvPr/>
            </p:nvSpPr>
            <p:spPr>
              <a:xfrm>
                <a:off x="4482990" y="5507988"/>
                <a:ext cx="35104" cy="10866"/>
              </a:xfrm>
              <a:custGeom>
                <a:avLst/>
                <a:gdLst/>
                <a:ahLst/>
                <a:cxnLst/>
                <a:rect l="l" t="t" r="r" b="b"/>
                <a:pathLst>
                  <a:path w="1835" h="568" extrusionOk="0">
                    <a:moveTo>
                      <a:pt x="1835" y="201"/>
                    </a:moveTo>
                    <a:cubicBezTo>
                      <a:pt x="1835" y="334"/>
                      <a:pt x="1768" y="468"/>
                      <a:pt x="1668" y="468"/>
                    </a:cubicBezTo>
                    <a:cubicBezTo>
                      <a:pt x="1168" y="568"/>
                      <a:pt x="667" y="568"/>
                      <a:pt x="200" y="468"/>
                    </a:cubicBezTo>
                    <a:cubicBezTo>
                      <a:pt x="100" y="468"/>
                      <a:pt x="0" y="334"/>
                      <a:pt x="34" y="201"/>
                    </a:cubicBezTo>
                    <a:cubicBezTo>
                      <a:pt x="67" y="101"/>
                      <a:pt x="167" y="1"/>
                      <a:pt x="267" y="34"/>
                    </a:cubicBezTo>
                    <a:cubicBezTo>
                      <a:pt x="701" y="134"/>
                      <a:pt x="1168" y="134"/>
                      <a:pt x="1601" y="34"/>
                    </a:cubicBezTo>
                    <a:cubicBezTo>
                      <a:pt x="1701" y="1"/>
                      <a:pt x="1802" y="101"/>
                      <a:pt x="1835" y="20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450" name="Google Shape;450;p37"/>
              <p:cNvSpPr/>
              <p:nvPr/>
            </p:nvSpPr>
            <p:spPr>
              <a:xfrm>
                <a:off x="4421084" y="5282716"/>
                <a:ext cx="162108" cy="185714"/>
              </a:xfrm>
              <a:custGeom>
                <a:avLst/>
                <a:gdLst/>
                <a:ahLst/>
                <a:cxnLst/>
                <a:rect l="l" t="t" r="r" b="b"/>
                <a:pathLst>
                  <a:path w="8474" h="9708" extrusionOk="0">
                    <a:moveTo>
                      <a:pt x="4237" y="1"/>
                    </a:moveTo>
                    <a:cubicBezTo>
                      <a:pt x="1902" y="1"/>
                      <a:pt x="1" y="1869"/>
                      <a:pt x="1" y="4204"/>
                    </a:cubicBezTo>
                    <a:cubicBezTo>
                      <a:pt x="1" y="5938"/>
                      <a:pt x="1869" y="7840"/>
                      <a:pt x="2536" y="9307"/>
                    </a:cubicBezTo>
                    <a:cubicBezTo>
                      <a:pt x="2669" y="9608"/>
                      <a:pt x="5771" y="9708"/>
                      <a:pt x="5938" y="9307"/>
                    </a:cubicBezTo>
                    <a:cubicBezTo>
                      <a:pt x="6338" y="8273"/>
                      <a:pt x="8473" y="5938"/>
                      <a:pt x="8473" y="4204"/>
                    </a:cubicBezTo>
                    <a:cubicBezTo>
                      <a:pt x="8473" y="1869"/>
                      <a:pt x="6572" y="1"/>
                      <a:pt x="4237" y="1"/>
                    </a:cubicBezTo>
                    <a:close/>
                    <a:moveTo>
                      <a:pt x="7172" y="3703"/>
                    </a:moveTo>
                    <a:lnTo>
                      <a:pt x="7172" y="3703"/>
                    </a:lnTo>
                    <a:cubicBezTo>
                      <a:pt x="6972" y="2836"/>
                      <a:pt x="6472" y="2202"/>
                      <a:pt x="5905" y="1802"/>
                    </a:cubicBezTo>
                    <a:cubicBezTo>
                      <a:pt x="5771" y="1735"/>
                      <a:pt x="5705" y="1535"/>
                      <a:pt x="5771" y="1402"/>
                    </a:cubicBezTo>
                    <a:cubicBezTo>
                      <a:pt x="5838" y="1235"/>
                      <a:pt x="6005" y="1168"/>
                      <a:pt x="6172" y="1268"/>
                    </a:cubicBezTo>
                    <a:cubicBezTo>
                      <a:pt x="6872" y="1669"/>
                      <a:pt x="7473" y="2369"/>
                      <a:pt x="7739" y="3336"/>
                    </a:cubicBezTo>
                    <a:cubicBezTo>
                      <a:pt x="7806" y="3570"/>
                      <a:pt x="7706" y="3837"/>
                      <a:pt x="7539" y="3937"/>
                    </a:cubicBezTo>
                    <a:cubicBezTo>
                      <a:pt x="7373" y="4004"/>
                      <a:pt x="7206" y="3904"/>
                      <a:pt x="7172" y="370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sp>
        <p:nvSpPr>
          <p:cNvPr id="451" name="Google Shape;451;p37"/>
          <p:cNvSpPr txBox="1"/>
          <p:nvPr/>
        </p:nvSpPr>
        <p:spPr>
          <a:xfrm flipH="1">
            <a:off x="6565167" y="2192167"/>
            <a:ext cx="4254400" cy="6648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n" sz="16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High % of the time people open the app without knowing where they’re eating. </a:t>
            </a:r>
            <a:endParaRPr sz="16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2" name="Google Shape;452;p37"/>
          <p:cNvSpPr txBox="1"/>
          <p:nvPr/>
        </p:nvSpPr>
        <p:spPr>
          <a:xfrm flipH="1">
            <a:off x="6565167" y="3750784"/>
            <a:ext cx="4254400" cy="6648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n" sz="16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Points successfully incentivize loyalty.</a:t>
            </a:r>
            <a:endParaRPr sz="16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3" name="Google Shape;453;p37"/>
          <p:cNvSpPr txBox="1"/>
          <p:nvPr/>
        </p:nvSpPr>
        <p:spPr>
          <a:xfrm flipH="1">
            <a:off x="6557356" y="4530092"/>
            <a:ext cx="4254400" cy="6648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n" sz="16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Users want to see what their friends are eating.</a:t>
            </a:r>
            <a:endParaRPr sz="16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4" name="Google Shape;454;p37"/>
          <p:cNvSpPr txBox="1"/>
          <p:nvPr/>
        </p:nvSpPr>
        <p:spPr>
          <a:xfrm flipH="1">
            <a:off x="6565167" y="2971475"/>
            <a:ext cx="4254400" cy="6648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n" sz="16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Users want relevant categories.</a:t>
            </a:r>
            <a:endParaRPr sz="16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5" name="Google Shape;455;p37"/>
          <p:cNvSpPr txBox="1"/>
          <p:nvPr/>
        </p:nvSpPr>
        <p:spPr>
          <a:xfrm flipH="1">
            <a:off x="6557356" y="5309400"/>
            <a:ext cx="4254400" cy="6648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n" sz="16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People need help deciding where they’re  going to eat. </a:t>
            </a:r>
            <a:endParaRPr sz="16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6" name="Google Shape;456;p37"/>
          <p:cNvSpPr txBox="1"/>
          <p:nvPr/>
        </p:nvSpPr>
        <p:spPr>
          <a:xfrm flipH="1">
            <a:off x="10815633" y="2192167"/>
            <a:ext cx="492400" cy="664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n" sz="2133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2133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7" name="Google Shape;457;p37"/>
          <p:cNvSpPr txBox="1"/>
          <p:nvPr/>
        </p:nvSpPr>
        <p:spPr>
          <a:xfrm flipH="1">
            <a:off x="10815633" y="3750784"/>
            <a:ext cx="492400" cy="664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n" sz="2133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sz="2133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8" name="Google Shape;458;p37"/>
          <p:cNvSpPr txBox="1"/>
          <p:nvPr/>
        </p:nvSpPr>
        <p:spPr>
          <a:xfrm flipH="1">
            <a:off x="10814729" y="4530092"/>
            <a:ext cx="492400" cy="664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n" sz="2133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sz="2133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9" name="Google Shape;459;p37"/>
          <p:cNvSpPr txBox="1"/>
          <p:nvPr/>
        </p:nvSpPr>
        <p:spPr>
          <a:xfrm flipH="1">
            <a:off x="10815633" y="2971475"/>
            <a:ext cx="492400" cy="664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n" sz="2133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sz="2133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0" name="Google Shape;460;p37"/>
          <p:cNvSpPr txBox="1"/>
          <p:nvPr/>
        </p:nvSpPr>
        <p:spPr>
          <a:xfrm flipH="1">
            <a:off x="10814729" y="5309400"/>
            <a:ext cx="492400" cy="66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n" sz="2133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2133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81"/>
          <p:cNvSpPr txBox="1">
            <a:spLocks noGrp="1"/>
          </p:cNvSpPr>
          <p:nvPr>
            <p:ph type="title"/>
          </p:nvPr>
        </p:nvSpPr>
        <p:spPr>
          <a:xfrm>
            <a:off x="1939425" y="1204884"/>
            <a:ext cx="389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rgbClr val="000000"/>
              </a:buClr>
              <a:buSzPts val="1100"/>
            </a:pP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</a:rPr>
              <a:t>Carmen </a:t>
            </a:r>
            <a:r>
              <a:rPr lang="en" dirty="0">
                <a:solidFill>
                  <a:srgbClr val="5CADB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Labeouf</a:t>
            </a:r>
            <a:endParaRPr dirty="0">
              <a:solidFill>
                <a:srgbClr val="5CADB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82" name="Google Shape;582;p81"/>
          <p:cNvPicPr preferRelativeResize="0"/>
          <p:nvPr/>
        </p:nvPicPr>
        <p:blipFill rotWithShape="1">
          <a:blip r:embed="rId3">
            <a:alphaModFix/>
          </a:blip>
          <a:srcRect r="33752"/>
          <a:stretch/>
        </p:blipFill>
        <p:spPr>
          <a:xfrm>
            <a:off x="221346" y="938672"/>
            <a:ext cx="1718079" cy="1748937"/>
          </a:xfrm>
          <a:prstGeom prst="rect">
            <a:avLst/>
          </a:prstGeom>
          <a:noFill/>
          <a:ln w="28575" cap="flat" cmpd="sng">
            <a:solidFill>
              <a:srgbClr val="3F353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83" name="Google Shape;583;p81"/>
          <p:cNvSpPr txBox="1"/>
          <p:nvPr/>
        </p:nvSpPr>
        <p:spPr>
          <a:xfrm>
            <a:off x="6490286" y="3997229"/>
            <a:ext cx="5129600" cy="241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indent="-423323" defTabSz="1219170">
              <a:buClr>
                <a:srgbClr val="3F3533"/>
              </a:buClr>
              <a:buSzPts val="1400"/>
              <a:buFont typeface="Montserrat"/>
              <a:buChar char="●"/>
            </a:pPr>
            <a:r>
              <a:rPr lang="en-CA" sz="18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Montserrat"/>
                <a:sym typeface="Montserrat"/>
              </a:rPr>
              <a:t>Getting a discount.</a:t>
            </a:r>
          </a:p>
          <a:p>
            <a:pPr marL="609585" indent="-423323" defTabSz="1219170">
              <a:buClr>
                <a:srgbClr val="3F3533"/>
              </a:buClr>
              <a:buSzPts val="1400"/>
              <a:buFont typeface="Montserrat"/>
              <a:buChar char="●"/>
            </a:pPr>
            <a:r>
              <a:rPr lang="en-CA" sz="18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Montserrat"/>
                <a:sym typeface="Montserrat"/>
              </a:rPr>
              <a:t>Healthy options. </a:t>
            </a:r>
          </a:p>
          <a:p>
            <a:pPr marL="609585" indent="-423323" defTabSz="1219170">
              <a:buClr>
                <a:srgbClr val="3F3533"/>
              </a:buClr>
              <a:buSzPts val="1400"/>
              <a:buFont typeface="Montserrat"/>
              <a:buChar char="●"/>
            </a:pPr>
            <a:r>
              <a:rPr lang="en-CA" sz="18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Montserrat"/>
                <a:sym typeface="Montserrat"/>
              </a:rPr>
              <a:t>Suggestions to help her pick where she’s eating.</a:t>
            </a:r>
          </a:p>
          <a:p>
            <a:pPr marL="609585" indent="-423323" defTabSz="1219170">
              <a:buClr>
                <a:srgbClr val="3F3533"/>
              </a:buClr>
              <a:buSzPts val="1400"/>
              <a:buFont typeface="Montserrat"/>
              <a:buChar char="●"/>
            </a:pPr>
            <a:r>
              <a:rPr lang="en-CA" sz="18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Montserrat"/>
                <a:sym typeface="Montserrat"/>
              </a:rPr>
              <a:t>Seeing where friends have been eating. </a:t>
            </a:r>
          </a:p>
          <a:p>
            <a:pPr marL="609585" indent="-423323" defTabSz="1219170">
              <a:buClr>
                <a:srgbClr val="3F3533"/>
              </a:buClr>
              <a:buSzPts val="1400"/>
              <a:buFont typeface="Montserrat"/>
              <a:buChar char="●"/>
            </a:pPr>
            <a:r>
              <a:rPr lang="en-CA" sz="18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Montserrat"/>
                <a:sym typeface="Montserrat"/>
              </a:rPr>
              <a:t>Being able to send friends restaurant suggestions. </a:t>
            </a:r>
          </a:p>
          <a:p>
            <a:pPr marL="609585" indent="-423323" defTabSz="1219170">
              <a:buClr>
                <a:srgbClr val="3F3533"/>
              </a:buClr>
              <a:buSzPts val="1400"/>
              <a:buFont typeface="Montserrat"/>
              <a:buChar char="●"/>
            </a:pPr>
            <a:r>
              <a:rPr lang="en-CA" sz="18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Montserrat"/>
                <a:sym typeface="Montserrat"/>
              </a:rPr>
              <a:t>Loyal to a FOS if there’s a reason to be.</a:t>
            </a:r>
          </a:p>
          <a:p>
            <a:pPr marL="609585" indent="-423323" defTabSz="1219170">
              <a:buClr>
                <a:srgbClr val="3F3533"/>
              </a:buClr>
              <a:buSzPts val="1400"/>
              <a:buFont typeface="Montserrat"/>
              <a:buChar char="●"/>
            </a:pPr>
            <a:endParaRPr lang="en-CA" sz="18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Montserrat"/>
              <a:sym typeface="Montserrat"/>
            </a:endParaRPr>
          </a:p>
          <a:p>
            <a:pPr marL="609585" indent="-423323" defTabSz="1219170">
              <a:buClr>
                <a:srgbClr val="3F3533"/>
              </a:buClr>
              <a:buSzPts val="1400"/>
              <a:buFont typeface="Montserrat"/>
              <a:buChar char="●"/>
            </a:pPr>
            <a:endParaRPr lang="en-CA" sz="18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Montserrat"/>
              <a:sym typeface="Montserrat"/>
            </a:endParaRPr>
          </a:p>
          <a:p>
            <a:pPr marL="609585" indent="-423323" defTabSz="1219170">
              <a:buClr>
                <a:srgbClr val="3F3533"/>
              </a:buClr>
              <a:buSzPts val="1400"/>
              <a:buFont typeface="Montserrat"/>
              <a:buChar char="●"/>
            </a:pPr>
            <a:endParaRPr sz="18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Montserrat"/>
              <a:sym typeface="Montserrat"/>
            </a:endParaRPr>
          </a:p>
        </p:txBody>
      </p:sp>
      <p:sp>
        <p:nvSpPr>
          <p:cNvPr id="584" name="Google Shape;584;p81"/>
          <p:cNvSpPr txBox="1"/>
          <p:nvPr/>
        </p:nvSpPr>
        <p:spPr>
          <a:xfrm>
            <a:off x="329613" y="2770793"/>
            <a:ext cx="5768400" cy="987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 defTabSz="1219170">
              <a:spcAft>
                <a:spcPts val="1333"/>
              </a:spcAft>
              <a:buClr>
                <a:srgbClr val="000000"/>
              </a:buClr>
            </a:pPr>
            <a:r>
              <a:rPr lang="en" sz="1867" i="1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Montserrat"/>
                <a:sym typeface="Montserrat"/>
              </a:rPr>
              <a:t>“Under 1% of the time I open the app - I k</a:t>
            </a:r>
            <a:r>
              <a:rPr lang="en-CA" sz="1867" i="1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Montserrat"/>
                <a:sym typeface="Montserrat"/>
              </a:rPr>
              <a:t>no</a:t>
            </a:r>
            <a:r>
              <a:rPr lang="en" sz="1867" i="1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Montserrat"/>
                <a:sym typeface="Montserrat"/>
              </a:rPr>
              <a:t>w what I’m going to eat”</a:t>
            </a:r>
            <a:endParaRPr sz="1867" i="1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Arial"/>
              <a:sym typeface="Arial"/>
            </a:endParaRPr>
          </a:p>
        </p:txBody>
      </p:sp>
      <p:sp>
        <p:nvSpPr>
          <p:cNvPr id="585" name="Google Shape;585;p81"/>
          <p:cNvSpPr txBox="1"/>
          <p:nvPr/>
        </p:nvSpPr>
        <p:spPr>
          <a:xfrm>
            <a:off x="1939425" y="2012526"/>
            <a:ext cx="4000000" cy="700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 defTabSz="1219170">
              <a:spcAft>
                <a:spcPts val="1333"/>
              </a:spcAft>
              <a:buClr>
                <a:srgbClr val="000000"/>
              </a:buClr>
            </a:pPr>
            <a:r>
              <a:rPr lang="en" sz="1867" b="1" i="1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Montserrat"/>
                <a:sym typeface="Montserrat"/>
              </a:rPr>
              <a:t>Busy, Healthy, Indecisive</a:t>
            </a:r>
            <a:endParaRPr sz="1867" b="1" i="1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Arial"/>
              <a:sym typeface="Arial"/>
            </a:endParaRPr>
          </a:p>
        </p:txBody>
      </p:sp>
      <p:sp>
        <p:nvSpPr>
          <p:cNvPr id="587" name="Google Shape;587;p81"/>
          <p:cNvSpPr txBox="1"/>
          <p:nvPr/>
        </p:nvSpPr>
        <p:spPr>
          <a:xfrm>
            <a:off x="221346" y="4223639"/>
            <a:ext cx="6455600" cy="24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" sz="17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Montserrat"/>
                <a:sym typeface="Montserrat"/>
              </a:rPr>
              <a:t>Carmen is young professional that’s always on the go. She doesn’t always have time to make dinner every night and is hungry but her main problem is – </a:t>
            </a:r>
            <a:r>
              <a:rPr lang="en" sz="1700" b="1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Montserrat"/>
                <a:sym typeface="Montserrat"/>
              </a:rPr>
              <a:t>she needs help figure out what she wants to eat. </a:t>
            </a:r>
          </a:p>
          <a:p>
            <a:pPr defTabSz="1219170">
              <a:buClr>
                <a:srgbClr val="000000"/>
              </a:buClr>
            </a:pPr>
            <a:endParaRPr lang="en" sz="1700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Montserrat"/>
              <a:sym typeface="Montserrat"/>
            </a:endParaRPr>
          </a:p>
          <a:p>
            <a:pPr defTabSz="1219170">
              <a:buClr>
                <a:srgbClr val="000000"/>
              </a:buClr>
            </a:pPr>
            <a:r>
              <a:rPr lang="en" sz="17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Montserrat"/>
                <a:sym typeface="Montserrat"/>
              </a:rPr>
              <a:t>She likes to eat healthy and would love to try the restaurants her friends eat at. Gaining points to get a deal on an upcoming will keep her coming back. She’s not cheap but she loves getting bang for her buck.</a:t>
            </a:r>
          </a:p>
        </p:txBody>
      </p:sp>
      <p:sp>
        <p:nvSpPr>
          <p:cNvPr id="588" name="Google Shape;588;p81"/>
          <p:cNvSpPr txBox="1"/>
          <p:nvPr/>
        </p:nvSpPr>
        <p:spPr>
          <a:xfrm flipH="1">
            <a:off x="1774913" y="3801020"/>
            <a:ext cx="2953600" cy="3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708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2267" u="sng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Vidaloka"/>
                <a:sym typeface="Vidaloka"/>
              </a:rPr>
              <a:t>Summary</a:t>
            </a:r>
            <a:endParaRPr sz="2267" u="sng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Vidaloka"/>
              <a:sym typeface="Vidaloka"/>
            </a:endParaRPr>
          </a:p>
        </p:txBody>
      </p:sp>
      <p:sp>
        <p:nvSpPr>
          <p:cNvPr id="589" name="Google Shape;589;p81"/>
          <p:cNvSpPr txBox="1"/>
          <p:nvPr/>
        </p:nvSpPr>
        <p:spPr>
          <a:xfrm flipH="1">
            <a:off x="7463489" y="3590665"/>
            <a:ext cx="2953600" cy="3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708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2267" kern="0" dirty="0">
                <a:solidFill>
                  <a:srgbClr val="5CADBD"/>
                </a:solidFill>
                <a:latin typeface="Roboto" panose="02000000000000000000" pitchFamily="2" charset="0"/>
                <a:ea typeface="Roboto" panose="02000000000000000000" pitchFamily="2" charset="0"/>
                <a:cs typeface="Vidaloka"/>
                <a:sym typeface="Vidaloka"/>
              </a:rPr>
              <a:t>Needs</a:t>
            </a:r>
            <a:endParaRPr sz="2267" kern="0" dirty="0">
              <a:solidFill>
                <a:srgbClr val="5CADBD"/>
              </a:solidFill>
              <a:latin typeface="Roboto" panose="02000000000000000000" pitchFamily="2" charset="0"/>
              <a:ea typeface="Roboto" panose="02000000000000000000" pitchFamily="2" charset="0"/>
              <a:cs typeface="Vidaloka"/>
              <a:sym typeface="Vidaloka"/>
            </a:endParaRPr>
          </a:p>
        </p:txBody>
      </p:sp>
      <p:sp>
        <p:nvSpPr>
          <p:cNvPr id="590" name="Google Shape;590;p81"/>
          <p:cNvSpPr txBox="1"/>
          <p:nvPr/>
        </p:nvSpPr>
        <p:spPr>
          <a:xfrm>
            <a:off x="6490286" y="1418822"/>
            <a:ext cx="5129600" cy="1748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indent="-423323" defTabSz="1219170">
              <a:buClr>
                <a:srgbClr val="3F3533"/>
              </a:buClr>
              <a:buSzPts val="1400"/>
              <a:buFont typeface="Montserrat"/>
              <a:buChar char="●"/>
            </a:pPr>
            <a:r>
              <a:rPr lang="en-CA" sz="18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Montserrat"/>
                <a:sym typeface="Montserrat"/>
              </a:rPr>
              <a:t>Too many options leading to analysis paralysis.</a:t>
            </a:r>
          </a:p>
          <a:p>
            <a:pPr marL="609585" indent="-423323" defTabSz="1219170">
              <a:buClr>
                <a:srgbClr val="3F3533"/>
              </a:buClr>
              <a:buSzPts val="1400"/>
              <a:buFont typeface="Montserrat"/>
              <a:buChar char="●"/>
            </a:pPr>
            <a:r>
              <a:rPr lang="en-CA" sz="18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Montserrat"/>
                <a:sym typeface="Montserrat"/>
              </a:rPr>
              <a:t>Accumulation of many fee’s.</a:t>
            </a:r>
          </a:p>
          <a:p>
            <a:pPr marL="609585" indent="-423323" defTabSz="1219170">
              <a:buClr>
                <a:srgbClr val="3F3533"/>
              </a:buClr>
              <a:buSzPts val="1400"/>
              <a:buFont typeface="Montserrat"/>
              <a:buChar char="●"/>
            </a:pPr>
            <a:r>
              <a:rPr lang="en-CA" sz="18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Montserrat"/>
                <a:sym typeface="Montserrat"/>
              </a:rPr>
              <a:t>Long ordering process. </a:t>
            </a:r>
          </a:p>
          <a:p>
            <a:pPr marL="609585" indent="-423323" defTabSz="1219170">
              <a:buClr>
                <a:srgbClr val="3F3533"/>
              </a:buClr>
              <a:buSzPts val="1400"/>
              <a:buFont typeface="Montserrat"/>
              <a:buChar char="●"/>
            </a:pPr>
            <a:r>
              <a:rPr lang="en-CA" sz="18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Montserrat"/>
                <a:sym typeface="Montserrat"/>
              </a:rPr>
              <a:t>Leaving the app without placing an order. </a:t>
            </a:r>
          </a:p>
          <a:p>
            <a:pPr marL="609585" indent="-423323" defTabSz="1219170">
              <a:buClr>
                <a:srgbClr val="3F3533"/>
              </a:buClr>
              <a:buSzPts val="1400"/>
              <a:buFont typeface="Montserrat"/>
              <a:buChar char="●"/>
            </a:pPr>
            <a:endParaRPr lang="en-CA" sz="18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Montserrat"/>
              <a:sym typeface="Montserrat"/>
            </a:endParaRPr>
          </a:p>
          <a:p>
            <a:pPr marL="186262" defTabSz="1219170">
              <a:buClr>
                <a:srgbClr val="3F3533"/>
              </a:buClr>
              <a:buSzPts val="1400"/>
            </a:pPr>
            <a:endParaRPr lang="en-CA" sz="18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Montserrat"/>
              <a:sym typeface="Montserrat"/>
            </a:endParaRPr>
          </a:p>
        </p:txBody>
      </p:sp>
      <p:sp>
        <p:nvSpPr>
          <p:cNvPr id="591" name="Google Shape;591;p81"/>
          <p:cNvSpPr txBox="1"/>
          <p:nvPr/>
        </p:nvSpPr>
        <p:spPr>
          <a:xfrm flipH="1">
            <a:off x="7298975" y="1085516"/>
            <a:ext cx="2953600" cy="3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708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2267" kern="0" dirty="0">
                <a:solidFill>
                  <a:srgbClr val="5CADBD"/>
                </a:solidFill>
                <a:latin typeface="Roboto" panose="02000000000000000000" pitchFamily="2" charset="0"/>
                <a:ea typeface="Roboto" panose="02000000000000000000" pitchFamily="2" charset="0"/>
                <a:cs typeface="Vidaloka"/>
                <a:sym typeface="Vidaloka"/>
              </a:rPr>
              <a:t>Pain-Points</a:t>
            </a:r>
            <a:endParaRPr sz="2267" kern="0" dirty="0">
              <a:solidFill>
                <a:srgbClr val="5CADBD"/>
              </a:solidFill>
              <a:latin typeface="Roboto" panose="02000000000000000000" pitchFamily="2" charset="0"/>
              <a:ea typeface="Roboto" panose="02000000000000000000" pitchFamily="2" charset="0"/>
              <a:cs typeface="Vidaloka"/>
              <a:sym typeface="Vidaloka"/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1AEC1A13-35C0-7F40-B95B-762048B85E3E}"/>
              </a:ext>
            </a:extLst>
          </p:cNvPr>
          <p:cNvSpPr txBox="1">
            <a:spLocks/>
          </p:cNvSpPr>
          <p:nvPr/>
        </p:nvSpPr>
        <p:spPr>
          <a:xfrm>
            <a:off x="2830110" y="238944"/>
            <a:ext cx="6224976" cy="43570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3467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User </a:t>
            </a:r>
            <a:r>
              <a:rPr lang="en-CA" sz="3200" kern="0" dirty="0">
                <a:solidFill>
                  <a:srgbClr val="7CAA3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Persona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1B035DA-A61B-6B43-A0A1-E64A9C87FDB8}"/>
              </a:ext>
            </a:extLst>
          </p:cNvPr>
          <p:cNvCxnSpPr>
            <a:cxnSpLocks/>
          </p:cNvCxnSpPr>
          <p:nvPr/>
        </p:nvCxnSpPr>
        <p:spPr>
          <a:xfrm flipH="1">
            <a:off x="945264" y="806661"/>
            <a:ext cx="1028430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Google Shape;585;p81">
            <a:extLst>
              <a:ext uri="{FF2B5EF4-FFF2-40B4-BE49-F238E27FC236}">
                <a16:creationId xmlns:a16="http://schemas.microsoft.com/office/drawing/2014/main" id="{B020C272-E6E0-014A-8928-807302F9EEF5}"/>
              </a:ext>
            </a:extLst>
          </p:cNvPr>
          <p:cNvSpPr txBox="1"/>
          <p:nvPr/>
        </p:nvSpPr>
        <p:spPr>
          <a:xfrm>
            <a:off x="1954550" y="1675976"/>
            <a:ext cx="4000000" cy="700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 defTabSz="1219170">
              <a:spcAft>
                <a:spcPts val="1333"/>
              </a:spcAft>
              <a:buClr>
                <a:srgbClr val="000000"/>
              </a:buClr>
            </a:pPr>
            <a:r>
              <a:rPr lang="en" sz="18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Montserrat"/>
                <a:sym typeface="Montserrat"/>
              </a:rPr>
              <a:t>Young Professional – 29 years old.</a:t>
            </a:r>
            <a:endParaRPr sz="18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22067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9" name="Google Shape;1589;p50"/>
          <p:cNvGrpSpPr/>
          <p:nvPr/>
        </p:nvGrpSpPr>
        <p:grpSpPr>
          <a:xfrm>
            <a:off x="5139577" y="3266990"/>
            <a:ext cx="1924228" cy="1966980"/>
            <a:chOff x="3854682" y="2450242"/>
            <a:chExt cx="1443171" cy="1475235"/>
          </a:xfrm>
        </p:grpSpPr>
        <p:grpSp>
          <p:nvGrpSpPr>
            <p:cNvPr id="1590" name="Google Shape;1590;p50"/>
            <p:cNvGrpSpPr/>
            <p:nvPr/>
          </p:nvGrpSpPr>
          <p:grpSpPr>
            <a:xfrm rot="5400000" flipH="1">
              <a:off x="4244684" y="2871269"/>
              <a:ext cx="1472670" cy="633667"/>
              <a:chOff x="5005702" y="3444355"/>
              <a:chExt cx="1282479" cy="582736"/>
            </a:xfrm>
          </p:grpSpPr>
          <p:sp>
            <p:nvSpPr>
              <p:cNvPr id="1591" name="Google Shape;1591;p50"/>
              <p:cNvSpPr/>
              <p:nvPr/>
            </p:nvSpPr>
            <p:spPr>
              <a:xfrm>
                <a:off x="5005702" y="3721092"/>
                <a:ext cx="305999" cy="305999"/>
              </a:xfrm>
              <a:custGeom>
                <a:avLst/>
                <a:gdLst/>
                <a:ahLst/>
                <a:cxnLst/>
                <a:rect l="l" t="t" r="r" b="b"/>
                <a:pathLst>
                  <a:path w="12910" h="12910" extrusionOk="0">
                    <a:moveTo>
                      <a:pt x="12276" y="1"/>
                    </a:moveTo>
                    <a:cubicBezTo>
                      <a:pt x="5504" y="1"/>
                      <a:pt x="0" y="5505"/>
                      <a:pt x="0" y="12310"/>
                    </a:cubicBezTo>
                    <a:cubicBezTo>
                      <a:pt x="0" y="12643"/>
                      <a:pt x="267" y="12910"/>
                      <a:pt x="601" y="12910"/>
                    </a:cubicBezTo>
                    <a:cubicBezTo>
                      <a:pt x="968" y="12910"/>
                      <a:pt x="1235" y="12643"/>
                      <a:pt x="1235" y="12310"/>
                    </a:cubicBezTo>
                    <a:cubicBezTo>
                      <a:pt x="1235" y="6205"/>
                      <a:pt x="6205" y="1235"/>
                      <a:pt x="12276" y="1235"/>
                    </a:cubicBezTo>
                    <a:cubicBezTo>
                      <a:pt x="12643" y="1235"/>
                      <a:pt x="12910" y="968"/>
                      <a:pt x="12910" y="634"/>
                    </a:cubicBezTo>
                    <a:cubicBezTo>
                      <a:pt x="12910" y="268"/>
                      <a:pt x="12643" y="1"/>
                      <a:pt x="122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592" name="Google Shape;1592;p50"/>
              <p:cNvSpPr/>
              <p:nvPr/>
            </p:nvSpPr>
            <p:spPr>
              <a:xfrm>
                <a:off x="5982181" y="3444355"/>
                <a:ext cx="305999" cy="305999"/>
              </a:xfrm>
              <a:custGeom>
                <a:avLst/>
                <a:gdLst/>
                <a:ahLst/>
                <a:cxnLst/>
                <a:rect l="l" t="t" r="r" b="b"/>
                <a:pathLst>
                  <a:path w="12910" h="12910" extrusionOk="0">
                    <a:moveTo>
                      <a:pt x="12276" y="1"/>
                    </a:moveTo>
                    <a:cubicBezTo>
                      <a:pt x="11942" y="1"/>
                      <a:pt x="11675" y="268"/>
                      <a:pt x="11675" y="634"/>
                    </a:cubicBezTo>
                    <a:cubicBezTo>
                      <a:pt x="11675" y="6705"/>
                      <a:pt x="6705" y="11676"/>
                      <a:pt x="601" y="11676"/>
                    </a:cubicBezTo>
                    <a:cubicBezTo>
                      <a:pt x="267" y="11676"/>
                      <a:pt x="0" y="11943"/>
                      <a:pt x="0" y="12309"/>
                    </a:cubicBezTo>
                    <a:cubicBezTo>
                      <a:pt x="0" y="12643"/>
                      <a:pt x="267" y="12910"/>
                      <a:pt x="601" y="12910"/>
                    </a:cubicBezTo>
                    <a:cubicBezTo>
                      <a:pt x="7406" y="12910"/>
                      <a:pt x="12910" y="7406"/>
                      <a:pt x="12910" y="634"/>
                    </a:cubicBezTo>
                    <a:cubicBezTo>
                      <a:pt x="12910" y="268"/>
                      <a:pt x="12643" y="1"/>
                      <a:pt x="122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593" name="Google Shape;1593;p50"/>
              <p:cNvSpPr/>
              <p:nvPr/>
            </p:nvSpPr>
            <p:spPr>
              <a:xfrm>
                <a:off x="5254752" y="3721092"/>
                <a:ext cx="756679" cy="29273"/>
              </a:xfrm>
              <a:custGeom>
                <a:avLst/>
                <a:gdLst/>
                <a:ahLst/>
                <a:cxnLst/>
                <a:rect l="l" t="t" r="r" b="b"/>
                <a:pathLst>
                  <a:path w="31924" h="1235" extrusionOk="0">
                    <a:moveTo>
                      <a:pt x="635" y="1"/>
                    </a:moveTo>
                    <a:cubicBezTo>
                      <a:pt x="268" y="1"/>
                      <a:pt x="1" y="268"/>
                      <a:pt x="1" y="634"/>
                    </a:cubicBezTo>
                    <a:cubicBezTo>
                      <a:pt x="1" y="968"/>
                      <a:pt x="268" y="1235"/>
                      <a:pt x="635" y="1235"/>
                    </a:cubicBezTo>
                    <a:lnTo>
                      <a:pt x="31290" y="1235"/>
                    </a:lnTo>
                    <a:cubicBezTo>
                      <a:pt x="31657" y="1235"/>
                      <a:pt x="31924" y="968"/>
                      <a:pt x="31924" y="634"/>
                    </a:cubicBezTo>
                    <a:cubicBezTo>
                      <a:pt x="31924" y="268"/>
                      <a:pt x="31657" y="1"/>
                      <a:pt x="312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  <p:grpSp>
          <p:nvGrpSpPr>
            <p:cNvPr id="1594" name="Google Shape;1594;p50"/>
            <p:cNvGrpSpPr/>
            <p:nvPr/>
          </p:nvGrpSpPr>
          <p:grpSpPr>
            <a:xfrm rot="5400000">
              <a:off x="3433898" y="2871026"/>
              <a:ext cx="1475235" cy="633667"/>
              <a:chOff x="5005702" y="3444355"/>
              <a:chExt cx="1282479" cy="582736"/>
            </a:xfrm>
          </p:grpSpPr>
          <p:sp>
            <p:nvSpPr>
              <p:cNvPr id="1595" name="Google Shape;1595;p50"/>
              <p:cNvSpPr/>
              <p:nvPr/>
            </p:nvSpPr>
            <p:spPr>
              <a:xfrm>
                <a:off x="5005702" y="3721092"/>
                <a:ext cx="305999" cy="305999"/>
              </a:xfrm>
              <a:custGeom>
                <a:avLst/>
                <a:gdLst/>
                <a:ahLst/>
                <a:cxnLst/>
                <a:rect l="l" t="t" r="r" b="b"/>
                <a:pathLst>
                  <a:path w="12910" h="12910" extrusionOk="0">
                    <a:moveTo>
                      <a:pt x="12276" y="1"/>
                    </a:moveTo>
                    <a:cubicBezTo>
                      <a:pt x="5504" y="1"/>
                      <a:pt x="0" y="5505"/>
                      <a:pt x="0" y="12310"/>
                    </a:cubicBezTo>
                    <a:cubicBezTo>
                      <a:pt x="0" y="12643"/>
                      <a:pt x="267" y="12910"/>
                      <a:pt x="601" y="12910"/>
                    </a:cubicBezTo>
                    <a:cubicBezTo>
                      <a:pt x="968" y="12910"/>
                      <a:pt x="1235" y="12643"/>
                      <a:pt x="1235" y="12310"/>
                    </a:cubicBezTo>
                    <a:cubicBezTo>
                      <a:pt x="1235" y="6205"/>
                      <a:pt x="6205" y="1235"/>
                      <a:pt x="12276" y="1235"/>
                    </a:cubicBezTo>
                    <a:cubicBezTo>
                      <a:pt x="12643" y="1235"/>
                      <a:pt x="12910" y="968"/>
                      <a:pt x="12910" y="634"/>
                    </a:cubicBezTo>
                    <a:cubicBezTo>
                      <a:pt x="12910" y="268"/>
                      <a:pt x="12643" y="1"/>
                      <a:pt x="122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596" name="Google Shape;1596;p50"/>
              <p:cNvSpPr/>
              <p:nvPr/>
            </p:nvSpPr>
            <p:spPr>
              <a:xfrm>
                <a:off x="5982181" y="3444355"/>
                <a:ext cx="305999" cy="305999"/>
              </a:xfrm>
              <a:custGeom>
                <a:avLst/>
                <a:gdLst/>
                <a:ahLst/>
                <a:cxnLst/>
                <a:rect l="l" t="t" r="r" b="b"/>
                <a:pathLst>
                  <a:path w="12910" h="12910" extrusionOk="0">
                    <a:moveTo>
                      <a:pt x="12276" y="1"/>
                    </a:moveTo>
                    <a:cubicBezTo>
                      <a:pt x="11942" y="1"/>
                      <a:pt x="11675" y="268"/>
                      <a:pt x="11675" y="634"/>
                    </a:cubicBezTo>
                    <a:cubicBezTo>
                      <a:pt x="11675" y="6705"/>
                      <a:pt x="6705" y="11676"/>
                      <a:pt x="601" y="11676"/>
                    </a:cubicBezTo>
                    <a:cubicBezTo>
                      <a:pt x="267" y="11676"/>
                      <a:pt x="0" y="11943"/>
                      <a:pt x="0" y="12309"/>
                    </a:cubicBezTo>
                    <a:cubicBezTo>
                      <a:pt x="0" y="12643"/>
                      <a:pt x="267" y="12910"/>
                      <a:pt x="601" y="12910"/>
                    </a:cubicBezTo>
                    <a:cubicBezTo>
                      <a:pt x="7406" y="12910"/>
                      <a:pt x="12910" y="7406"/>
                      <a:pt x="12910" y="634"/>
                    </a:cubicBezTo>
                    <a:cubicBezTo>
                      <a:pt x="12910" y="268"/>
                      <a:pt x="12643" y="1"/>
                      <a:pt x="122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597" name="Google Shape;1597;p50"/>
              <p:cNvSpPr/>
              <p:nvPr/>
            </p:nvSpPr>
            <p:spPr>
              <a:xfrm>
                <a:off x="5254752" y="3721092"/>
                <a:ext cx="756679" cy="29273"/>
              </a:xfrm>
              <a:custGeom>
                <a:avLst/>
                <a:gdLst/>
                <a:ahLst/>
                <a:cxnLst/>
                <a:rect l="l" t="t" r="r" b="b"/>
                <a:pathLst>
                  <a:path w="31924" h="1235" extrusionOk="0">
                    <a:moveTo>
                      <a:pt x="635" y="1"/>
                    </a:moveTo>
                    <a:cubicBezTo>
                      <a:pt x="268" y="1"/>
                      <a:pt x="1" y="268"/>
                      <a:pt x="1" y="634"/>
                    </a:cubicBezTo>
                    <a:cubicBezTo>
                      <a:pt x="1" y="968"/>
                      <a:pt x="268" y="1235"/>
                      <a:pt x="635" y="1235"/>
                    </a:cubicBezTo>
                    <a:lnTo>
                      <a:pt x="31290" y="1235"/>
                    </a:lnTo>
                    <a:cubicBezTo>
                      <a:pt x="31657" y="1235"/>
                      <a:pt x="31924" y="968"/>
                      <a:pt x="31924" y="634"/>
                    </a:cubicBezTo>
                    <a:cubicBezTo>
                      <a:pt x="31924" y="268"/>
                      <a:pt x="31657" y="1"/>
                      <a:pt x="312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grpSp>
        <p:nvGrpSpPr>
          <p:cNvPr id="1598" name="Google Shape;1598;p50"/>
          <p:cNvGrpSpPr/>
          <p:nvPr/>
        </p:nvGrpSpPr>
        <p:grpSpPr>
          <a:xfrm flipH="1">
            <a:off x="4094877" y="4795523"/>
            <a:ext cx="1430049" cy="776981"/>
            <a:chOff x="5005702" y="3444355"/>
            <a:chExt cx="1282479" cy="582736"/>
          </a:xfrm>
        </p:grpSpPr>
        <p:sp>
          <p:nvSpPr>
            <p:cNvPr id="1599" name="Google Shape;1599;p50"/>
            <p:cNvSpPr/>
            <p:nvPr/>
          </p:nvSpPr>
          <p:spPr>
            <a:xfrm>
              <a:off x="5005702" y="3721092"/>
              <a:ext cx="305999" cy="305999"/>
            </a:xfrm>
            <a:custGeom>
              <a:avLst/>
              <a:gdLst/>
              <a:ahLst/>
              <a:cxnLst/>
              <a:rect l="l" t="t" r="r" b="b"/>
              <a:pathLst>
                <a:path w="12910" h="12910" extrusionOk="0">
                  <a:moveTo>
                    <a:pt x="12276" y="1"/>
                  </a:moveTo>
                  <a:cubicBezTo>
                    <a:pt x="5504" y="1"/>
                    <a:pt x="0" y="5505"/>
                    <a:pt x="0" y="12310"/>
                  </a:cubicBezTo>
                  <a:cubicBezTo>
                    <a:pt x="0" y="12643"/>
                    <a:pt x="267" y="12910"/>
                    <a:pt x="601" y="12910"/>
                  </a:cubicBezTo>
                  <a:cubicBezTo>
                    <a:pt x="968" y="12910"/>
                    <a:pt x="1235" y="12643"/>
                    <a:pt x="1235" y="12310"/>
                  </a:cubicBezTo>
                  <a:cubicBezTo>
                    <a:pt x="1235" y="6205"/>
                    <a:pt x="6205" y="1235"/>
                    <a:pt x="12276" y="1235"/>
                  </a:cubicBezTo>
                  <a:cubicBezTo>
                    <a:pt x="12643" y="1235"/>
                    <a:pt x="12910" y="968"/>
                    <a:pt x="12910" y="634"/>
                  </a:cubicBezTo>
                  <a:cubicBezTo>
                    <a:pt x="12910" y="268"/>
                    <a:pt x="12643" y="1"/>
                    <a:pt x="12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00" name="Google Shape;1600;p50"/>
            <p:cNvSpPr/>
            <p:nvPr/>
          </p:nvSpPr>
          <p:spPr>
            <a:xfrm>
              <a:off x="5982181" y="3444355"/>
              <a:ext cx="305999" cy="305999"/>
            </a:xfrm>
            <a:custGeom>
              <a:avLst/>
              <a:gdLst/>
              <a:ahLst/>
              <a:cxnLst/>
              <a:rect l="l" t="t" r="r" b="b"/>
              <a:pathLst>
                <a:path w="12910" h="12910" extrusionOk="0">
                  <a:moveTo>
                    <a:pt x="12276" y="1"/>
                  </a:moveTo>
                  <a:cubicBezTo>
                    <a:pt x="11942" y="1"/>
                    <a:pt x="11675" y="268"/>
                    <a:pt x="11675" y="634"/>
                  </a:cubicBezTo>
                  <a:cubicBezTo>
                    <a:pt x="11675" y="6705"/>
                    <a:pt x="6705" y="11676"/>
                    <a:pt x="601" y="11676"/>
                  </a:cubicBezTo>
                  <a:cubicBezTo>
                    <a:pt x="267" y="11676"/>
                    <a:pt x="0" y="11943"/>
                    <a:pt x="0" y="12309"/>
                  </a:cubicBezTo>
                  <a:cubicBezTo>
                    <a:pt x="0" y="12643"/>
                    <a:pt x="267" y="12910"/>
                    <a:pt x="601" y="12910"/>
                  </a:cubicBezTo>
                  <a:cubicBezTo>
                    <a:pt x="7406" y="12910"/>
                    <a:pt x="12910" y="7406"/>
                    <a:pt x="12910" y="634"/>
                  </a:cubicBezTo>
                  <a:cubicBezTo>
                    <a:pt x="12910" y="268"/>
                    <a:pt x="12643" y="1"/>
                    <a:pt x="12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01" name="Google Shape;1601;p50"/>
            <p:cNvSpPr/>
            <p:nvPr/>
          </p:nvSpPr>
          <p:spPr>
            <a:xfrm>
              <a:off x="5254752" y="3721092"/>
              <a:ext cx="756679" cy="29273"/>
            </a:xfrm>
            <a:custGeom>
              <a:avLst/>
              <a:gdLst/>
              <a:ahLst/>
              <a:cxnLst/>
              <a:rect l="l" t="t" r="r" b="b"/>
              <a:pathLst>
                <a:path w="31924" h="1235" extrusionOk="0">
                  <a:moveTo>
                    <a:pt x="635" y="1"/>
                  </a:moveTo>
                  <a:cubicBezTo>
                    <a:pt x="268" y="1"/>
                    <a:pt x="1" y="268"/>
                    <a:pt x="1" y="634"/>
                  </a:cubicBezTo>
                  <a:cubicBezTo>
                    <a:pt x="1" y="968"/>
                    <a:pt x="268" y="1235"/>
                    <a:pt x="635" y="1235"/>
                  </a:cubicBezTo>
                  <a:lnTo>
                    <a:pt x="31290" y="1235"/>
                  </a:lnTo>
                  <a:cubicBezTo>
                    <a:pt x="31657" y="1235"/>
                    <a:pt x="31924" y="968"/>
                    <a:pt x="31924" y="634"/>
                  </a:cubicBezTo>
                  <a:cubicBezTo>
                    <a:pt x="31924" y="268"/>
                    <a:pt x="31657" y="1"/>
                    <a:pt x="312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602" name="Google Shape;1602;p50"/>
          <p:cNvGrpSpPr/>
          <p:nvPr/>
        </p:nvGrpSpPr>
        <p:grpSpPr>
          <a:xfrm>
            <a:off x="6663901" y="4795523"/>
            <a:ext cx="1432615" cy="776981"/>
            <a:chOff x="5005702" y="3444355"/>
            <a:chExt cx="1282479" cy="582736"/>
          </a:xfrm>
        </p:grpSpPr>
        <p:sp>
          <p:nvSpPr>
            <p:cNvPr id="1603" name="Google Shape;1603;p50"/>
            <p:cNvSpPr/>
            <p:nvPr/>
          </p:nvSpPr>
          <p:spPr>
            <a:xfrm>
              <a:off x="5005702" y="3721092"/>
              <a:ext cx="305999" cy="305999"/>
            </a:xfrm>
            <a:custGeom>
              <a:avLst/>
              <a:gdLst/>
              <a:ahLst/>
              <a:cxnLst/>
              <a:rect l="l" t="t" r="r" b="b"/>
              <a:pathLst>
                <a:path w="12910" h="12910" extrusionOk="0">
                  <a:moveTo>
                    <a:pt x="12276" y="1"/>
                  </a:moveTo>
                  <a:cubicBezTo>
                    <a:pt x="5504" y="1"/>
                    <a:pt x="0" y="5505"/>
                    <a:pt x="0" y="12310"/>
                  </a:cubicBezTo>
                  <a:cubicBezTo>
                    <a:pt x="0" y="12643"/>
                    <a:pt x="267" y="12910"/>
                    <a:pt x="601" y="12910"/>
                  </a:cubicBezTo>
                  <a:cubicBezTo>
                    <a:pt x="968" y="12910"/>
                    <a:pt x="1235" y="12643"/>
                    <a:pt x="1235" y="12310"/>
                  </a:cubicBezTo>
                  <a:cubicBezTo>
                    <a:pt x="1235" y="6205"/>
                    <a:pt x="6205" y="1235"/>
                    <a:pt x="12276" y="1235"/>
                  </a:cubicBezTo>
                  <a:cubicBezTo>
                    <a:pt x="12643" y="1235"/>
                    <a:pt x="12910" y="968"/>
                    <a:pt x="12910" y="634"/>
                  </a:cubicBezTo>
                  <a:cubicBezTo>
                    <a:pt x="12910" y="268"/>
                    <a:pt x="12643" y="1"/>
                    <a:pt x="12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04" name="Google Shape;1604;p50"/>
            <p:cNvSpPr/>
            <p:nvPr/>
          </p:nvSpPr>
          <p:spPr>
            <a:xfrm>
              <a:off x="5982181" y="3444355"/>
              <a:ext cx="305999" cy="305999"/>
            </a:xfrm>
            <a:custGeom>
              <a:avLst/>
              <a:gdLst/>
              <a:ahLst/>
              <a:cxnLst/>
              <a:rect l="l" t="t" r="r" b="b"/>
              <a:pathLst>
                <a:path w="12910" h="12910" extrusionOk="0">
                  <a:moveTo>
                    <a:pt x="12276" y="1"/>
                  </a:moveTo>
                  <a:cubicBezTo>
                    <a:pt x="11942" y="1"/>
                    <a:pt x="11675" y="268"/>
                    <a:pt x="11675" y="634"/>
                  </a:cubicBezTo>
                  <a:cubicBezTo>
                    <a:pt x="11675" y="6705"/>
                    <a:pt x="6705" y="11676"/>
                    <a:pt x="601" y="11676"/>
                  </a:cubicBezTo>
                  <a:cubicBezTo>
                    <a:pt x="267" y="11676"/>
                    <a:pt x="0" y="11943"/>
                    <a:pt x="0" y="12309"/>
                  </a:cubicBezTo>
                  <a:cubicBezTo>
                    <a:pt x="0" y="12643"/>
                    <a:pt x="267" y="12910"/>
                    <a:pt x="601" y="12910"/>
                  </a:cubicBezTo>
                  <a:cubicBezTo>
                    <a:pt x="7406" y="12910"/>
                    <a:pt x="12910" y="7406"/>
                    <a:pt x="12910" y="634"/>
                  </a:cubicBezTo>
                  <a:cubicBezTo>
                    <a:pt x="12910" y="268"/>
                    <a:pt x="12643" y="1"/>
                    <a:pt x="12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05" name="Google Shape;1605;p50"/>
            <p:cNvSpPr/>
            <p:nvPr/>
          </p:nvSpPr>
          <p:spPr>
            <a:xfrm>
              <a:off x="5254752" y="3721092"/>
              <a:ext cx="756679" cy="29273"/>
            </a:xfrm>
            <a:custGeom>
              <a:avLst/>
              <a:gdLst/>
              <a:ahLst/>
              <a:cxnLst/>
              <a:rect l="l" t="t" r="r" b="b"/>
              <a:pathLst>
                <a:path w="31924" h="1235" extrusionOk="0">
                  <a:moveTo>
                    <a:pt x="635" y="1"/>
                  </a:moveTo>
                  <a:cubicBezTo>
                    <a:pt x="268" y="1"/>
                    <a:pt x="1" y="268"/>
                    <a:pt x="1" y="634"/>
                  </a:cubicBezTo>
                  <a:cubicBezTo>
                    <a:pt x="1" y="968"/>
                    <a:pt x="268" y="1235"/>
                    <a:pt x="635" y="1235"/>
                  </a:cubicBezTo>
                  <a:lnTo>
                    <a:pt x="31290" y="1235"/>
                  </a:lnTo>
                  <a:cubicBezTo>
                    <a:pt x="31657" y="1235"/>
                    <a:pt x="31924" y="968"/>
                    <a:pt x="31924" y="634"/>
                  </a:cubicBezTo>
                  <a:cubicBezTo>
                    <a:pt x="31924" y="268"/>
                    <a:pt x="31657" y="1"/>
                    <a:pt x="312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1606" name="Google Shape;1606;p50"/>
          <p:cNvSpPr/>
          <p:nvPr/>
        </p:nvSpPr>
        <p:spPr>
          <a:xfrm>
            <a:off x="1268417" y="3815800"/>
            <a:ext cx="2868400" cy="12892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607" name="Google Shape;1607;p50"/>
          <p:cNvSpPr/>
          <p:nvPr/>
        </p:nvSpPr>
        <p:spPr>
          <a:xfrm>
            <a:off x="8060184" y="3815800"/>
            <a:ext cx="2868400" cy="12892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608" name="Google Shape;1608;p50"/>
          <p:cNvSpPr/>
          <p:nvPr/>
        </p:nvSpPr>
        <p:spPr>
          <a:xfrm>
            <a:off x="1410917" y="4017003"/>
            <a:ext cx="2587200" cy="8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CA" sz="1600" b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She cannot decide – </a:t>
            </a:r>
            <a:r>
              <a:rPr lang="en" sz="16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 navigate the website forever and leave without placing an order.</a:t>
            </a:r>
            <a:endParaRPr sz="16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9" name="Google Shape;1609;p50"/>
          <p:cNvSpPr/>
          <p:nvPr/>
        </p:nvSpPr>
        <p:spPr>
          <a:xfrm>
            <a:off x="8202785" y="4065431"/>
            <a:ext cx="2590800" cy="8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/>
            <a:r>
              <a:rPr lang="en" sz="1600" b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She cost-conscious</a:t>
            </a:r>
            <a:r>
              <a:rPr lang="en" sz="16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– The </a:t>
            </a:r>
            <a:r>
              <a:rPr lang="en-CA" sz="16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service fees and the delivery fees on top of the food make my orders very expensive </a:t>
            </a:r>
            <a:r>
              <a:rPr lang="en" sz="16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 sz="16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10" name="Google Shape;1610;p50"/>
          <p:cNvSpPr/>
          <p:nvPr/>
        </p:nvSpPr>
        <p:spPr>
          <a:xfrm>
            <a:off x="2386017" y="2038533"/>
            <a:ext cx="2868400" cy="1289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611" name="Google Shape;1611;p50"/>
          <p:cNvSpPr/>
          <p:nvPr/>
        </p:nvSpPr>
        <p:spPr>
          <a:xfrm>
            <a:off x="6942584" y="2038533"/>
            <a:ext cx="2868400" cy="12892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1613" name="Google Shape;1613;p50"/>
          <p:cNvGrpSpPr/>
          <p:nvPr/>
        </p:nvGrpSpPr>
        <p:grpSpPr>
          <a:xfrm>
            <a:off x="5175149" y="5182846"/>
            <a:ext cx="1574984" cy="1675167"/>
            <a:chOff x="3881362" y="3887134"/>
            <a:chExt cx="1181238" cy="1256375"/>
          </a:xfrm>
        </p:grpSpPr>
        <p:sp>
          <p:nvSpPr>
            <p:cNvPr id="1614" name="Google Shape;1614;p50"/>
            <p:cNvSpPr/>
            <p:nvPr/>
          </p:nvSpPr>
          <p:spPr>
            <a:xfrm>
              <a:off x="3881362" y="3887134"/>
              <a:ext cx="1181238" cy="1256375"/>
            </a:xfrm>
            <a:custGeom>
              <a:avLst/>
              <a:gdLst/>
              <a:ahLst/>
              <a:cxnLst/>
              <a:rect l="l" t="t" r="r" b="b"/>
              <a:pathLst>
                <a:path w="49836" h="53006" extrusionOk="0">
                  <a:moveTo>
                    <a:pt x="29021" y="1"/>
                  </a:moveTo>
                  <a:cubicBezTo>
                    <a:pt x="22750" y="1"/>
                    <a:pt x="17713" y="1869"/>
                    <a:pt x="14044" y="5571"/>
                  </a:cubicBezTo>
                  <a:cubicBezTo>
                    <a:pt x="8673" y="10975"/>
                    <a:pt x="7873" y="18647"/>
                    <a:pt x="7873" y="22850"/>
                  </a:cubicBezTo>
                  <a:lnTo>
                    <a:pt x="0" y="34592"/>
                  </a:lnTo>
                  <a:lnTo>
                    <a:pt x="7939" y="37061"/>
                  </a:lnTo>
                  <a:lnTo>
                    <a:pt x="9107" y="48669"/>
                  </a:lnTo>
                  <a:lnTo>
                    <a:pt x="19348" y="47935"/>
                  </a:lnTo>
                  <a:lnTo>
                    <a:pt x="19881" y="52438"/>
                  </a:lnTo>
                  <a:cubicBezTo>
                    <a:pt x="19915" y="52772"/>
                    <a:pt x="20182" y="53005"/>
                    <a:pt x="20482" y="53005"/>
                  </a:cubicBezTo>
                  <a:lnTo>
                    <a:pt x="20549" y="53005"/>
                  </a:lnTo>
                  <a:cubicBezTo>
                    <a:pt x="20915" y="52972"/>
                    <a:pt x="21149" y="52638"/>
                    <a:pt x="21116" y="52305"/>
                  </a:cubicBezTo>
                  <a:lnTo>
                    <a:pt x="20448" y="46601"/>
                  </a:lnTo>
                  <a:lnTo>
                    <a:pt x="10241" y="47335"/>
                  </a:lnTo>
                  <a:lnTo>
                    <a:pt x="9074" y="36127"/>
                  </a:lnTo>
                  <a:lnTo>
                    <a:pt x="1969" y="33892"/>
                  </a:lnTo>
                  <a:lnTo>
                    <a:pt x="9140" y="23217"/>
                  </a:lnTo>
                  <a:lnTo>
                    <a:pt x="9140" y="23051"/>
                  </a:lnTo>
                  <a:cubicBezTo>
                    <a:pt x="9107" y="19048"/>
                    <a:pt x="9807" y="11609"/>
                    <a:pt x="14945" y="6439"/>
                  </a:cubicBezTo>
                  <a:cubicBezTo>
                    <a:pt x="18347" y="3003"/>
                    <a:pt x="23084" y="1235"/>
                    <a:pt x="29021" y="1235"/>
                  </a:cubicBezTo>
                  <a:cubicBezTo>
                    <a:pt x="34692" y="1235"/>
                    <a:pt x="39529" y="3236"/>
                    <a:pt x="42931" y="6972"/>
                  </a:cubicBezTo>
                  <a:cubicBezTo>
                    <a:pt x="46667" y="11075"/>
                    <a:pt x="48569" y="16980"/>
                    <a:pt x="48001" y="22817"/>
                  </a:cubicBezTo>
                  <a:cubicBezTo>
                    <a:pt x="47568" y="30122"/>
                    <a:pt x="44699" y="36460"/>
                    <a:pt x="43131" y="39829"/>
                  </a:cubicBezTo>
                  <a:cubicBezTo>
                    <a:pt x="42798" y="40596"/>
                    <a:pt x="42531" y="41197"/>
                    <a:pt x="42364" y="41631"/>
                  </a:cubicBezTo>
                  <a:lnTo>
                    <a:pt x="42297" y="41797"/>
                  </a:lnTo>
                  <a:lnTo>
                    <a:pt x="44165" y="52138"/>
                  </a:lnTo>
                  <a:cubicBezTo>
                    <a:pt x="44224" y="52433"/>
                    <a:pt x="44492" y="52650"/>
                    <a:pt x="44784" y="52650"/>
                  </a:cubicBezTo>
                  <a:cubicBezTo>
                    <a:pt x="44822" y="52650"/>
                    <a:pt x="44861" y="52646"/>
                    <a:pt x="44899" y="52638"/>
                  </a:cubicBezTo>
                  <a:cubicBezTo>
                    <a:pt x="45233" y="52572"/>
                    <a:pt x="45466" y="52271"/>
                    <a:pt x="45400" y="51905"/>
                  </a:cubicBezTo>
                  <a:lnTo>
                    <a:pt x="43598" y="41897"/>
                  </a:lnTo>
                  <a:cubicBezTo>
                    <a:pt x="43765" y="41530"/>
                    <a:pt x="43999" y="40997"/>
                    <a:pt x="44265" y="40363"/>
                  </a:cubicBezTo>
                  <a:cubicBezTo>
                    <a:pt x="45867" y="36894"/>
                    <a:pt x="48802" y="30456"/>
                    <a:pt x="49269" y="22917"/>
                  </a:cubicBezTo>
                  <a:cubicBezTo>
                    <a:pt x="49836" y="16746"/>
                    <a:pt x="47835" y="10475"/>
                    <a:pt x="43865" y="6138"/>
                  </a:cubicBezTo>
                  <a:cubicBezTo>
                    <a:pt x="40196" y="2136"/>
                    <a:pt x="35059" y="1"/>
                    <a:pt x="2902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15" name="Google Shape;1615;p50"/>
            <p:cNvSpPr/>
            <p:nvPr/>
          </p:nvSpPr>
          <p:spPr>
            <a:xfrm>
              <a:off x="4505208" y="4775868"/>
              <a:ext cx="111497" cy="111497"/>
            </a:xfrm>
            <a:custGeom>
              <a:avLst/>
              <a:gdLst/>
              <a:ahLst/>
              <a:cxnLst/>
              <a:rect l="l" t="t" r="r" b="b"/>
              <a:pathLst>
                <a:path w="4704" h="4704" extrusionOk="0">
                  <a:moveTo>
                    <a:pt x="2335" y="1234"/>
                  </a:moveTo>
                  <a:cubicBezTo>
                    <a:pt x="2969" y="1234"/>
                    <a:pt x="3469" y="1735"/>
                    <a:pt x="3436" y="2335"/>
                  </a:cubicBezTo>
                  <a:cubicBezTo>
                    <a:pt x="3436" y="2936"/>
                    <a:pt x="2969" y="3436"/>
                    <a:pt x="2335" y="3436"/>
                  </a:cubicBezTo>
                  <a:cubicBezTo>
                    <a:pt x="1735" y="3436"/>
                    <a:pt x="1235" y="2936"/>
                    <a:pt x="1235" y="2335"/>
                  </a:cubicBezTo>
                  <a:cubicBezTo>
                    <a:pt x="1235" y="1735"/>
                    <a:pt x="1735" y="1234"/>
                    <a:pt x="2335" y="1234"/>
                  </a:cubicBezTo>
                  <a:close/>
                  <a:moveTo>
                    <a:pt x="2335" y="0"/>
                  </a:moveTo>
                  <a:cubicBezTo>
                    <a:pt x="1034" y="0"/>
                    <a:pt x="0" y="1034"/>
                    <a:pt x="0" y="2335"/>
                  </a:cubicBezTo>
                  <a:cubicBezTo>
                    <a:pt x="0" y="3636"/>
                    <a:pt x="1068" y="4704"/>
                    <a:pt x="2335" y="4704"/>
                  </a:cubicBezTo>
                  <a:cubicBezTo>
                    <a:pt x="3636" y="4704"/>
                    <a:pt x="4704" y="3636"/>
                    <a:pt x="4704" y="2335"/>
                  </a:cubicBezTo>
                  <a:cubicBezTo>
                    <a:pt x="4704" y="1034"/>
                    <a:pt x="3636" y="0"/>
                    <a:pt x="233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16" name="Google Shape;1616;p50"/>
            <p:cNvSpPr/>
            <p:nvPr/>
          </p:nvSpPr>
          <p:spPr>
            <a:xfrm>
              <a:off x="4339166" y="4167047"/>
              <a:ext cx="446721" cy="525010"/>
            </a:xfrm>
            <a:custGeom>
              <a:avLst/>
              <a:gdLst/>
              <a:ahLst/>
              <a:cxnLst/>
              <a:rect l="l" t="t" r="r" b="b"/>
              <a:pathLst>
                <a:path w="18847" h="22150" extrusionOk="0">
                  <a:moveTo>
                    <a:pt x="9440" y="0"/>
                  </a:moveTo>
                  <a:cubicBezTo>
                    <a:pt x="3336" y="0"/>
                    <a:pt x="0" y="4603"/>
                    <a:pt x="0" y="9207"/>
                  </a:cubicBezTo>
                  <a:cubicBezTo>
                    <a:pt x="0" y="13810"/>
                    <a:pt x="2269" y="16379"/>
                    <a:pt x="4837" y="17846"/>
                  </a:cubicBezTo>
                  <a:lnTo>
                    <a:pt x="4837" y="20115"/>
                  </a:lnTo>
                  <a:cubicBezTo>
                    <a:pt x="4837" y="21616"/>
                    <a:pt x="5638" y="22149"/>
                    <a:pt x="6572" y="22149"/>
                  </a:cubicBezTo>
                  <a:lnTo>
                    <a:pt x="12276" y="22149"/>
                  </a:lnTo>
                  <a:cubicBezTo>
                    <a:pt x="13243" y="22149"/>
                    <a:pt x="14044" y="21616"/>
                    <a:pt x="14044" y="20115"/>
                  </a:cubicBezTo>
                  <a:lnTo>
                    <a:pt x="14044" y="17846"/>
                  </a:lnTo>
                  <a:cubicBezTo>
                    <a:pt x="16612" y="16379"/>
                    <a:pt x="18847" y="13810"/>
                    <a:pt x="18847" y="9207"/>
                  </a:cubicBezTo>
                  <a:cubicBezTo>
                    <a:pt x="18847" y="4603"/>
                    <a:pt x="15511" y="0"/>
                    <a:pt x="9440" y="0"/>
                  </a:cubicBezTo>
                  <a:close/>
                </a:path>
              </a:pathLst>
            </a:custGeom>
            <a:solidFill>
              <a:srgbClr val="FCB5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17" name="Google Shape;1617;p50"/>
            <p:cNvSpPr/>
            <p:nvPr/>
          </p:nvSpPr>
          <p:spPr>
            <a:xfrm>
              <a:off x="4324921" y="4152019"/>
              <a:ext cx="475994" cy="554259"/>
            </a:xfrm>
            <a:custGeom>
              <a:avLst/>
              <a:gdLst/>
              <a:ahLst/>
              <a:cxnLst/>
              <a:rect l="l" t="t" r="r" b="b"/>
              <a:pathLst>
                <a:path w="20082" h="23384" extrusionOk="0">
                  <a:moveTo>
                    <a:pt x="10041" y="1235"/>
                  </a:moveTo>
                  <a:cubicBezTo>
                    <a:pt x="15812" y="1235"/>
                    <a:pt x="18814" y="5571"/>
                    <a:pt x="18814" y="9841"/>
                  </a:cubicBezTo>
                  <a:cubicBezTo>
                    <a:pt x="18814" y="13510"/>
                    <a:pt x="17313" y="16212"/>
                    <a:pt x="14311" y="17947"/>
                  </a:cubicBezTo>
                  <a:lnTo>
                    <a:pt x="14011" y="18147"/>
                  </a:lnTo>
                  <a:lnTo>
                    <a:pt x="14011" y="20749"/>
                  </a:lnTo>
                  <a:cubicBezTo>
                    <a:pt x="14011" y="21983"/>
                    <a:pt x="13410" y="22150"/>
                    <a:pt x="12877" y="22150"/>
                  </a:cubicBezTo>
                  <a:lnTo>
                    <a:pt x="7173" y="22150"/>
                  </a:lnTo>
                  <a:cubicBezTo>
                    <a:pt x="6672" y="22150"/>
                    <a:pt x="6039" y="21983"/>
                    <a:pt x="6039" y="20749"/>
                  </a:cubicBezTo>
                  <a:lnTo>
                    <a:pt x="6039" y="18147"/>
                  </a:lnTo>
                  <a:lnTo>
                    <a:pt x="5738" y="17947"/>
                  </a:lnTo>
                  <a:cubicBezTo>
                    <a:pt x="2770" y="16245"/>
                    <a:pt x="1235" y="13510"/>
                    <a:pt x="1235" y="9841"/>
                  </a:cubicBezTo>
                  <a:cubicBezTo>
                    <a:pt x="1235" y="5571"/>
                    <a:pt x="4271" y="1235"/>
                    <a:pt x="10041" y="1235"/>
                  </a:cubicBezTo>
                  <a:close/>
                  <a:moveTo>
                    <a:pt x="10041" y="0"/>
                  </a:moveTo>
                  <a:cubicBezTo>
                    <a:pt x="7006" y="0"/>
                    <a:pt x="4437" y="1068"/>
                    <a:pt x="2569" y="3069"/>
                  </a:cubicBezTo>
                  <a:cubicBezTo>
                    <a:pt x="935" y="4871"/>
                    <a:pt x="1" y="7339"/>
                    <a:pt x="1" y="9841"/>
                  </a:cubicBezTo>
                  <a:cubicBezTo>
                    <a:pt x="1" y="13844"/>
                    <a:pt x="1602" y="16879"/>
                    <a:pt x="4804" y="18847"/>
                  </a:cubicBezTo>
                  <a:lnTo>
                    <a:pt x="4804" y="20749"/>
                  </a:lnTo>
                  <a:cubicBezTo>
                    <a:pt x="4804" y="22416"/>
                    <a:pt x="5705" y="23384"/>
                    <a:pt x="7173" y="23384"/>
                  </a:cubicBezTo>
                  <a:lnTo>
                    <a:pt x="12877" y="23384"/>
                  </a:lnTo>
                  <a:cubicBezTo>
                    <a:pt x="14378" y="23384"/>
                    <a:pt x="15278" y="22416"/>
                    <a:pt x="15278" y="20749"/>
                  </a:cubicBezTo>
                  <a:lnTo>
                    <a:pt x="15278" y="18847"/>
                  </a:lnTo>
                  <a:cubicBezTo>
                    <a:pt x="18447" y="16879"/>
                    <a:pt x="20082" y="13844"/>
                    <a:pt x="20082" y="9841"/>
                  </a:cubicBezTo>
                  <a:cubicBezTo>
                    <a:pt x="20082" y="7339"/>
                    <a:pt x="19148" y="4871"/>
                    <a:pt x="17480" y="3069"/>
                  </a:cubicBezTo>
                  <a:cubicBezTo>
                    <a:pt x="15645" y="1068"/>
                    <a:pt x="13044" y="0"/>
                    <a:pt x="1004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18" name="Google Shape;1618;p50"/>
            <p:cNvSpPr/>
            <p:nvPr/>
          </p:nvSpPr>
          <p:spPr>
            <a:xfrm>
              <a:off x="4471193" y="4685724"/>
              <a:ext cx="182675" cy="141551"/>
            </a:xfrm>
            <a:custGeom>
              <a:avLst/>
              <a:gdLst/>
              <a:ahLst/>
              <a:cxnLst/>
              <a:rect l="l" t="t" r="r" b="b"/>
              <a:pathLst>
                <a:path w="7707" h="5972" extrusionOk="0">
                  <a:moveTo>
                    <a:pt x="1" y="1"/>
                  </a:moveTo>
                  <a:lnTo>
                    <a:pt x="1" y="4037"/>
                  </a:lnTo>
                  <a:cubicBezTo>
                    <a:pt x="1" y="5171"/>
                    <a:pt x="1168" y="5971"/>
                    <a:pt x="2203" y="5971"/>
                  </a:cubicBezTo>
                  <a:lnTo>
                    <a:pt x="5505" y="5971"/>
                  </a:lnTo>
                  <a:cubicBezTo>
                    <a:pt x="6572" y="5971"/>
                    <a:pt x="7706" y="5171"/>
                    <a:pt x="7706" y="4037"/>
                  </a:cubicBezTo>
                  <a:lnTo>
                    <a:pt x="7706" y="1"/>
                  </a:lnTo>
                  <a:lnTo>
                    <a:pt x="6873" y="234"/>
                  </a:lnTo>
                  <a:lnTo>
                    <a:pt x="3870" y="267"/>
                  </a:lnTo>
                  <a:lnTo>
                    <a:pt x="868" y="23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CB5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19" name="Google Shape;1619;p50"/>
            <p:cNvSpPr/>
            <p:nvPr/>
          </p:nvSpPr>
          <p:spPr>
            <a:xfrm>
              <a:off x="4456972" y="4665956"/>
              <a:ext cx="211900" cy="176347"/>
            </a:xfrm>
            <a:custGeom>
              <a:avLst/>
              <a:gdLst/>
              <a:ahLst/>
              <a:cxnLst/>
              <a:rect l="l" t="t" r="r" b="b"/>
              <a:pathLst>
                <a:path w="8940" h="7440" extrusionOk="0">
                  <a:moveTo>
                    <a:pt x="7673" y="1668"/>
                  </a:moveTo>
                  <a:lnTo>
                    <a:pt x="7673" y="4871"/>
                  </a:lnTo>
                  <a:cubicBezTo>
                    <a:pt x="7673" y="5638"/>
                    <a:pt x="6872" y="6205"/>
                    <a:pt x="6105" y="6205"/>
                  </a:cubicBezTo>
                  <a:lnTo>
                    <a:pt x="2803" y="6205"/>
                  </a:lnTo>
                  <a:cubicBezTo>
                    <a:pt x="2069" y="6205"/>
                    <a:pt x="1235" y="5638"/>
                    <a:pt x="1235" y="4871"/>
                  </a:cubicBezTo>
                  <a:lnTo>
                    <a:pt x="1235" y="1668"/>
                  </a:lnTo>
                  <a:lnTo>
                    <a:pt x="1368" y="1702"/>
                  </a:lnTo>
                  <a:lnTo>
                    <a:pt x="7573" y="1702"/>
                  </a:lnTo>
                  <a:lnTo>
                    <a:pt x="7673" y="1668"/>
                  </a:lnTo>
                  <a:close/>
                  <a:moveTo>
                    <a:pt x="1" y="1"/>
                  </a:moveTo>
                  <a:lnTo>
                    <a:pt x="1" y="4871"/>
                  </a:lnTo>
                  <a:cubicBezTo>
                    <a:pt x="1" y="6405"/>
                    <a:pt x="1435" y="7439"/>
                    <a:pt x="2803" y="7439"/>
                  </a:cubicBezTo>
                  <a:lnTo>
                    <a:pt x="6105" y="7439"/>
                  </a:lnTo>
                  <a:cubicBezTo>
                    <a:pt x="7473" y="7439"/>
                    <a:pt x="8940" y="6405"/>
                    <a:pt x="8940" y="4871"/>
                  </a:cubicBezTo>
                  <a:lnTo>
                    <a:pt x="8940" y="1"/>
                  </a:lnTo>
                  <a:lnTo>
                    <a:pt x="7372" y="468"/>
                  </a:lnTo>
                  <a:lnTo>
                    <a:pt x="1535" y="46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20" name="Google Shape;1620;p50"/>
            <p:cNvSpPr/>
            <p:nvPr/>
          </p:nvSpPr>
          <p:spPr>
            <a:xfrm>
              <a:off x="4471193" y="4722891"/>
              <a:ext cx="182675" cy="30055"/>
            </a:xfrm>
            <a:custGeom>
              <a:avLst/>
              <a:gdLst/>
              <a:ahLst/>
              <a:cxnLst/>
              <a:rect l="l" t="t" r="r" b="b"/>
              <a:pathLst>
                <a:path w="7707" h="1268" extrusionOk="0">
                  <a:moveTo>
                    <a:pt x="1" y="0"/>
                  </a:moveTo>
                  <a:lnTo>
                    <a:pt x="1" y="1268"/>
                  </a:lnTo>
                  <a:lnTo>
                    <a:pt x="7706" y="1268"/>
                  </a:lnTo>
                  <a:lnTo>
                    <a:pt x="770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21" name="Google Shape;1621;p50"/>
            <p:cNvSpPr/>
            <p:nvPr/>
          </p:nvSpPr>
          <p:spPr>
            <a:xfrm>
              <a:off x="4471193" y="4770321"/>
              <a:ext cx="182675" cy="30078"/>
            </a:xfrm>
            <a:custGeom>
              <a:avLst/>
              <a:gdLst/>
              <a:ahLst/>
              <a:cxnLst/>
              <a:rect l="l" t="t" r="r" b="b"/>
              <a:pathLst>
                <a:path w="7707" h="1269" extrusionOk="0">
                  <a:moveTo>
                    <a:pt x="1" y="1"/>
                  </a:moveTo>
                  <a:lnTo>
                    <a:pt x="1" y="1268"/>
                  </a:lnTo>
                  <a:lnTo>
                    <a:pt x="7706" y="1268"/>
                  </a:lnTo>
                  <a:lnTo>
                    <a:pt x="770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22" name="Google Shape;1622;p50"/>
            <p:cNvSpPr/>
            <p:nvPr/>
          </p:nvSpPr>
          <p:spPr>
            <a:xfrm>
              <a:off x="4586652" y="4214975"/>
              <a:ext cx="163666" cy="220907"/>
            </a:xfrm>
            <a:custGeom>
              <a:avLst/>
              <a:gdLst/>
              <a:ahLst/>
              <a:cxnLst/>
              <a:rect l="l" t="t" r="r" b="b"/>
              <a:pathLst>
                <a:path w="6905" h="9320" extrusionOk="0">
                  <a:moveTo>
                    <a:pt x="673" y="0"/>
                  </a:moveTo>
                  <a:cubicBezTo>
                    <a:pt x="386" y="0"/>
                    <a:pt x="125" y="193"/>
                    <a:pt x="67" y="513"/>
                  </a:cubicBezTo>
                  <a:cubicBezTo>
                    <a:pt x="0" y="847"/>
                    <a:pt x="200" y="1180"/>
                    <a:pt x="534" y="1247"/>
                  </a:cubicBezTo>
                  <a:cubicBezTo>
                    <a:pt x="3169" y="1848"/>
                    <a:pt x="5571" y="4550"/>
                    <a:pt x="5070" y="8619"/>
                  </a:cubicBezTo>
                  <a:cubicBezTo>
                    <a:pt x="5037" y="8953"/>
                    <a:pt x="5271" y="9286"/>
                    <a:pt x="5604" y="9320"/>
                  </a:cubicBezTo>
                  <a:lnTo>
                    <a:pt x="5671" y="9320"/>
                  </a:lnTo>
                  <a:cubicBezTo>
                    <a:pt x="6004" y="9320"/>
                    <a:pt x="6271" y="9086"/>
                    <a:pt x="6305" y="8786"/>
                  </a:cubicBezTo>
                  <a:cubicBezTo>
                    <a:pt x="6905" y="3949"/>
                    <a:pt x="4003" y="747"/>
                    <a:pt x="801" y="13"/>
                  </a:cubicBezTo>
                  <a:cubicBezTo>
                    <a:pt x="758" y="4"/>
                    <a:pt x="715" y="0"/>
                    <a:pt x="67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23" name="Google Shape;1623;p50"/>
            <p:cNvSpPr/>
            <p:nvPr/>
          </p:nvSpPr>
          <p:spPr>
            <a:xfrm>
              <a:off x="4381856" y="4361462"/>
              <a:ext cx="123372" cy="186705"/>
            </a:xfrm>
            <a:custGeom>
              <a:avLst/>
              <a:gdLst/>
              <a:ahLst/>
              <a:cxnLst/>
              <a:rect l="l" t="t" r="r" b="b"/>
              <a:pathLst>
                <a:path w="5205" h="7877" extrusionOk="0">
                  <a:moveTo>
                    <a:pt x="832" y="1"/>
                  </a:moveTo>
                  <a:cubicBezTo>
                    <a:pt x="497" y="1"/>
                    <a:pt x="232" y="227"/>
                    <a:pt x="201" y="571"/>
                  </a:cubicBezTo>
                  <a:cubicBezTo>
                    <a:pt x="1" y="2139"/>
                    <a:pt x="935" y="6642"/>
                    <a:pt x="4304" y="7843"/>
                  </a:cubicBezTo>
                  <a:cubicBezTo>
                    <a:pt x="4370" y="7843"/>
                    <a:pt x="4437" y="7876"/>
                    <a:pt x="4504" y="7876"/>
                  </a:cubicBezTo>
                  <a:cubicBezTo>
                    <a:pt x="4771" y="7876"/>
                    <a:pt x="5004" y="7710"/>
                    <a:pt x="5104" y="7443"/>
                  </a:cubicBezTo>
                  <a:cubicBezTo>
                    <a:pt x="5204" y="7109"/>
                    <a:pt x="5038" y="6776"/>
                    <a:pt x="4704" y="6642"/>
                  </a:cubicBezTo>
                  <a:cubicBezTo>
                    <a:pt x="1869" y="5675"/>
                    <a:pt x="1335" y="1639"/>
                    <a:pt x="1435" y="705"/>
                  </a:cubicBezTo>
                  <a:cubicBezTo>
                    <a:pt x="1468" y="371"/>
                    <a:pt x="1235" y="37"/>
                    <a:pt x="901" y="4"/>
                  </a:cubicBezTo>
                  <a:cubicBezTo>
                    <a:pt x="878" y="2"/>
                    <a:pt x="855" y="1"/>
                    <a:pt x="83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24" name="Google Shape;1624;p50"/>
            <p:cNvSpPr/>
            <p:nvPr/>
          </p:nvSpPr>
          <p:spPr>
            <a:xfrm>
              <a:off x="4547897" y="4034996"/>
              <a:ext cx="30055" cy="94905"/>
            </a:xfrm>
            <a:custGeom>
              <a:avLst/>
              <a:gdLst/>
              <a:ahLst/>
              <a:cxnLst/>
              <a:rect l="l" t="t" r="r" b="b"/>
              <a:pathLst>
                <a:path w="1268" h="4004" extrusionOk="0">
                  <a:moveTo>
                    <a:pt x="634" y="1"/>
                  </a:moveTo>
                  <a:cubicBezTo>
                    <a:pt x="267" y="1"/>
                    <a:pt x="1" y="267"/>
                    <a:pt x="1" y="634"/>
                  </a:cubicBezTo>
                  <a:lnTo>
                    <a:pt x="1" y="3370"/>
                  </a:lnTo>
                  <a:cubicBezTo>
                    <a:pt x="1" y="3737"/>
                    <a:pt x="267" y="4003"/>
                    <a:pt x="634" y="4003"/>
                  </a:cubicBezTo>
                  <a:cubicBezTo>
                    <a:pt x="968" y="4003"/>
                    <a:pt x="1268" y="3737"/>
                    <a:pt x="1268" y="3370"/>
                  </a:cubicBezTo>
                  <a:lnTo>
                    <a:pt x="1268" y="634"/>
                  </a:lnTo>
                  <a:cubicBezTo>
                    <a:pt x="1268" y="267"/>
                    <a:pt x="968" y="1"/>
                    <a:pt x="63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25" name="Google Shape;1625;p50"/>
            <p:cNvSpPr/>
            <p:nvPr/>
          </p:nvSpPr>
          <p:spPr>
            <a:xfrm>
              <a:off x="4366828" y="4072637"/>
              <a:ext cx="67220" cy="86514"/>
            </a:xfrm>
            <a:custGeom>
              <a:avLst/>
              <a:gdLst/>
              <a:ahLst/>
              <a:cxnLst/>
              <a:rect l="l" t="t" r="r" b="b"/>
              <a:pathLst>
                <a:path w="2836" h="3650" extrusionOk="0">
                  <a:moveTo>
                    <a:pt x="715" y="0"/>
                  </a:moveTo>
                  <a:cubicBezTo>
                    <a:pt x="607" y="0"/>
                    <a:pt x="499" y="26"/>
                    <a:pt x="401" y="80"/>
                  </a:cubicBezTo>
                  <a:cubicBezTo>
                    <a:pt x="101" y="281"/>
                    <a:pt x="1" y="647"/>
                    <a:pt x="168" y="948"/>
                  </a:cubicBezTo>
                  <a:lnTo>
                    <a:pt x="1569" y="3349"/>
                  </a:lnTo>
                  <a:cubicBezTo>
                    <a:pt x="1669" y="3550"/>
                    <a:pt x="1902" y="3650"/>
                    <a:pt x="2102" y="3650"/>
                  </a:cubicBezTo>
                  <a:cubicBezTo>
                    <a:pt x="2202" y="3650"/>
                    <a:pt x="2336" y="3616"/>
                    <a:pt x="2436" y="3583"/>
                  </a:cubicBezTo>
                  <a:cubicBezTo>
                    <a:pt x="2736" y="3383"/>
                    <a:pt x="2836" y="3016"/>
                    <a:pt x="2636" y="2716"/>
                  </a:cubicBezTo>
                  <a:lnTo>
                    <a:pt x="1268" y="314"/>
                  </a:lnTo>
                  <a:cubicBezTo>
                    <a:pt x="1156" y="111"/>
                    <a:pt x="937" y="0"/>
                    <a:pt x="71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26" name="Google Shape;1626;p50"/>
            <p:cNvSpPr/>
            <p:nvPr/>
          </p:nvSpPr>
          <p:spPr>
            <a:xfrm>
              <a:off x="4245870" y="4192007"/>
              <a:ext cx="90141" cy="62812"/>
            </a:xfrm>
            <a:custGeom>
              <a:avLst/>
              <a:gdLst/>
              <a:ahLst/>
              <a:cxnLst/>
              <a:rect l="l" t="t" r="r" b="b"/>
              <a:pathLst>
                <a:path w="3803" h="2650" extrusionOk="0">
                  <a:moveTo>
                    <a:pt x="720" y="1"/>
                  </a:moveTo>
                  <a:cubicBezTo>
                    <a:pt x="498" y="1"/>
                    <a:pt x="279" y="112"/>
                    <a:pt x="167" y="315"/>
                  </a:cubicBezTo>
                  <a:cubicBezTo>
                    <a:pt x="0" y="615"/>
                    <a:pt x="100" y="1015"/>
                    <a:pt x="400" y="1182"/>
                  </a:cubicBezTo>
                  <a:lnTo>
                    <a:pt x="2802" y="2550"/>
                  </a:lnTo>
                  <a:cubicBezTo>
                    <a:pt x="2902" y="2616"/>
                    <a:pt x="3002" y="2650"/>
                    <a:pt x="3102" y="2650"/>
                  </a:cubicBezTo>
                  <a:cubicBezTo>
                    <a:pt x="3303" y="2650"/>
                    <a:pt x="3536" y="2516"/>
                    <a:pt x="3636" y="2316"/>
                  </a:cubicBezTo>
                  <a:cubicBezTo>
                    <a:pt x="3803" y="2016"/>
                    <a:pt x="3703" y="1649"/>
                    <a:pt x="3403" y="1482"/>
                  </a:cubicBezTo>
                  <a:lnTo>
                    <a:pt x="1034" y="81"/>
                  </a:lnTo>
                  <a:cubicBezTo>
                    <a:pt x="936" y="27"/>
                    <a:pt x="828" y="1"/>
                    <a:pt x="72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27" name="Google Shape;1627;p50"/>
            <p:cNvSpPr/>
            <p:nvPr/>
          </p:nvSpPr>
          <p:spPr>
            <a:xfrm>
              <a:off x="4233213" y="4490100"/>
              <a:ext cx="90946" cy="62029"/>
            </a:xfrm>
            <a:custGeom>
              <a:avLst/>
              <a:gdLst/>
              <a:ahLst/>
              <a:cxnLst/>
              <a:rect l="l" t="t" r="r" b="b"/>
              <a:pathLst>
                <a:path w="3837" h="2617" extrusionOk="0">
                  <a:moveTo>
                    <a:pt x="3109" y="1"/>
                  </a:moveTo>
                  <a:cubicBezTo>
                    <a:pt x="3005" y="1"/>
                    <a:pt x="2900" y="27"/>
                    <a:pt x="2802" y="81"/>
                  </a:cubicBezTo>
                  <a:lnTo>
                    <a:pt x="401" y="1449"/>
                  </a:lnTo>
                  <a:cubicBezTo>
                    <a:pt x="101" y="1615"/>
                    <a:pt x="0" y="2016"/>
                    <a:pt x="201" y="2316"/>
                  </a:cubicBezTo>
                  <a:cubicBezTo>
                    <a:pt x="301" y="2516"/>
                    <a:pt x="501" y="2616"/>
                    <a:pt x="734" y="2616"/>
                  </a:cubicBezTo>
                  <a:cubicBezTo>
                    <a:pt x="834" y="2616"/>
                    <a:pt x="934" y="2583"/>
                    <a:pt x="1035" y="2549"/>
                  </a:cubicBezTo>
                  <a:lnTo>
                    <a:pt x="3436" y="1148"/>
                  </a:lnTo>
                  <a:cubicBezTo>
                    <a:pt x="3736" y="982"/>
                    <a:pt x="3837" y="615"/>
                    <a:pt x="3670" y="314"/>
                  </a:cubicBezTo>
                  <a:cubicBezTo>
                    <a:pt x="3535" y="112"/>
                    <a:pt x="3324" y="1"/>
                    <a:pt x="31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28" name="Google Shape;1628;p50"/>
            <p:cNvSpPr/>
            <p:nvPr/>
          </p:nvSpPr>
          <p:spPr>
            <a:xfrm>
              <a:off x="4335208" y="4599207"/>
              <a:ext cx="66438" cy="86538"/>
            </a:xfrm>
            <a:custGeom>
              <a:avLst/>
              <a:gdLst/>
              <a:ahLst/>
              <a:cxnLst/>
              <a:rect l="l" t="t" r="r" b="b"/>
              <a:pathLst>
                <a:path w="2803" h="3651" extrusionOk="0">
                  <a:moveTo>
                    <a:pt x="2097" y="1"/>
                  </a:moveTo>
                  <a:cubicBezTo>
                    <a:pt x="1884" y="1"/>
                    <a:pt x="1681" y="112"/>
                    <a:pt x="1568" y="315"/>
                  </a:cubicBezTo>
                  <a:lnTo>
                    <a:pt x="167" y="2717"/>
                  </a:lnTo>
                  <a:cubicBezTo>
                    <a:pt x="1" y="3017"/>
                    <a:pt x="101" y="3384"/>
                    <a:pt x="401" y="3550"/>
                  </a:cubicBezTo>
                  <a:cubicBezTo>
                    <a:pt x="501" y="3617"/>
                    <a:pt x="601" y="3651"/>
                    <a:pt x="734" y="3651"/>
                  </a:cubicBezTo>
                  <a:cubicBezTo>
                    <a:pt x="935" y="3651"/>
                    <a:pt x="1135" y="3517"/>
                    <a:pt x="1268" y="3317"/>
                  </a:cubicBezTo>
                  <a:lnTo>
                    <a:pt x="2636" y="949"/>
                  </a:lnTo>
                  <a:cubicBezTo>
                    <a:pt x="2803" y="648"/>
                    <a:pt x="2702" y="248"/>
                    <a:pt x="2402" y="81"/>
                  </a:cubicBezTo>
                  <a:cubicBezTo>
                    <a:pt x="2304" y="27"/>
                    <a:pt x="2200" y="1"/>
                    <a:pt x="209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29" name="Google Shape;1629;p50"/>
            <p:cNvSpPr/>
            <p:nvPr/>
          </p:nvSpPr>
          <p:spPr>
            <a:xfrm>
              <a:off x="4203157" y="4355228"/>
              <a:ext cx="94905" cy="30055"/>
            </a:xfrm>
            <a:custGeom>
              <a:avLst/>
              <a:gdLst/>
              <a:ahLst/>
              <a:cxnLst/>
              <a:rect l="l" t="t" r="r" b="b"/>
              <a:pathLst>
                <a:path w="4004" h="1268" extrusionOk="0">
                  <a:moveTo>
                    <a:pt x="635" y="0"/>
                  </a:moveTo>
                  <a:cubicBezTo>
                    <a:pt x="268" y="0"/>
                    <a:pt x="1" y="300"/>
                    <a:pt x="1" y="634"/>
                  </a:cubicBezTo>
                  <a:cubicBezTo>
                    <a:pt x="1" y="968"/>
                    <a:pt x="268" y="1268"/>
                    <a:pt x="635" y="1268"/>
                  </a:cubicBezTo>
                  <a:lnTo>
                    <a:pt x="3370" y="1268"/>
                  </a:lnTo>
                  <a:cubicBezTo>
                    <a:pt x="3737" y="1268"/>
                    <a:pt x="4004" y="968"/>
                    <a:pt x="4004" y="634"/>
                  </a:cubicBezTo>
                  <a:cubicBezTo>
                    <a:pt x="4004" y="300"/>
                    <a:pt x="3737" y="0"/>
                    <a:pt x="337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30" name="Google Shape;1630;p50"/>
            <p:cNvSpPr/>
            <p:nvPr/>
          </p:nvSpPr>
          <p:spPr>
            <a:xfrm>
              <a:off x="4691017" y="4072637"/>
              <a:ext cx="66414" cy="86514"/>
            </a:xfrm>
            <a:custGeom>
              <a:avLst/>
              <a:gdLst/>
              <a:ahLst/>
              <a:cxnLst/>
              <a:rect l="l" t="t" r="r" b="b"/>
              <a:pathLst>
                <a:path w="2802" h="3650" extrusionOk="0">
                  <a:moveTo>
                    <a:pt x="2088" y="0"/>
                  </a:moveTo>
                  <a:cubicBezTo>
                    <a:pt x="1866" y="0"/>
                    <a:pt x="1647" y="111"/>
                    <a:pt x="1535" y="314"/>
                  </a:cubicBezTo>
                  <a:lnTo>
                    <a:pt x="167" y="2716"/>
                  </a:lnTo>
                  <a:cubicBezTo>
                    <a:pt x="0" y="3016"/>
                    <a:pt x="100" y="3416"/>
                    <a:pt x="401" y="3583"/>
                  </a:cubicBezTo>
                  <a:cubicBezTo>
                    <a:pt x="501" y="3616"/>
                    <a:pt x="601" y="3650"/>
                    <a:pt x="701" y="3650"/>
                  </a:cubicBezTo>
                  <a:cubicBezTo>
                    <a:pt x="901" y="3650"/>
                    <a:pt x="1134" y="3550"/>
                    <a:pt x="1234" y="3349"/>
                  </a:cubicBezTo>
                  <a:lnTo>
                    <a:pt x="2635" y="948"/>
                  </a:lnTo>
                  <a:cubicBezTo>
                    <a:pt x="2802" y="647"/>
                    <a:pt x="2702" y="281"/>
                    <a:pt x="2402" y="80"/>
                  </a:cubicBezTo>
                  <a:cubicBezTo>
                    <a:pt x="2304" y="26"/>
                    <a:pt x="2196" y="0"/>
                    <a:pt x="208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31" name="Google Shape;1631;p50"/>
            <p:cNvSpPr/>
            <p:nvPr/>
          </p:nvSpPr>
          <p:spPr>
            <a:xfrm>
              <a:off x="4788272" y="4192007"/>
              <a:ext cx="90141" cy="62812"/>
            </a:xfrm>
            <a:custGeom>
              <a:avLst/>
              <a:gdLst/>
              <a:ahLst/>
              <a:cxnLst/>
              <a:rect l="l" t="t" r="r" b="b"/>
              <a:pathLst>
                <a:path w="3803" h="2650" extrusionOk="0">
                  <a:moveTo>
                    <a:pt x="3083" y="1"/>
                  </a:moveTo>
                  <a:cubicBezTo>
                    <a:pt x="2975" y="1"/>
                    <a:pt x="2867" y="27"/>
                    <a:pt x="2769" y="81"/>
                  </a:cubicBezTo>
                  <a:lnTo>
                    <a:pt x="400" y="1482"/>
                  </a:lnTo>
                  <a:cubicBezTo>
                    <a:pt x="100" y="1649"/>
                    <a:pt x="0" y="2016"/>
                    <a:pt x="167" y="2316"/>
                  </a:cubicBezTo>
                  <a:cubicBezTo>
                    <a:pt x="267" y="2516"/>
                    <a:pt x="501" y="2650"/>
                    <a:pt x="701" y="2650"/>
                  </a:cubicBezTo>
                  <a:cubicBezTo>
                    <a:pt x="801" y="2650"/>
                    <a:pt x="934" y="2616"/>
                    <a:pt x="1034" y="2550"/>
                  </a:cubicBezTo>
                  <a:lnTo>
                    <a:pt x="3403" y="1182"/>
                  </a:lnTo>
                  <a:cubicBezTo>
                    <a:pt x="3703" y="1015"/>
                    <a:pt x="3803" y="615"/>
                    <a:pt x="3636" y="315"/>
                  </a:cubicBezTo>
                  <a:cubicBezTo>
                    <a:pt x="3524" y="112"/>
                    <a:pt x="3305" y="1"/>
                    <a:pt x="308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32" name="Google Shape;1632;p50"/>
            <p:cNvSpPr/>
            <p:nvPr/>
          </p:nvSpPr>
          <p:spPr>
            <a:xfrm>
              <a:off x="4800124" y="4490100"/>
              <a:ext cx="90946" cy="62029"/>
            </a:xfrm>
            <a:custGeom>
              <a:avLst/>
              <a:gdLst/>
              <a:ahLst/>
              <a:cxnLst/>
              <a:rect l="l" t="t" r="r" b="b"/>
              <a:pathLst>
                <a:path w="3837" h="2617" extrusionOk="0">
                  <a:moveTo>
                    <a:pt x="728" y="1"/>
                  </a:moveTo>
                  <a:cubicBezTo>
                    <a:pt x="513" y="1"/>
                    <a:pt x="302" y="112"/>
                    <a:pt x="167" y="314"/>
                  </a:cubicBezTo>
                  <a:cubicBezTo>
                    <a:pt x="1" y="615"/>
                    <a:pt x="101" y="982"/>
                    <a:pt x="401" y="1148"/>
                  </a:cubicBezTo>
                  <a:lnTo>
                    <a:pt x="2803" y="2549"/>
                  </a:lnTo>
                  <a:cubicBezTo>
                    <a:pt x="2903" y="2583"/>
                    <a:pt x="3003" y="2616"/>
                    <a:pt x="3103" y="2616"/>
                  </a:cubicBezTo>
                  <a:cubicBezTo>
                    <a:pt x="3336" y="2616"/>
                    <a:pt x="3536" y="2516"/>
                    <a:pt x="3670" y="2316"/>
                  </a:cubicBezTo>
                  <a:cubicBezTo>
                    <a:pt x="3837" y="2016"/>
                    <a:pt x="3737" y="1615"/>
                    <a:pt x="3436" y="1449"/>
                  </a:cubicBezTo>
                  <a:lnTo>
                    <a:pt x="1035" y="81"/>
                  </a:lnTo>
                  <a:cubicBezTo>
                    <a:pt x="937" y="27"/>
                    <a:pt x="832" y="1"/>
                    <a:pt x="72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33" name="Google Shape;1633;p50"/>
            <p:cNvSpPr/>
            <p:nvPr/>
          </p:nvSpPr>
          <p:spPr>
            <a:xfrm>
              <a:off x="4722638" y="4599207"/>
              <a:ext cx="66438" cy="86538"/>
            </a:xfrm>
            <a:custGeom>
              <a:avLst/>
              <a:gdLst/>
              <a:ahLst/>
              <a:cxnLst/>
              <a:rect l="l" t="t" r="r" b="b"/>
              <a:pathLst>
                <a:path w="2803" h="3651" extrusionOk="0">
                  <a:moveTo>
                    <a:pt x="707" y="1"/>
                  </a:moveTo>
                  <a:cubicBezTo>
                    <a:pt x="603" y="1"/>
                    <a:pt x="499" y="27"/>
                    <a:pt x="401" y="81"/>
                  </a:cubicBezTo>
                  <a:cubicBezTo>
                    <a:pt x="101" y="248"/>
                    <a:pt x="1" y="648"/>
                    <a:pt x="167" y="949"/>
                  </a:cubicBezTo>
                  <a:lnTo>
                    <a:pt x="1535" y="3317"/>
                  </a:lnTo>
                  <a:cubicBezTo>
                    <a:pt x="1668" y="3517"/>
                    <a:pt x="1869" y="3651"/>
                    <a:pt x="2102" y="3651"/>
                  </a:cubicBezTo>
                  <a:cubicBezTo>
                    <a:pt x="2202" y="3651"/>
                    <a:pt x="2302" y="3617"/>
                    <a:pt x="2402" y="3550"/>
                  </a:cubicBezTo>
                  <a:cubicBezTo>
                    <a:pt x="2702" y="3384"/>
                    <a:pt x="2803" y="3017"/>
                    <a:pt x="2636" y="2717"/>
                  </a:cubicBezTo>
                  <a:lnTo>
                    <a:pt x="1268" y="315"/>
                  </a:lnTo>
                  <a:cubicBezTo>
                    <a:pt x="1133" y="112"/>
                    <a:pt x="922" y="1"/>
                    <a:pt x="70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34" name="Google Shape;1634;p50"/>
            <p:cNvSpPr/>
            <p:nvPr/>
          </p:nvSpPr>
          <p:spPr>
            <a:xfrm>
              <a:off x="4826221" y="4355228"/>
              <a:ext cx="94881" cy="30055"/>
            </a:xfrm>
            <a:custGeom>
              <a:avLst/>
              <a:gdLst/>
              <a:ahLst/>
              <a:cxnLst/>
              <a:rect l="l" t="t" r="r" b="b"/>
              <a:pathLst>
                <a:path w="4003" h="1268" extrusionOk="0">
                  <a:moveTo>
                    <a:pt x="634" y="0"/>
                  </a:moveTo>
                  <a:cubicBezTo>
                    <a:pt x="301" y="0"/>
                    <a:pt x="0" y="300"/>
                    <a:pt x="0" y="634"/>
                  </a:cubicBezTo>
                  <a:cubicBezTo>
                    <a:pt x="0" y="968"/>
                    <a:pt x="301" y="1268"/>
                    <a:pt x="634" y="1268"/>
                  </a:cubicBezTo>
                  <a:lnTo>
                    <a:pt x="3403" y="1268"/>
                  </a:lnTo>
                  <a:cubicBezTo>
                    <a:pt x="3736" y="1268"/>
                    <a:pt x="4003" y="968"/>
                    <a:pt x="4003" y="634"/>
                  </a:cubicBezTo>
                  <a:cubicBezTo>
                    <a:pt x="4003" y="300"/>
                    <a:pt x="3736" y="0"/>
                    <a:pt x="340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1635" name="Google Shape;1635;p50"/>
          <p:cNvSpPr/>
          <p:nvPr/>
        </p:nvSpPr>
        <p:spPr>
          <a:xfrm>
            <a:off x="2524717" y="2239763"/>
            <a:ext cx="2587200" cy="8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1600" b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She is busy </a:t>
            </a:r>
            <a:r>
              <a:rPr lang="en" sz="16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- As a user I want to be able to choose what I want and order quickly.</a:t>
            </a:r>
            <a:endParaRPr sz="16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36" name="Google Shape;1636;p50"/>
          <p:cNvSpPr/>
          <p:nvPr/>
        </p:nvSpPr>
        <p:spPr>
          <a:xfrm>
            <a:off x="7063804" y="2239728"/>
            <a:ext cx="2608380" cy="93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/>
            <a:r>
              <a:rPr lang="en" sz="1600" b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She want to be healthy </a:t>
            </a:r>
            <a:r>
              <a:rPr lang="en" sz="16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– I want the convenience of eating out but I want to stay healthy.</a:t>
            </a:r>
            <a:endParaRPr sz="16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6B5CA2C-837B-DB4B-93C4-D417B5C1E926}"/>
              </a:ext>
            </a:extLst>
          </p:cNvPr>
          <p:cNvCxnSpPr>
            <a:cxnSpLocks/>
          </p:cNvCxnSpPr>
          <p:nvPr/>
        </p:nvCxnSpPr>
        <p:spPr>
          <a:xfrm flipH="1">
            <a:off x="945264" y="806661"/>
            <a:ext cx="1028430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itle 3">
            <a:extLst>
              <a:ext uri="{FF2B5EF4-FFF2-40B4-BE49-F238E27FC236}">
                <a16:creationId xmlns:a16="http://schemas.microsoft.com/office/drawing/2014/main" id="{DD0C7CAB-1A76-B24A-89F8-4E4D70A5CF38}"/>
              </a:ext>
            </a:extLst>
          </p:cNvPr>
          <p:cNvSpPr txBox="1">
            <a:spLocks/>
          </p:cNvSpPr>
          <p:nvPr/>
        </p:nvSpPr>
        <p:spPr>
          <a:xfrm>
            <a:off x="2830110" y="238944"/>
            <a:ext cx="6224976" cy="43570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3467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User</a:t>
            </a:r>
            <a:r>
              <a:rPr lang="es-ES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CA" sz="3200" kern="0" dirty="0">
                <a:solidFill>
                  <a:srgbClr val="7CAA3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Problems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" name="Google Shape;3235;p44"/>
          <p:cNvSpPr txBox="1"/>
          <p:nvPr/>
        </p:nvSpPr>
        <p:spPr>
          <a:xfrm>
            <a:off x="6273983" y="702768"/>
            <a:ext cx="2858260" cy="60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3470" dirty="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User Profiles</a:t>
            </a:r>
            <a:endParaRPr sz="3470" dirty="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36" name="Google Shape;3236;p44"/>
          <p:cNvSpPr txBox="1"/>
          <p:nvPr/>
        </p:nvSpPr>
        <p:spPr>
          <a:xfrm>
            <a:off x="-115160" y="702768"/>
            <a:ext cx="4124011" cy="78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3470" dirty="0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rPr>
              <a:t>Personalized</a:t>
            </a:r>
            <a:r>
              <a:rPr lang="en" sz="4000" dirty="0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rPr>
              <a:t> Feed</a:t>
            </a:r>
            <a:endParaRPr sz="4000" dirty="0">
              <a:solidFill>
                <a:schemeClr val="accent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1" name="Title 3">
            <a:extLst>
              <a:ext uri="{FF2B5EF4-FFF2-40B4-BE49-F238E27FC236}">
                <a16:creationId xmlns:a16="http://schemas.microsoft.com/office/drawing/2014/main" id="{6E089EBD-D354-684E-BA72-CCB8FFF4B0DB}"/>
              </a:ext>
            </a:extLst>
          </p:cNvPr>
          <p:cNvSpPr txBox="1">
            <a:spLocks/>
          </p:cNvSpPr>
          <p:nvPr/>
        </p:nvSpPr>
        <p:spPr>
          <a:xfrm>
            <a:off x="2830110" y="238944"/>
            <a:ext cx="6224976" cy="43570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3467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Proposed </a:t>
            </a:r>
            <a:r>
              <a:rPr lang="en-CA" sz="3200" kern="0" dirty="0">
                <a:solidFill>
                  <a:srgbClr val="77A33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Features</a:t>
            </a:r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CA" sz="3200" kern="0" dirty="0">
              <a:solidFill>
                <a:srgbClr val="7CAA3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9613BB03-97AA-C946-A1BE-E8230CDD0BBC}"/>
              </a:ext>
            </a:extLst>
          </p:cNvPr>
          <p:cNvCxnSpPr>
            <a:cxnSpLocks/>
          </p:cNvCxnSpPr>
          <p:nvPr/>
        </p:nvCxnSpPr>
        <p:spPr>
          <a:xfrm flipH="1">
            <a:off x="945264" y="806661"/>
            <a:ext cx="1028430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0" name="Picture 99" descr="Graphical user interface, diagram&#10;&#10;Description automatically generated">
            <a:extLst>
              <a:ext uri="{FF2B5EF4-FFF2-40B4-BE49-F238E27FC236}">
                <a16:creationId xmlns:a16="http://schemas.microsoft.com/office/drawing/2014/main" id="{0D39C019-22B9-1946-9E0E-182C70170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551" y="1458530"/>
            <a:ext cx="2774243" cy="2400787"/>
          </a:xfrm>
          <a:prstGeom prst="rect">
            <a:avLst/>
          </a:prstGeom>
        </p:spPr>
      </p:pic>
      <p:pic>
        <p:nvPicPr>
          <p:cNvPr id="101" name="Picture 10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50441E8-F3A9-F24B-BA1F-26BD32FEAC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9300" y="1399175"/>
            <a:ext cx="2580470" cy="2383415"/>
          </a:xfrm>
          <a:prstGeom prst="rect">
            <a:avLst/>
          </a:prstGeom>
        </p:spPr>
      </p:pic>
      <p:pic>
        <p:nvPicPr>
          <p:cNvPr id="103" name="Picture 102" descr="Graphical user interface&#10;&#10;Description automatically generated">
            <a:extLst>
              <a:ext uri="{FF2B5EF4-FFF2-40B4-BE49-F238E27FC236}">
                <a16:creationId xmlns:a16="http://schemas.microsoft.com/office/drawing/2014/main" id="{59C67329-B356-2842-8DC9-7D68FCD4B5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8379" y="4051879"/>
            <a:ext cx="2618722" cy="2443752"/>
          </a:xfrm>
          <a:prstGeom prst="rect">
            <a:avLst/>
          </a:prstGeom>
        </p:spPr>
      </p:pic>
      <p:sp>
        <p:nvSpPr>
          <p:cNvPr id="104" name="Google Shape;580;p81">
            <a:extLst>
              <a:ext uri="{FF2B5EF4-FFF2-40B4-BE49-F238E27FC236}">
                <a16:creationId xmlns:a16="http://schemas.microsoft.com/office/drawing/2014/main" id="{7DB83EBF-9E50-E14E-9226-815308838A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68794" y="3383011"/>
            <a:ext cx="2857893" cy="536271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rgbClr val="000000"/>
              </a:buClr>
              <a:buSzPts val="1100"/>
            </a:pPr>
            <a:r>
              <a:rPr lang="en" dirty="0">
                <a:solidFill>
                  <a:srgbClr val="5CADB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Point System</a:t>
            </a:r>
            <a:endParaRPr dirty="0">
              <a:solidFill>
                <a:srgbClr val="5CADB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0" name="Picture 9" descr="Graphical user interface&#10;&#10;Description automatically generated">
            <a:extLst>
              <a:ext uri="{FF2B5EF4-FFF2-40B4-BE49-F238E27FC236}">
                <a16:creationId xmlns:a16="http://schemas.microsoft.com/office/drawing/2014/main" id="{5D20CA41-D50A-9A45-BA90-7FD5EB3483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85515" y="4046363"/>
            <a:ext cx="2491086" cy="2449268"/>
          </a:xfrm>
          <a:prstGeom prst="rect">
            <a:avLst/>
          </a:prstGeom>
        </p:spPr>
      </p:pic>
      <p:sp>
        <p:nvSpPr>
          <p:cNvPr id="11" name="Google Shape;3235;p44">
            <a:extLst>
              <a:ext uri="{FF2B5EF4-FFF2-40B4-BE49-F238E27FC236}">
                <a16:creationId xmlns:a16="http://schemas.microsoft.com/office/drawing/2014/main" id="{69BA1FA2-3E52-B04D-A61F-7BF6426F6913}"/>
              </a:ext>
            </a:extLst>
          </p:cNvPr>
          <p:cNvSpPr txBox="1"/>
          <p:nvPr/>
        </p:nvSpPr>
        <p:spPr>
          <a:xfrm>
            <a:off x="8969948" y="3322719"/>
            <a:ext cx="3194620" cy="459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3470" dirty="0">
                <a:solidFill>
                  <a:srgbClr val="5EDEEF"/>
                </a:solidFill>
                <a:latin typeface="Roboto"/>
                <a:ea typeface="Roboto"/>
                <a:cs typeface="Roboto"/>
                <a:sym typeface="Roboto"/>
              </a:rPr>
              <a:t>Recent Trends</a:t>
            </a:r>
            <a:endParaRPr sz="3470" dirty="0">
              <a:solidFill>
                <a:srgbClr val="5EDEE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595244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5"/>
          <p:cNvSpPr/>
          <p:nvPr/>
        </p:nvSpPr>
        <p:spPr>
          <a:xfrm rot="5400000">
            <a:off x="5422037" y="460721"/>
            <a:ext cx="6770020" cy="6769908"/>
          </a:xfrm>
          <a:custGeom>
            <a:avLst/>
            <a:gdLst/>
            <a:ahLst/>
            <a:cxnLst/>
            <a:rect l="l" t="t" r="r" b="b"/>
            <a:pathLst>
              <a:path w="60244" h="60243" extrusionOk="0">
                <a:moveTo>
                  <a:pt x="0" y="0"/>
                </a:moveTo>
                <a:cubicBezTo>
                  <a:pt x="1232" y="15820"/>
                  <a:pt x="10730" y="30737"/>
                  <a:pt x="24497" y="38593"/>
                </a:cubicBezTo>
                <a:cubicBezTo>
                  <a:pt x="28110" y="40673"/>
                  <a:pt x="31997" y="42260"/>
                  <a:pt x="35473" y="44532"/>
                </a:cubicBezTo>
                <a:cubicBezTo>
                  <a:pt x="43794" y="49979"/>
                  <a:pt x="50362" y="59394"/>
                  <a:pt x="60243" y="60243"/>
                </a:cubicBezTo>
                <a:lnTo>
                  <a:pt x="57917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45" name="Google Shape;45;p15"/>
          <p:cNvSpPr/>
          <p:nvPr/>
        </p:nvSpPr>
        <p:spPr>
          <a:xfrm>
            <a:off x="6799533" y="5876849"/>
            <a:ext cx="5961396" cy="646571"/>
          </a:xfrm>
          <a:custGeom>
            <a:avLst/>
            <a:gdLst/>
            <a:ahLst/>
            <a:cxnLst/>
            <a:rect l="l" t="t" r="r" b="b"/>
            <a:pathLst>
              <a:path w="143752" h="12454" extrusionOk="0">
                <a:moveTo>
                  <a:pt x="72752" y="0"/>
                </a:moveTo>
                <a:cubicBezTo>
                  <a:pt x="33530" y="0"/>
                  <a:pt x="1" y="0"/>
                  <a:pt x="1725" y="6733"/>
                </a:cubicBezTo>
                <a:cubicBezTo>
                  <a:pt x="2656" y="10374"/>
                  <a:pt x="33530" y="12454"/>
                  <a:pt x="72752" y="12454"/>
                </a:cubicBezTo>
                <a:cubicBezTo>
                  <a:pt x="111947" y="12454"/>
                  <a:pt x="143752" y="10428"/>
                  <a:pt x="143752" y="6733"/>
                </a:cubicBezTo>
                <a:cubicBezTo>
                  <a:pt x="143752" y="0"/>
                  <a:pt x="111947" y="0"/>
                  <a:pt x="72752" y="0"/>
                </a:cubicBezTo>
                <a:close/>
              </a:path>
            </a:pathLst>
          </a:custGeom>
          <a:solidFill>
            <a:srgbClr val="547332">
              <a:alpha val="5491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4" name="Google Shape;60;p15">
            <a:extLst>
              <a:ext uri="{FF2B5EF4-FFF2-40B4-BE49-F238E27FC236}">
                <a16:creationId xmlns:a16="http://schemas.microsoft.com/office/drawing/2014/main" id="{A91C5D04-B50C-2F47-B188-1D3D6A89ADE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37064" y="1698969"/>
            <a:ext cx="4999224" cy="1128371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5400" dirty="0"/>
              <a:t>Feature One</a:t>
            </a:r>
            <a:endParaRPr sz="5400" dirty="0"/>
          </a:p>
        </p:txBody>
      </p:sp>
      <p:sp>
        <p:nvSpPr>
          <p:cNvPr id="105" name="Google Shape;61;p15">
            <a:extLst>
              <a:ext uri="{FF2B5EF4-FFF2-40B4-BE49-F238E27FC236}">
                <a16:creationId xmlns:a16="http://schemas.microsoft.com/office/drawing/2014/main" id="{4A6CD9B9-D914-E647-9C9E-F5A4501C7F4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37064" y="2625463"/>
            <a:ext cx="3013669" cy="809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n" i="1" dirty="0"/>
              <a:t>Personalized Feed</a:t>
            </a:r>
            <a:endParaRPr i="1" dirty="0"/>
          </a:p>
        </p:txBody>
      </p:sp>
      <p:pic>
        <p:nvPicPr>
          <p:cNvPr id="3" name="Picture 2" descr="Graphical user interface, diagram&#10;&#10;Description automatically generated">
            <a:extLst>
              <a:ext uri="{FF2B5EF4-FFF2-40B4-BE49-F238E27FC236}">
                <a16:creationId xmlns:a16="http://schemas.microsoft.com/office/drawing/2014/main" id="{8A521A02-08E0-A74B-B983-84AA2CCE8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1222" y="2960710"/>
            <a:ext cx="3354455" cy="291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356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5" name="Google Shape;3085;p44"/>
          <p:cNvGrpSpPr/>
          <p:nvPr/>
        </p:nvGrpSpPr>
        <p:grpSpPr>
          <a:xfrm>
            <a:off x="2688014" y="2217340"/>
            <a:ext cx="2200601" cy="2644656"/>
            <a:chOff x="-96673" y="3165650"/>
            <a:chExt cx="2110550" cy="2536434"/>
          </a:xfrm>
        </p:grpSpPr>
        <p:sp>
          <p:nvSpPr>
            <p:cNvPr id="3086" name="Google Shape;3086;p44"/>
            <p:cNvSpPr/>
            <p:nvPr/>
          </p:nvSpPr>
          <p:spPr>
            <a:xfrm>
              <a:off x="43756" y="3420498"/>
              <a:ext cx="1970121" cy="2234268"/>
            </a:xfrm>
            <a:custGeom>
              <a:avLst/>
              <a:gdLst/>
              <a:ahLst/>
              <a:cxnLst/>
              <a:rect l="l" t="t" r="r" b="b"/>
              <a:pathLst>
                <a:path w="109512" h="124195" extrusionOk="0">
                  <a:moveTo>
                    <a:pt x="49054" y="0"/>
                  </a:moveTo>
                  <a:cubicBezTo>
                    <a:pt x="39398" y="0"/>
                    <a:pt x="29795" y="3760"/>
                    <a:pt x="23350" y="11482"/>
                  </a:cubicBezTo>
                  <a:cubicBezTo>
                    <a:pt x="16179" y="20088"/>
                    <a:pt x="19815" y="31462"/>
                    <a:pt x="13910" y="41003"/>
                  </a:cubicBezTo>
                  <a:cubicBezTo>
                    <a:pt x="6772" y="52611"/>
                    <a:pt x="0" y="61551"/>
                    <a:pt x="167" y="76094"/>
                  </a:cubicBezTo>
                  <a:cubicBezTo>
                    <a:pt x="334" y="91205"/>
                    <a:pt x="6171" y="103814"/>
                    <a:pt x="17313" y="114122"/>
                  </a:cubicBezTo>
                  <a:cubicBezTo>
                    <a:pt x="25276" y="121506"/>
                    <a:pt x="37291" y="124194"/>
                    <a:pt x="48656" y="124194"/>
                  </a:cubicBezTo>
                  <a:cubicBezTo>
                    <a:pt x="53001" y="124194"/>
                    <a:pt x="57251" y="123802"/>
                    <a:pt x="61144" y="123128"/>
                  </a:cubicBezTo>
                  <a:cubicBezTo>
                    <a:pt x="78323" y="120126"/>
                    <a:pt x="95569" y="109051"/>
                    <a:pt x="103408" y="93107"/>
                  </a:cubicBezTo>
                  <a:cubicBezTo>
                    <a:pt x="108144" y="83466"/>
                    <a:pt x="109512" y="71958"/>
                    <a:pt x="104475" y="62318"/>
                  </a:cubicBezTo>
                  <a:cubicBezTo>
                    <a:pt x="99405" y="52544"/>
                    <a:pt x="88397" y="47140"/>
                    <a:pt x="85128" y="36333"/>
                  </a:cubicBezTo>
                  <a:cubicBezTo>
                    <a:pt x="81859" y="25358"/>
                    <a:pt x="81158" y="15618"/>
                    <a:pt x="71752" y="7879"/>
                  </a:cubicBezTo>
                  <a:cubicBezTo>
                    <a:pt x="66081" y="3276"/>
                    <a:pt x="59043" y="640"/>
                    <a:pt x="51871" y="107"/>
                  </a:cubicBezTo>
                  <a:cubicBezTo>
                    <a:pt x="50933" y="36"/>
                    <a:pt x="49993" y="0"/>
                    <a:pt x="49054" y="0"/>
                  </a:cubicBezTo>
                  <a:close/>
                </a:path>
              </a:pathLst>
            </a:custGeom>
            <a:solidFill>
              <a:srgbClr val="833AB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87" name="Google Shape;3087;p44"/>
            <p:cNvSpPr/>
            <p:nvPr/>
          </p:nvSpPr>
          <p:spPr>
            <a:xfrm>
              <a:off x="256182" y="3420444"/>
              <a:ext cx="1508659" cy="2234538"/>
            </a:xfrm>
            <a:custGeom>
              <a:avLst/>
              <a:gdLst/>
              <a:ahLst/>
              <a:cxnLst/>
              <a:rect l="l" t="t" r="r" b="b"/>
              <a:pathLst>
                <a:path w="83861" h="124210" extrusionOk="0">
                  <a:moveTo>
                    <a:pt x="37224" y="1"/>
                  </a:moveTo>
                  <a:cubicBezTo>
                    <a:pt x="29044" y="1"/>
                    <a:pt x="20896" y="2718"/>
                    <a:pt x="14678" y="8249"/>
                  </a:cubicBezTo>
                  <a:cubicBezTo>
                    <a:pt x="14545" y="10584"/>
                    <a:pt x="14645" y="13119"/>
                    <a:pt x="15078" y="15921"/>
                  </a:cubicBezTo>
                  <a:cubicBezTo>
                    <a:pt x="16846" y="27363"/>
                    <a:pt x="22684" y="30865"/>
                    <a:pt x="26186" y="31932"/>
                  </a:cubicBezTo>
                  <a:cubicBezTo>
                    <a:pt x="27954" y="34668"/>
                    <a:pt x="30222" y="37003"/>
                    <a:pt x="33125" y="38170"/>
                  </a:cubicBezTo>
                  <a:cubicBezTo>
                    <a:pt x="33125" y="38337"/>
                    <a:pt x="33125" y="38471"/>
                    <a:pt x="33125" y="38637"/>
                  </a:cubicBezTo>
                  <a:cubicBezTo>
                    <a:pt x="32991" y="40172"/>
                    <a:pt x="32658" y="41940"/>
                    <a:pt x="31890" y="43574"/>
                  </a:cubicBezTo>
                  <a:cubicBezTo>
                    <a:pt x="31874" y="43573"/>
                    <a:pt x="31859" y="43573"/>
                    <a:pt x="31843" y="43573"/>
                  </a:cubicBezTo>
                  <a:cubicBezTo>
                    <a:pt x="31375" y="43573"/>
                    <a:pt x="31157" y="44054"/>
                    <a:pt x="31190" y="44441"/>
                  </a:cubicBezTo>
                  <a:cubicBezTo>
                    <a:pt x="20816" y="47177"/>
                    <a:pt x="16413" y="50846"/>
                    <a:pt x="12610" y="56083"/>
                  </a:cubicBezTo>
                  <a:cubicBezTo>
                    <a:pt x="11542" y="57551"/>
                    <a:pt x="10108" y="60820"/>
                    <a:pt x="8607" y="64889"/>
                  </a:cubicBezTo>
                  <a:lnTo>
                    <a:pt x="6806" y="64889"/>
                  </a:lnTo>
                  <a:cubicBezTo>
                    <a:pt x="5538" y="64889"/>
                    <a:pt x="4637" y="66090"/>
                    <a:pt x="5004" y="67324"/>
                  </a:cubicBezTo>
                  <a:lnTo>
                    <a:pt x="6205" y="71661"/>
                  </a:lnTo>
                  <a:cubicBezTo>
                    <a:pt x="3637" y="79400"/>
                    <a:pt x="1235" y="87939"/>
                    <a:pt x="368" y="92509"/>
                  </a:cubicBezTo>
                  <a:cubicBezTo>
                    <a:pt x="134" y="93376"/>
                    <a:pt x="1" y="94277"/>
                    <a:pt x="1" y="95111"/>
                  </a:cubicBezTo>
                  <a:cubicBezTo>
                    <a:pt x="96" y="100481"/>
                    <a:pt x="4203" y="102365"/>
                    <a:pt x="7896" y="102365"/>
                  </a:cubicBezTo>
                  <a:cubicBezTo>
                    <a:pt x="9387" y="102365"/>
                    <a:pt x="10811" y="102058"/>
                    <a:pt x="11876" y="101549"/>
                  </a:cubicBezTo>
                  <a:cubicBezTo>
                    <a:pt x="13144" y="100915"/>
                    <a:pt x="14778" y="99214"/>
                    <a:pt x="16413" y="97179"/>
                  </a:cubicBezTo>
                  <a:lnTo>
                    <a:pt x="16413" y="97179"/>
                  </a:lnTo>
                  <a:cubicBezTo>
                    <a:pt x="16146" y="103350"/>
                    <a:pt x="15479" y="116026"/>
                    <a:pt x="14444" y="119829"/>
                  </a:cubicBezTo>
                  <a:cubicBezTo>
                    <a:pt x="14444" y="119829"/>
                    <a:pt x="15745" y="120463"/>
                    <a:pt x="18047" y="121363"/>
                  </a:cubicBezTo>
                  <a:cubicBezTo>
                    <a:pt x="23947" y="123376"/>
                    <a:pt x="30455" y="124210"/>
                    <a:pt x="36768" y="124210"/>
                  </a:cubicBezTo>
                  <a:cubicBezTo>
                    <a:pt x="41126" y="124210"/>
                    <a:pt x="45393" y="123812"/>
                    <a:pt x="49303" y="123131"/>
                  </a:cubicBezTo>
                  <a:cubicBezTo>
                    <a:pt x="57175" y="121763"/>
                    <a:pt x="65014" y="118695"/>
                    <a:pt x="71986" y="114291"/>
                  </a:cubicBezTo>
                  <a:cubicBezTo>
                    <a:pt x="71852" y="112557"/>
                    <a:pt x="71685" y="110689"/>
                    <a:pt x="71519" y="108988"/>
                  </a:cubicBezTo>
                  <a:cubicBezTo>
                    <a:pt x="82293" y="107887"/>
                    <a:pt x="81626" y="95478"/>
                    <a:pt x="81626" y="95478"/>
                  </a:cubicBezTo>
                  <a:cubicBezTo>
                    <a:pt x="83861" y="85237"/>
                    <a:pt x="80158" y="74263"/>
                    <a:pt x="77957" y="66090"/>
                  </a:cubicBezTo>
                  <a:cubicBezTo>
                    <a:pt x="75722" y="57951"/>
                    <a:pt x="73120" y="53381"/>
                    <a:pt x="68917" y="48811"/>
                  </a:cubicBezTo>
                  <a:cubicBezTo>
                    <a:pt x="67182" y="46943"/>
                    <a:pt x="54907" y="42774"/>
                    <a:pt x="52105" y="41840"/>
                  </a:cubicBezTo>
                  <a:cubicBezTo>
                    <a:pt x="52138" y="41673"/>
                    <a:pt x="52205" y="41506"/>
                    <a:pt x="52238" y="41339"/>
                  </a:cubicBezTo>
                  <a:cubicBezTo>
                    <a:pt x="52291" y="40967"/>
                    <a:pt x="52048" y="40680"/>
                    <a:pt x="51744" y="40680"/>
                  </a:cubicBezTo>
                  <a:cubicBezTo>
                    <a:pt x="51667" y="40680"/>
                    <a:pt x="51586" y="40698"/>
                    <a:pt x="51504" y="40739"/>
                  </a:cubicBezTo>
                  <a:cubicBezTo>
                    <a:pt x="51371" y="40806"/>
                    <a:pt x="51237" y="40906"/>
                    <a:pt x="51104" y="40972"/>
                  </a:cubicBezTo>
                  <a:cubicBezTo>
                    <a:pt x="50971" y="40705"/>
                    <a:pt x="50737" y="40305"/>
                    <a:pt x="50504" y="39838"/>
                  </a:cubicBezTo>
                  <a:cubicBezTo>
                    <a:pt x="50404" y="39605"/>
                    <a:pt x="50270" y="39405"/>
                    <a:pt x="50170" y="39138"/>
                  </a:cubicBezTo>
                  <a:cubicBezTo>
                    <a:pt x="50137" y="39104"/>
                    <a:pt x="50137" y="39104"/>
                    <a:pt x="50103" y="39071"/>
                  </a:cubicBezTo>
                  <a:cubicBezTo>
                    <a:pt x="50003" y="38837"/>
                    <a:pt x="49870" y="38571"/>
                    <a:pt x="49770" y="38304"/>
                  </a:cubicBezTo>
                  <a:cubicBezTo>
                    <a:pt x="49736" y="38270"/>
                    <a:pt x="49736" y="38237"/>
                    <a:pt x="49703" y="38204"/>
                  </a:cubicBezTo>
                  <a:cubicBezTo>
                    <a:pt x="49436" y="37637"/>
                    <a:pt x="49136" y="36969"/>
                    <a:pt x="48836" y="36236"/>
                  </a:cubicBezTo>
                  <a:cubicBezTo>
                    <a:pt x="48802" y="36136"/>
                    <a:pt x="48769" y="36035"/>
                    <a:pt x="48736" y="35902"/>
                  </a:cubicBezTo>
                  <a:cubicBezTo>
                    <a:pt x="48602" y="35669"/>
                    <a:pt x="48502" y="35402"/>
                    <a:pt x="48402" y="35101"/>
                  </a:cubicBezTo>
                  <a:cubicBezTo>
                    <a:pt x="48335" y="34968"/>
                    <a:pt x="48302" y="34835"/>
                    <a:pt x="48235" y="34701"/>
                  </a:cubicBezTo>
                  <a:cubicBezTo>
                    <a:pt x="48569" y="34368"/>
                    <a:pt x="48836" y="34001"/>
                    <a:pt x="49103" y="33634"/>
                  </a:cubicBezTo>
                  <a:cubicBezTo>
                    <a:pt x="60911" y="29364"/>
                    <a:pt x="62079" y="17389"/>
                    <a:pt x="61345" y="9150"/>
                  </a:cubicBezTo>
                  <a:cubicBezTo>
                    <a:pt x="60878" y="8716"/>
                    <a:pt x="60411" y="8316"/>
                    <a:pt x="59944" y="7915"/>
                  </a:cubicBezTo>
                  <a:cubicBezTo>
                    <a:pt x="54273" y="3279"/>
                    <a:pt x="47235" y="643"/>
                    <a:pt x="40063" y="110"/>
                  </a:cubicBezTo>
                  <a:cubicBezTo>
                    <a:pt x="39118" y="37"/>
                    <a:pt x="38171" y="1"/>
                    <a:pt x="372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88" name="Google Shape;3088;p44"/>
            <p:cNvSpPr/>
            <p:nvPr/>
          </p:nvSpPr>
          <p:spPr>
            <a:xfrm>
              <a:off x="174579" y="4161133"/>
              <a:ext cx="1508048" cy="1540951"/>
            </a:xfrm>
            <a:custGeom>
              <a:avLst/>
              <a:gdLst/>
              <a:ahLst/>
              <a:cxnLst/>
              <a:rect l="l" t="t" r="r" b="b"/>
              <a:pathLst>
                <a:path w="83827" h="85656" extrusionOk="0">
                  <a:moveTo>
                    <a:pt x="39495" y="0"/>
                  </a:moveTo>
                  <a:lnTo>
                    <a:pt x="31489" y="3203"/>
                  </a:lnTo>
                  <a:cubicBezTo>
                    <a:pt x="20848" y="5905"/>
                    <a:pt x="16412" y="9607"/>
                    <a:pt x="12576" y="14944"/>
                  </a:cubicBezTo>
                  <a:cubicBezTo>
                    <a:pt x="8740" y="20248"/>
                    <a:pt x="0" y="49136"/>
                    <a:pt x="0" y="53939"/>
                  </a:cubicBezTo>
                  <a:lnTo>
                    <a:pt x="16545" y="52605"/>
                  </a:lnTo>
                  <a:lnTo>
                    <a:pt x="16545" y="52605"/>
                  </a:lnTo>
                  <a:cubicBezTo>
                    <a:pt x="16545" y="52605"/>
                    <a:pt x="15778" y="73586"/>
                    <a:pt x="14444" y="78657"/>
                  </a:cubicBezTo>
                  <a:cubicBezTo>
                    <a:pt x="14444" y="78657"/>
                    <a:pt x="28458" y="85656"/>
                    <a:pt x="46731" y="85656"/>
                  </a:cubicBezTo>
                  <a:cubicBezTo>
                    <a:pt x="54799" y="85656"/>
                    <a:pt x="63697" y="84291"/>
                    <a:pt x="72585" y="80358"/>
                  </a:cubicBezTo>
                  <a:cubicBezTo>
                    <a:pt x="72585" y="80358"/>
                    <a:pt x="70984" y="61611"/>
                    <a:pt x="70851" y="61344"/>
                  </a:cubicBezTo>
                  <a:cubicBezTo>
                    <a:pt x="70751" y="61111"/>
                    <a:pt x="81592" y="54306"/>
                    <a:pt x="81592" y="54306"/>
                  </a:cubicBezTo>
                  <a:cubicBezTo>
                    <a:pt x="83827" y="44065"/>
                    <a:pt x="80124" y="33091"/>
                    <a:pt x="77889" y="24918"/>
                  </a:cubicBezTo>
                  <a:cubicBezTo>
                    <a:pt x="75688" y="16779"/>
                    <a:pt x="73086" y="12209"/>
                    <a:pt x="68883" y="7639"/>
                  </a:cubicBezTo>
                  <a:cubicBezTo>
                    <a:pt x="66948" y="5504"/>
                    <a:pt x="51470" y="467"/>
                    <a:pt x="51470" y="467"/>
                  </a:cubicBezTo>
                  <a:lnTo>
                    <a:pt x="3949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89" name="Google Shape;3089;p44"/>
            <p:cNvSpPr/>
            <p:nvPr/>
          </p:nvSpPr>
          <p:spPr>
            <a:xfrm>
              <a:off x="172169" y="4827235"/>
              <a:ext cx="424294" cy="434764"/>
            </a:xfrm>
            <a:custGeom>
              <a:avLst/>
              <a:gdLst/>
              <a:ahLst/>
              <a:cxnLst/>
              <a:rect l="l" t="t" r="r" b="b"/>
              <a:pathLst>
                <a:path w="23585" h="24167" extrusionOk="0">
                  <a:moveTo>
                    <a:pt x="10508" y="1"/>
                  </a:moveTo>
                  <a:cubicBezTo>
                    <a:pt x="10508" y="1"/>
                    <a:pt x="1" y="9374"/>
                    <a:pt x="134" y="16913"/>
                  </a:cubicBezTo>
                  <a:cubicBezTo>
                    <a:pt x="206" y="22283"/>
                    <a:pt x="4306" y="24167"/>
                    <a:pt x="7997" y="24167"/>
                  </a:cubicBezTo>
                  <a:cubicBezTo>
                    <a:pt x="9487" y="24167"/>
                    <a:pt x="10911" y="23860"/>
                    <a:pt x="11976" y="23351"/>
                  </a:cubicBezTo>
                  <a:cubicBezTo>
                    <a:pt x="15679" y="21550"/>
                    <a:pt x="22584" y="10375"/>
                    <a:pt x="23084" y="9508"/>
                  </a:cubicBezTo>
                  <a:cubicBezTo>
                    <a:pt x="23584" y="8640"/>
                    <a:pt x="10508" y="1"/>
                    <a:pt x="1050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0" name="Google Shape;3090;p44"/>
            <p:cNvSpPr/>
            <p:nvPr/>
          </p:nvSpPr>
          <p:spPr>
            <a:xfrm>
              <a:off x="257981" y="4582983"/>
              <a:ext cx="714581" cy="505429"/>
            </a:xfrm>
            <a:custGeom>
              <a:avLst/>
              <a:gdLst/>
              <a:ahLst/>
              <a:cxnLst/>
              <a:rect l="l" t="t" r="r" b="b"/>
              <a:pathLst>
                <a:path w="39721" h="28095" extrusionOk="0">
                  <a:moveTo>
                    <a:pt x="33925" y="0"/>
                  </a:moveTo>
                  <a:cubicBezTo>
                    <a:pt x="33903" y="0"/>
                    <a:pt x="33881" y="1"/>
                    <a:pt x="33858" y="2"/>
                  </a:cubicBezTo>
                  <a:cubicBezTo>
                    <a:pt x="28088" y="135"/>
                    <a:pt x="9007" y="235"/>
                    <a:pt x="2136" y="268"/>
                  </a:cubicBezTo>
                  <a:cubicBezTo>
                    <a:pt x="902" y="268"/>
                    <a:pt x="1" y="1469"/>
                    <a:pt x="334" y="2670"/>
                  </a:cubicBezTo>
                  <a:lnTo>
                    <a:pt x="6405" y="24186"/>
                  </a:lnTo>
                  <a:cubicBezTo>
                    <a:pt x="6606" y="24953"/>
                    <a:pt x="7273" y="25486"/>
                    <a:pt x="8040" y="25553"/>
                  </a:cubicBezTo>
                  <a:lnTo>
                    <a:pt x="37494" y="28088"/>
                  </a:lnTo>
                  <a:cubicBezTo>
                    <a:pt x="37548" y="28093"/>
                    <a:pt x="37602" y="28095"/>
                    <a:pt x="37655" y="28095"/>
                  </a:cubicBezTo>
                  <a:cubicBezTo>
                    <a:pt x="38814" y="28095"/>
                    <a:pt x="39721" y="27067"/>
                    <a:pt x="39529" y="25887"/>
                  </a:cubicBezTo>
                  <a:lnTo>
                    <a:pt x="35793" y="1603"/>
                  </a:lnTo>
                  <a:cubicBezTo>
                    <a:pt x="35630" y="659"/>
                    <a:pt x="34832" y="0"/>
                    <a:pt x="33925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1" name="Google Shape;3091;p44"/>
            <p:cNvSpPr/>
            <p:nvPr/>
          </p:nvSpPr>
          <p:spPr>
            <a:xfrm>
              <a:off x="507628" y="4762866"/>
              <a:ext cx="428486" cy="368633"/>
            </a:xfrm>
            <a:custGeom>
              <a:avLst/>
              <a:gdLst/>
              <a:ahLst/>
              <a:cxnLst/>
              <a:rect l="l" t="t" r="r" b="b"/>
              <a:pathLst>
                <a:path w="23818" h="20491" extrusionOk="0">
                  <a:moveTo>
                    <a:pt x="12723" y="1"/>
                  </a:moveTo>
                  <a:cubicBezTo>
                    <a:pt x="10947" y="1"/>
                    <a:pt x="11976" y="5314"/>
                    <a:pt x="11976" y="5314"/>
                  </a:cubicBezTo>
                  <a:cubicBezTo>
                    <a:pt x="11976" y="5314"/>
                    <a:pt x="7539" y="2578"/>
                    <a:pt x="5538" y="1344"/>
                  </a:cubicBezTo>
                  <a:cubicBezTo>
                    <a:pt x="5095" y="1066"/>
                    <a:pt x="4715" y="953"/>
                    <a:pt x="4394" y="953"/>
                  </a:cubicBezTo>
                  <a:cubicBezTo>
                    <a:pt x="3289" y="953"/>
                    <a:pt x="2888" y="2306"/>
                    <a:pt x="3069" y="2979"/>
                  </a:cubicBezTo>
                  <a:cubicBezTo>
                    <a:pt x="3069" y="2979"/>
                    <a:pt x="134" y="3345"/>
                    <a:pt x="1001" y="5547"/>
                  </a:cubicBezTo>
                  <a:cubicBezTo>
                    <a:pt x="1001" y="5547"/>
                    <a:pt x="0" y="7548"/>
                    <a:pt x="1101" y="8783"/>
                  </a:cubicBezTo>
                  <a:cubicBezTo>
                    <a:pt x="1101" y="8783"/>
                    <a:pt x="134" y="10484"/>
                    <a:pt x="1602" y="11618"/>
                  </a:cubicBezTo>
                  <a:cubicBezTo>
                    <a:pt x="3069" y="12719"/>
                    <a:pt x="8273" y="15554"/>
                    <a:pt x="11842" y="16788"/>
                  </a:cubicBezTo>
                  <a:cubicBezTo>
                    <a:pt x="15445" y="18023"/>
                    <a:pt x="18881" y="20491"/>
                    <a:pt x="20615" y="20491"/>
                  </a:cubicBezTo>
                  <a:cubicBezTo>
                    <a:pt x="22350" y="20491"/>
                    <a:pt x="23818" y="15921"/>
                    <a:pt x="23717" y="15554"/>
                  </a:cubicBezTo>
                  <a:cubicBezTo>
                    <a:pt x="23584" y="15187"/>
                    <a:pt x="23351" y="11718"/>
                    <a:pt x="23351" y="11718"/>
                  </a:cubicBezTo>
                  <a:cubicBezTo>
                    <a:pt x="23351" y="11718"/>
                    <a:pt x="19148" y="9250"/>
                    <a:pt x="17413" y="7548"/>
                  </a:cubicBezTo>
                  <a:cubicBezTo>
                    <a:pt x="15678" y="5814"/>
                    <a:pt x="15645" y="1144"/>
                    <a:pt x="13210" y="110"/>
                  </a:cubicBezTo>
                  <a:cubicBezTo>
                    <a:pt x="13028" y="35"/>
                    <a:pt x="12867" y="1"/>
                    <a:pt x="127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2" name="Google Shape;3092;p44"/>
            <p:cNvSpPr/>
            <p:nvPr/>
          </p:nvSpPr>
          <p:spPr>
            <a:xfrm>
              <a:off x="741066" y="3931453"/>
              <a:ext cx="359476" cy="334236"/>
            </a:xfrm>
            <a:custGeom>
              <a:avLst/>
              <a:gdLst/>
              <a:ahLst/>
              <a:cxnLst/>
              <a:rect l="l" t="t" r="r" b="b"/>
              <a:pathLst>
                <a:path w="19982" h="18579" extrusionOk="0">
                  <a:moveTo>
                    <a:pt x="12474" y="0"/>
                  </a:moveTo>
                  <a:cubicBezTo>
                    <a:pt x="8316" y="0"/>
                    <a:pt x="1468" y="5829"/>
                    <a:pt x="1468" y="5829"/>
                  </a:cubicBezTo>
                  <a:cubicBezTo>
                    <a:pt x="1468" y="5829"/>
                    <a:pt x="2469" y="11533"/>
                    <a:pt x="0" y="15970"/>
                  </a:cubicBezTo>
                  <a:cubicBezTo>
                    <a:pt x="0" y="15970"/>
                    <a:pt x="3385" y="18579"/>
                    <a:pt x="8306" y="18579"/>
                  </a:cubicBezTo>
                  <a:cubicBezTo>
                    <a:pt x="11676" y="18579"/>
                    <a:pt x="15765" y="17356"/>
                    <a:pt x="19981" y="13234"/>
                  </a:cubicBezTo>
                  <a:cubicBezTo>
                    <a:pt x="19981" y="13234"/>
                    <a:pt x="17513" y="9432"/>
                    <a:pt x="15311" y="2126"/>
                  </a:cubicBezTo>
                  <a:cubicBezTo>
                    <a:pt x="14838" y="586"/>
                    <a:pt x="13791" y="0"/>
                    <a:pt x="124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3" name="Google Shape;3093;p44"/>
            <p:cNvSpPr/>
            <p:nvPr/>
          </p:nvSpPr>
          <p:spPr>
            <a:xfrm>
              <a:off x="399706" y="3165650"/>
              <a:ext cx="1003878" cy="900328"/>
            </a:xfrm>
            <a:custGeom>
              <a:avLst/>
              <a:gdLst/>
              <a:ahLst/>
              <a:cxnLst/>
              <a:rect l="l" t="t" r="r" b="b"/>
              <a:pathLst>
                <a:path w="55802" h="50046" extrusionOk="0">
                  <a:moveTo>
                    <a:pt x="29915" y="1"/>
                  </a:moveTo>
                  <a:cubicBezTo>
                    <a:pt x="24276" y="1"/>
                    <a:pt x="15473" y="5800"/>
                    <a:pt x="15473" y="5800"/>
                  </a:cubicBezTo>
                  <a:cubicBezTo>
                    <a:pt x="15292" y="5787"/>
                    <a:pt x="15109" y="5781"/>
                    <a:pt x="14925" y="5781"/>
                  </a:cubicBezTo>
                  <a:cubicBezTo>
                    <a:pt x="8416" y="5781"/>
                    <a:pt x="0" y="13800"/>
                    <a:pt x="2530" y="30084"/>
                  </a:cubicBezTo>
                  <a:cubicBezTo>
                    <a:pt x="5062" y="46375"/>
                    <a:pt x="15833" y="46596"/>
                    <a:pt x="16416" y="46596"/>
                  </a:cubicBezTo>
                  <a:cubicBezTo>
                    <a:pt x="16432" y="46596"/>
                    <a:pt x="16440" y="46596"/>
                    <a:pt x="16440" y="46596"/>
                  </a:cubicBezTo>
                  <a:cubicBezTo>
                    <a:pt x="16440" y="46596"/>
                    <a:pt x="16696" y="50046"/>
                    <a:pt x="23890" y="50046"/>
                  </a:cubicBezTo>
                  <a:cubicBezTo>
                    <a:pt x="26422" y="50046"/>
                    <a:pt x="29812" y="49619"/>
                    <a:pt x="34353" y="48464"/>
                  </a:cubicBezTo>
                  <a:cubicBezTo>
                    <a:pt x="55802" y="43060"/>
                    <a:pt x="47296" y="15007"/>
                    <a:pt x="47296" y="15007"/>
                  </a:cubicBezTo>
                  <a:cubicBezTo>
                    <a:pt x="47296" y="15007"/>
                    <a:pt x="50031" y="11938"/>
                    <a:pt x="45528" y="7701"/>
                  </a:cubicBezTo>
                  <a:cubicBezTo>
                    <a:pt x="43920" y="6177"/>
                    <a:pt x="42143" y="5689"/>
                    <a:pt x="40527" y="5689"/>
                  </a:cubicBezTo>
                  <a:cubicBezTo>
                    <a:pt x="37652" y="5689"/>
                    <a:pt x="35287" y="7234"/>
                    <a:pt x="35287" y="7234"/>
                  </a:cubicBezTo>
                  <a:cubicBezTo>
                    <a:pt x="35287" y="7234"/>
                    <a:pt x="37522" y="4065"/>
                    <a:pt x="32785" y="763"/>
                  </a:cubicBezTo>
                  <a:cubicBezTo>
                    <a:pt x="32012" y="226"/>
                    <a:pt x="31025" y="1"/>
                    <a:pt x="2991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4" name="Google Shape;3094;p44"/>
            <p:cNvSpPr/>
            <p:nvPr/>
          </p:nvSpPr>
          <p:spPr>
            <a:xfrm>
              <a:off x="816678" y="4925065"/>
              <a:ext cx="839090" cy="457522"/>
            </a:xfrm>
            <a:custGeom>
              <a:avLst/>
              <a:gdLst/>
              <a:ahLst/>
              <a:cxnLst/>
              <a:rect l="l" t="t" r="r" b="b"/>
              <a:pathLst>
                <a:path w="46642" h="25432" extrusionOk="0">
                  <a:moveTo>
                    <a:pt x="5905" y="0"/>
                  </a:moveTo>
                  <a:cubicBezTo>
                    <a:pt x="467" y="3202"/>
                    <a:pt x="0" y="11108"/>
                    <a:pt x="0" y="11108"/>
                  </a:cubicBezTo>
                  <a:cubicBezTo>
                    <a:pt x="0" y="11108"/>
                    <a:pt x="20482" y="24951"/>
                    <a:pt x="33558" y="25418"/>
                  </a:cubicBezTo>
                  <a:cubicBezTo>
                    <a:pt x="33787" y="25427"/>
                    <a:pt x="34011" y="25431"/>
                    <a:pt x="34232" y="25431"/>
                  </a:cubicBezTo>
                  <a:cubicBezTo>
                    <a:pt x="46642" y="25431"/>
                    <a:pt x="45933" y="11842"/>
                    <a:pt x="45933" y="11842"/>
                  </a:cubicBezTo>
                  <a:cubicBezTo>
                    <a:pt x="33558" y="10608"/>
                    <a:pt x="5905" y="0"/>
                    <a:pt x="59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5" name="Google Shape;3095;p44"/>
            <p:cNvSpPr/>
            <p:nvPr/>
          </p:nvSpPr>
          <p:spPr>
            <a:xfrm>
              <a:off x="769868" y="3931597"/>
              <a:ext cx="312666" cy="235291"/>
            </a:xfrm>
            <a:custGeom>
              <a:avLst/>
              <a:gdLst/>
              <a:ahLst/>
              <a:cxnLst/>
              <a:rect l="l" t="t" r="r" b="b"/>
              <a:pathLst>
                <a:path w="17380" h="13079" extrusionOk="0">
                  <a:moveTo>
                    <a:pt x="10876" y="0"/>
                  </a:moveTo>
                  <a:cubicBezTo>
                    <a:pt x="10134" y="0"/>
                    <a:pt x="9304" y="184"/>
                    <a:pt x="8440" y="484"/>
                  </a:cubicBezTo>
                  <a:lnTo>
                    <a:pt x="67" y="8390"/>
                  </a:lnTo>
                  <a:cubicBezTo>
                    <a:pt x="67" y="8957"/>
                    <a:pt x="34" y="9557"/>
                    <a:pt x="1" y="10224"/>
                  </a:cubicBezTo>
                  <a:cubicBezTo>
                    <a:pt x="401" y="10625"/>
                    <a:pt x="801" y="11058"/>
                    <a:pt x="1201" y="11292"/>
                  </a:cubicBezTo>
                  <a:cubicBezTo>
                    <a:pt x="2502" y="12059"/>
                    <a:pt x="4404" y="12493"/>
                    <a:pt x="5905" y="12726"/>
                  </a:cubicBezTo>
                  <a:cubicBezTo>
                    <a:pt x="7266" y="12940"/>
                    <a:pt x="8696" y="13078"/>
                    <a:pt x="10128" y="13078"/>
                  </a:cubicBezTo>
                  <a:cubicBezTo>
                    <a:pt x="12275" y="13078"/>
                    <a:pt x="14424" y="12766"/>
                    <a:pt x="16346" y="11926"/>
                  </a:cubicBezTo>
                  <a:cubicBezTo>
                    <a:pt x="16679" y="11792"/>
                    <a:pt x="17046" y="11592"/>
                    <a:pt x="17380" y="11425"/>
                  </a:cubicBezTo>
                  <a:cubicBezTo>
                    <a:pt x="16446" y="9624"/>
                    <a:pt x="15045" y="6488"/>
                    <a:pt x="13710" y="2118"/>
                  </a:cubicBezTo>
                  <a:cubicBezTo>
                    <a:pt x="13241" y="581"/>
                    <a:pt x="12197" y="0"/>
                    <a:pt x="108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6" name="Google Shape;3096;p44"/>
            <p:cNvSpPr/>
            <p:nvPr/>
          </p:nvSpPr>
          <p:spPr>
            <a:xfrm>
              <a:off x="546630" y="3486612"/>
              <a:ext cx="649331" cy="636162"/>
            </a:xfrm>
            <a:custGeom>
              <a:avLst/>
              <a:gdLst/>
              <a:ahLst/>
              <a:cxnLst/>
              <a:rect l="l" t="t" r="r" b="b"/>
              <a:pathLst>
                <a:path w="36094" h="35362" extrusionOk="0">
                  <a:moveTo>
                    <a:pt x="9441" y="1"/>
                  </a:moveTo>
                  <a:cubicBezTo>
                    <a:pt x="5438" y="8007"/>
                    <a:pt x="1" y="12243"/>
                    <a:pt x="1" y="12243"/>
                  </a:cubicBezTo>
                  <a:cubicBezTo>
                    <a:pt x="1" y="12243"/>
                    <a:pt x="2808" y="35361"/>
                    <a:pt x="16769" y="35361"/>
                  </a:cubicBezTo>
                  <a:cubicBezTo>
                    <a:pt x="16839" y="35361"/>
                    <a:pt x="16909" y="35361"/>
                    <a:pt x="16980" y="35360"/>
                  </a:cubicBezTo>
                  <a:cubicBezTo>
                    <a:pt x="32090" y="35093"/>
                    <a:pt x="31590" y="19315"/>
                    <a:pt x="31590" y="19315"/>
                  </a:cubicBezTo>
                  <a:cubicBezTo>
                    <a:pt x="32791" y="18848"/>
                    <a:pt x="36093" y="17680"/>
                    <a:pt x="35126" y="13911"/>
                  </a:cubicBezTo>
                  <a:cubicBezTo>
                    <a:pt x="34295" y="10557"/>
                    <a:pt x="31404" y="10372"/>
                    <a:pt x="30777" y="10372"/>
                  </a:cubicBezTo>
                  <a:cubicBezTo>
                    <a:pt x="30699" y="10372"/>
                    <a:pt x="30656" y="10375"/>
                    <a:pt x="30656" y="10375"/>
                  </a:cubicBezTo>
                  <a:cubicBezTo>
                    <a:pt x="20282" y="9675"/>
                    <a:pt x="9441" y="1"/>
                    <a:pt x="94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7" name="Google Shape;3097;p44"/>
            <p:cNvSpPr/>
            <p:nvPr/>
          </p:nvSpPr>
          <p:spPr>
            <a:xfrm>
              <a:off x="1106514" y="3698517"/>
              <a:ext cx="62443" cy="97146"/>
            </a:xfrm>
            <a:custGeom>
              <a:avLst/>
              <a:gdLst/>
              <a:ahLst/>
              <a:cxnLst/>
              <a:rect l="l" t="t" r="r" b="b"/>
              <a:pathLst>
                <a:path w="3471" h="5400" extrusionOk="0">
                  <a:moveTo>
                    <a:pt x="1659" y="1"/>
                  </a:moveTo>
                  <a:cubicBezTo>
                    <a:pt x="1618" y="1"/>
                    <a:pt x="1576" y="10"/>
                    <a:pt x="1535" y="30"/>
                  </a:cubicBezTo>
                  <a:cubicBezTo>
                    <a:pt x="968" y="331"/>
                    <a:pt x="635" y="1064"/>
                    <a:pt x="401" y="1632"/>
                  </a:cubicBezTo>
                  <a:cubicBezTo>
                    <a:pt x="268" y="1932"/>
                    <a:pt x="134" y="2232"/>
                    <a:pt x="101" y="2566"/>
                  </a:cubicBezTo>
                  <a:cubicBezTo>
                    <a:pt x="34" y="2999"/>
                    <a:pt x="1" y="3399"/>
                    <a:pt x="68" y="3833"/>
                  </a:cubicBezTo>
                  <a:cubicBezTo>
                    <a:pt x="134" y="4233"/>
                    <a:pt x="268" y="4667"/>
                    <a:pt x="535" y="4967"/>
                  </a:cubicBezTo>
                  <a:cubicBezTo>
                    <a:pt x="823" y="5256"/>
                    <a:pt x="1214" y="5400"/>
                    <a:pt x="1611" y="5400"/>
                  </a:cubicBezTo>
                  <a:cubicBezTo>
                    <a:pt x="1720" y="5400"/>
                    <a:pt x="1828" y="5389"/>
                    <a:pt x="1936" y="5368"/>
                  </a:cubicBezTo>
                  <a:cubicBezTo>
                    <a:pt x="2870" y="5167"/>
                    <a:pt x="3270" y="4267"/>
                    <a:pt x="3403" y="3433"/>
                  </a:cubicBezTo>
                  <a:cubicBezTo>
                    <a:pt x="3437" y="3166"/>
                    <a:pt x="3470" y="2899"/>
                    <a:pt x="3303" y="2666"/>
                  </a:cubicBezTo>
                  <a:cubicBezTo>
                    <a:pt x="3170" y="2432"/>
                    <a:pt x="2970" y="2299"/>
                    <a:pt x="2703" y="2199"/>
                  </a:cubicBezTo>
                  <a:cubicBezTo>
                    <a:pt x="2543" y="2145"/>
                    <a:pt x="2377" y="2119"/>
                    <a:pt x="2213" y="2119"/>
                  </a:cubicBezTo>
                  <a:cubicBezTo>
                    <a:pt x="1966" y="2119"/>
                    <a:pt x="1722" y="2179"/>
                    <a:pt x="1502" y="2299"/>
                  </a:cubicBezTo>
                  <a:cubicBezTo>
                    <a:pt x="1469" y="2099"/>
                    <a:pt x="1469" y="1898"/>
                    <a:pt x="1502" y="1732"/>
                  </a:cubicBezTo>
                  <a:cubicBezTo>
                    <a:pt x="1569" y="1231"/>
                    <a:pt x="1802" y="798"/>
                    <a:pt x="1936" y="331"/>
                  </a:cubicBezTo>
                  <a:cubicBezTo>
                    <a:pt x="1962" y="144"/>
                    <a:pt x="1819" y="1"/>
                    <a:pt x="1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8" name="Google Shape;3098;p44"/>
            <p:cNvSpPr/>
            <p:nvPr/>
          </p:nvSpPr>
          <p:spPr>
            <a:xfrm>
              <a:off x="472044" y="3468154"/>
              <a:ext cx="784526" cy="280644"/>
            </a:xfrm>
            <a:custGeom>
              <a:avLst/>
              <a:gdLst/>
              <a:ahLst/>
              <a:cxnLst/>
              <a:rect l="l" t="t" r="r" b="b"/>
              <a:pathLst>
                <a:path w="43609" h="15600" extrusionOk="0">
                  <a:moveTo>
                    <a:pt x="14275" y="0"/>
                  </a:moveTo>
                  <a:cubicBezTo>
                    <a:pt x="14136" y="0"/>
                    <a:pt x="13985" y="62"/>
                    <a:pt x="13887" y="160"/>
                  </a:cubicBezTo>
                  <a:cubicBezTo>
                    <a:pt x="13453" y="693"/>
                    <a:pt x="13153" y="1394"/>
                    <a:pt x="12820" y="1994"/>
                  </a:cubicBezTo>
                  <a:cubicBezTo>
                    <a:pt x="12419" y="2762"/>
                    <a:pt x="11952" y="3495"/>
                    <a:pt x="11485" y="4196"/>
                  </a:cubicBezTo>
                  <a:cubicBezTo>
                    <a:pt x="10551" y="5597"/>
                    <a:pt x="9517" y="6898"/>
                    <a:pt x="8383" y="8132"/>
                  </a:cubicBezTo>
                  <a:cubicBezTo>
                    <a:pt x="6081" y="10600"/>
                    <a:pt x="3379" y="12735"/>
                    <a:pt x="544" y="14570"/>
                  </a:cubicBezTo>
                  <a:cubicBezTo>
                    <a:pt x="1" y="14913"/>
                    <a:pt x="315" y="15599"/>
                    <a:pt x="836" y="15599"/>
                  </a:cubicBezTo>
                  <a:cubicBezTo>
                    <a:pt x="923" y="15599"/>
                    <a:pt x="1016" y="15580"/>
                    <a:pt x="1111" y="15537"/>
                  </a:cubicBezTo>
                  <a:cubicBezTo>
                    <a:pt x="4547" y="13936"/>
                    <a:pt x="7482" y="11601"/>
                    <a:pt x="10018" y="8799"/>
                  </a:cubicBezTo>
                  <a:cubicBezTo>
                    <a:pt x="11252" y="7398"/>
                    <a:pt x="12386" y="5930"/>
                    <a:pt x="13387" y="4363"/>
                  </a:cubicBezTo>
                  <a:cubicBezTo>
                    <a:pt x="13620" y="3996"/>
                    <a:pt x="14187" y="3195"/>
                    <a:pt x="14621" y="2328"/>
                  </a:cubicBezTo>
                  <a:cubicBezTo>
                    <a:pt x="15088" y="3028"/>
                    <a:pt x="15888" y="3629"/>
                    <a:pt x="16455" y="4129"/>
                  </a:cubicBezTo>
                  <a:cubicBezTo>
                    <a:pt x="17523" y="5063"/>
                    <a:pt x="18657" y="5930"/>
                    <a:pt x="19825" y="6698"/>
                  </a:cubicBezTo>
                  <a:cubicBezTo>
                    <a:pt x="22193" y="8265"/>
                    <a:pt x="24795" y="9633"/>
                    <a:pt x="27497" y="10500"/>
                  </a:cubicBezTo>
                  <a:cubicBezTo>
                    <a:pt x="30160" y="11377"/>
                    <a:pt x="32980" y="11969"/>
                    <a:pt x="35775" y="11969"/>
                  </a:cubicBezTo>
                  <a:cubicBezTo>
                    <a:pt x="35851" y="11969"/>
                    <a:pt x="35927" y="11969"/>
                    <a:pt x="36003" y="11968"/>
                  </a:cubicBezTo>
                  <a:cubicBezTo>
                    <a:pt x="37471" y="11968"/>
                    <a:pt x="38938" y="11801"/>
                    <a:pt x="40306" y="11434"/>
                  </a:cubicBezTo>
                  <a:cubicBezTo>
                    <a:pt x="40940" y="11268"/>
                    <a:pt x="41573" y="11034"/>
                    <a:pt x="42141" y="10734"/>
                  </a:cubicBezTo>
                  <a:cubicBezTo>
                    <a:pt x="42908" y="10300"/>
                    <a:pt x="43108" y="9933"/>
                    <a:pt x="43475" y="9166"/>
                  </a:cubicBezTo>
                  <a:cubicBezTo>
                    <a:pt x="43608" y="8899"/>
                    <a:pt x="43441" y="8499"/>
                    <a:pt x="43108" y="8499"/>
                  </a:cubicBezTo>
                  <a:cubicBezTo>
                    <a:pt x="43059" y="8504"/>
                    <a:pt x="43011" y="8506"/>
                    <a:pt x="42963" y="8506"/>
                  </a:cubicBezTo>
                  <a:cubicBezTo>
                    <a:pt x="42734" y="8506"/>
                    <a:pt x="42519" y="8459"/>
                    <a:pt x="42306" y="8459"/>
                  </a:cubicBezTo>
                  <a:cubicBezTo>
                    <a:pt x="42262" y="8459"/>
                    <a:pt x="42218" y="8461"/>
                    <a:pt x="42174" y="8466"/>
                  </a:cubicBezTo>
                  <a:cubicBezTo>
                    <a:pt x="41840" y="8499"/>
                    <a:pt x="41507" y="8666"/>
                    <a:pt x="41173" y="8799"/>
                  </a:cubicBezTo>
                  <a:cubicBezTo>
                    <a:pt x="40606" y="9033"/>
                    <a:pt x="40039" y="9233"/>
                    <a:pt x="39439" y="9400"/>
                  </a:cubicBezTo>
                  <a:cubicBezTo>
                    <a:pt x="38171" y="9767"/>
                    <a:pt x="36870" y="9867"/>
                    <a:pt x="35569" y="9867"/>
                  </a:cubicBezTo>
                  <a:cubicBezTo>
                    <a:pt x="32901" y="9867"/>
                    <a:pt x="30265" y="9333"/>
                    <a:pt x="27730" y="8499"/>
                  </a:cubicBezTo>
                  <a:cubicBezTo>
                    <a:pt x="25228" y="7698"/>
                    <a:pt x="22893" y="6664"/>
                    <a:pt x="20659" y="5263"/>
                  </a:cubicBezTo>
                  <a:cubicBezTo>
                    <a:pt x="19524" y="4496"/>
                    <a:pt x="18424" y="3662"/>
                    <a:pt x="17356" y="2795"/>
                  </a:cubicBezTo>
                  <a:cubicBezTo>
                    <a:pt x="16656" y="2194"/>
                    <a:pt x="15955" y="1227"/>
                    <a:pt x="15054" y="927"/>
                  </a:cubicBezTo>
                  <a:cubicBezTo>
                    <a:pt x="15088" y="493"/>
                    <a:pt x="14921" y="160"/>
                    <a:pt x="14421" y="26"/>
                  </a:cubicBezTo>
                  <a:cubicBezTo>
                    <a:pt x="14376" y="8"/>
                    <a:pt x="14327" y="0"/>
                    <a:pt x="142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9" name="Google Shape;3099;p44"/>
            <p:cNvSpPr/>
            <p:nvPr/>
          </p:nvSpPr>
          <p:spPr>
            <a:xfrm>
              <a:off x="492031" y="3402274"/>
              <a:ext cx="192403" cy="227897"/>
            </a:xfrm>
            <a:custGeom>
              <a:avLst/>
              <a:gdLst/>
              <a:ahLst/>
              <a:cxnLst/>
              <a:rect l="l" t="t" r="r" b="b"/>
              <a:pathLst>
                <a:path w="10695" h="12668" extrusionOk="0">
                  <a:moveTo>
                    <a:pt x="10464" y="0"/>
                  </a:moveTo>
                  <a:cubicBezTo>
                    <a:pt x="10382" y="0"/>
                    <a:pt x="10295" y="38"/>
                    <a:pt x="10241" y="119"/>
                  </a:cubicBezTo>
                  <a:cubicBezTo>
                    <a:pt x="9874" y="686"/>
                    <a:pt x="9507" y="1220"/>
                    <a:pt x="9173" y="1854"/>
                  </a:cubicBezTo>
                  <a:cubicBezTo>
                    <a:pt x="8873" y="2487"/>
                    <a:pt x="8606" y="3088"/>
                    <a:pt x="8273" y="3722"/>
                  </a:cubicBezTo>
                  <a:cubicBezTo>
                    <a:pt x="7639" y="4889"/>
                    <a:pt x="6872" y="6023"/>
                    <a:pt x="6004" y="7057"/>
                  </a:cubicBezTo>
                  <a:cubicBezTo>
                    <a:pt x="5104" y="8091"/>
                    <a:pt x="4170" y="9059"/>
                    <a:pt x="3136" y="9926"/>
                  </a:cubicBezTo>
                  <a:cubicBezTo>
                    <a:pt x="2102" y="10793"/>
                    <a:pt x="867" y="11527"/>
                    <a:pt x="34" y="12561"/>
                  </a:cubicBezTo>
                  <a:cubicBezTo>
                    <a:pt x="5" y="12590"/>
                    <a:pt x="1" y="12668"/>
                    <a:pt x="43" y="12668"/>
                  </a:cubicBezTo>
                  <a:cubicBezTo>
                    <a:pt x="50" y="12668"/>
                    <a:pt x="58" y="12666"/>
                    <a:pt x="67" y="12661"/>
                  </a:cubicBezTo>
                  <a:cubicBezTo>
                    <a:pt x="801" y="12628"/>
                    <a:pt x="1334" y="12394"/>
                    <a:pt x="1968" y="12094"/>
                  </a:cubicBezTo>
                  <a:cubicBezTo>
                    <a:pt x="2602" y="11761"/>
                    <a:pt x="3202" y="11394"/>
                    <a:pt x="3803" y="10960"/>
                  </a:cubicBezTo>
                  <a:cubicBezTo>
                    <a:pt x="4970" y="10059"/>
                    <a:pt x="6071" y="9059"/>
                    <a:pt x="7005" y="7958"/>
                  </a:cubicBezTo>
                  <a:cubicBezTo>
                    <a:pt x="7939" y="6857"/>
                    <a:pt x="8740" y="5656"/>
                    <a:pt x="9440" y="4389"/>
                  </a:cubicBezTo>
                  <a:cubicBezTo>
                    <a:pt x="9807" y="3722"/>
                    <a:pt x="10141" y="3054"/>
                    <a:pt x="10374" y="2354"/>
                  </a:cubicBezTo>
                  <a:cubicBezTo>
                    <a:pt x="10641" y="1653"/>
                    <a:pt x="10674" y="953"/>
                    <a:pt x="10674" y="219"/>
                  </a:cubicBezTo>
                  <a:cubicBezTo>
                    <a:pt x="10694" y="80"/>
                    <a:pt x="10585" y="0"/>
                    <a:pt x="104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0" name="Google Shape;3100;p44"/>
            <p:cNvSpPr/>
            <p:nvPr/>
          </p:nvSpPr>
          <p:spPr>
            <a:xfrm>
              <a:off x="493956" y="3351974"/>
              <a:ext cx="158114" cy="204366"/>
            </a:xfrm>
            <a:custGeom>
              <a:avLst/>
              <a:gdLst/>
              <a:ahLst/>
              <a:cxnLst/>
              <a:rect l="l" t="t" r="r" b="b"/>
              <a:pathLst>
                <a:path w="8789" h="11360" extrusionOk="0">
                  <a:moveTo>
                    <a:pt x="8564" y="1"/>
                  </a:moveTo>
                  <a:cubicBezTo>
                    <a:pt x="8505" y="1"/>
                    <a:pt x="8445" y="34"/>
                    <a:pt x="8399" y="113"/>
                  </a:cubicBezTo>
                  <a:cubicBezTo>
                    <a:pt x="7765" y="1114"/>
                    <a:pt x="7165" y="2114"/>
                    <a:pt x="6565" y="3149"/>
                  </a:cubicBezTo>
                  <a:cubicBezTo>
                    <a:pt x="5998" y="4149"/>
                    <a:pt x="5364" y="5117"/>
                    <a:pt x="4697" y="6017"/>
                  </a:cubicBezTo>
                  <a:cubicBezTo>
                    <a:pt x="3996" y="6985"/>
                    <a:pt x="3229" y="7852"/>
                    <a:pt x="2428" y="8686"/>
                  </a:cubicBezTo>
                  <a:cubicBezTo>
                    <a:pt x="1995" y="9119"/>
                    <a:pt x="1594" y="9553"/>
                    <a:pt x="1194" y="9953"/>
                  </a:cubicBezTo>
                  <a:cubicBezTo>
                    <a:pt x="794" y="10320"/>
                    <a:pt x="360" y="10654"/>
                    <a:pt x="60" y="11154"/>
                  </a:cubicBezTo>
                  <a:cubicBezTo>
                    <a:pt x="0" y="11244"/>
                    <a:pt x="100" y="11360"/>
                    <a:pt x="194" y="11360"/>
                  </a:cubicBezTo>
                  <a:cubicBezTo>
                    <a:pt x="205" y="11360"/>
                    <a:pt x="216" y="11358"/>
                    <a:pt x="227" y="11354"/>
                  </a:cubicBezTo>
                  <a:cubicBezTo>
                    <a:pt x="794" y="11188"/>
                    <a:pt x="1261" y="10854"/>
                    <a:pt x="1728" y="10520"/>
                  </a:cubicBezTo>
                  <a:cubicBezTo>
                    <a:pt x="2195" y="10154"/>
                    <a:pt x="2662" y="9787"/>
                    <a:pt x="3095" y="9386"/>
                  </a:cubicBezTo>
                  <a:cubicBezTo>
                    <a:pt x="3996" y="8552"/>
                    <a:pt x="4797" y="7652"/>
                    <a:pt x="5564" y="6684"/>
                  </a:cubicBezTo>
                  <a:cubicBezTo>
                    <a:pt x="6298" y="5750"/>
                    <a:pt x="6965" y="4750"/>
                    <a:pt x="7565" y="3716"/>
                  </a:cubicBezTo>
                  <a:cubicBezTo>
                    <a:pt x="8166" y="2615"/>
                    <a:pt x="8566" y="1514"/>
                    <a:pt x="8766" y="280"/>
                  </a:cubicBezTo>
                  <a:cubicBezTo>
                    <a:pt x="8788" y="126"/>
                    <a:pt x="8679" y="1"/>
                    <a:pt x="85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1" name="Google Shape;3101;p44"/>
            <p:cNvSpPr/>
            <p:nvPr/>
          </p:nvSpPr>
          <p:spPr>
            <a:xfrm>
              <a:off x="735327" y="3386623"/>
              <a:ext cx="490461" cy="191593"/>
            </a:xfrm>
            <a:custGeom>
              <a:avLst/>
              <a:gdLst/>
              <a:ahLst/>
              <a:cxnLst/>
              <a:rect l="l" t="t" r="r" b="b"/>
              <a:pathLst>
                <a:path w="27263" h="10650" extrusionOk="0">
                  <a:moveTo>
                    <a:pt x="163" y="0"/>
                  </a:moveTo>
                  <a:cubicBezTo>
                    <a:pt x="89" y="0"/>
                    <a:pt x="1" y="78"/>
                    <a:pt x="53" y="155"/>
                  </a:cubicBezTo>
                  <a:cubicBezTo>
                    <a:pt x="2855" y="4492"/>
                    <a:pt x="7658" y="6927"/>
                    <a:pt x="12428" y="8428"/>
                  </a:cubicBezTo>
                  <a:cubicBezTo>
                    <a:pt x="14997" y="9262"/>
                    <a:pt x="17632" y="10096"/>
                    <a:pt x="20300" y="10462"/>
                  </a:cubicBezTo>
                  <a:cubicBezTo>
                    <a:pt x="21037" y="10579"/>
                    <a:pt x="21774" y="10650"/>
                    <a:pt x="22510" y="10650"/>
                  </a:cubicBezTo>
                  <a:cubicBezTo>
                    <a:pt x="23041" y="10650"/>
                    <a:pt x="23572" y="10613"/>
                    <a:pt x="24103" y="10529"/>
                  </a:cubicBezTo>
                  <a:cubicBezTo>
                    <a:pt x="25404" y="10329"/>
                    <a:pt x="26371" y="9762"/>
                    <a:pt x="27105" y="8661"/>
                  </a:cubicBezTo>
                  <a:cubicBezTo>
                    <a:pt x="27262" y="8441"/>
                    <a:pt x="27034" y="8191"/>
                    <a:pt x="26784" y="8191"/>
                  </a:cubicBezTo>
                  <a:cubicBezTo>
                    <a:pt x="26769" y="8191"/>
                    <a:pt x="26754" y="8192"/>
                    <a:pt x="26738" y="8194"/>
                  </a:cubicBezTo>
                  <a:cubicBezTo>
                    <a:pt x="25182" y="8497"/>
                    <a:pt x="23668" y="8743"/>
                    <a:pt x="22123" y="8743"/>
                  </a:cubicBezTo>
                  <a:cubicBezTo>
                    <a:pt x="21284" y="8743"/>
                    <a:pt x="20436" y="8671"/>
                    <a:pt x="19567" y="8494"/>
                  </a:cubicBezTo>
                  <a:cubicBezTo>
                    <a:pt x="17232" y="8061"/>
                    <a:pt x="14897" y="7360"/>
                    <a:pt x="12595" y="6660"/>
                  </a:cubicBezTo>
                  <a:cubicBezTo>
                    <a:pt x="8058" y="5259"/>
                    <a:pt x="3555" y="3591"/>
                    <a:pt x="219" y="22"/>
                  </a:cubicBezTo>
                  <a:cubicBezTo>
                    <a:pt x="204" y="7"/>
                    <a:pt x="184" y="0"/>
                    <a:pt x="1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2" name="Google Shape;3102;p44"/>
            <p:cNvSpPr/>
            <p:nvPr/>
          </p:nvSpPr>
          <p:spPr>
            <a:xfrm>
              <a:off x="791564" y="3329864"/>
              <a:ext cx="415299" cy="155272"/>
            </a:xfrm>
            <a:custGeom>
              <a:avLst/>
              <a:gdLst/>
              <a:ahLst/>
              <a:cxnLst/>
              <a:rect l="l" t="t" r="r" b="b"/>
              <a:pathLst>
                <a:path w="23085" h="8631" extrusionOk="0">
                  <a:moveTo>
                    <a:pt x="91" y="1"/>
                  </a:moveTo>
                  <a:cubicBezTo>
                    <a:pt x="21" y="1"/>
                    <a:pt x="0" y="79"/>
                    <a:pt x="29" y="108"/>
                  </a:cubicBezTo>
                  <a:cubicBezTo>
                    <a:pt x="2731" y="3477"/>
                    <a:pt x="6734" y="5779"/>
                    <a:pt x="10770" y="7146"/>
                  </a:cubicBezTo>
                  <a:cubicBezTo>
                    <a:pt x="12805" y="7847"/>
                    <a:pt x="14873" y="8314"/>
                    <a:pt x="17008" y="8547"/>
                  </a:cubicBezTo>
                  <a:cubicBezTo>
                    <a:pt x="17525" y="8597"/>
                    <a:pt x="18050" y="8631"/>
                    <a:pt x="18580" y="8631"/>
                  </a:cubicBezTo>
                  <a:cubicBezTo>
                    <a:pt x="19109" y="8631"/>
                    <a:pt x="19643" y="8597"/>
                    <a:pt x="20177" y="8514"/>
                  </a:cubicBezTo>
                  <a:cubicBezTo>
                    <a:pt x="21344" y="8314"/>
                    <a:pt x="22011" y="7947"/>
                    <a:pt x="22778" y="7046"/>
                  </a:cubicBezTo>
                  <a:cubicBezTo>
                    <a:pt x="23084" y="6710"/>
                    <a:pt x="22857" y="6233"/>
                    <a:pt x="22458" y="6233"/>
                  </a:cubicBezTo>
                  <a:cubicBezTo>
                    <a:pt x="22421" y="6233"/>
                    <a:pt x="22384" y="6237"/>
                    <a:pt x="22345" y="6246"/>
                  </a:cubicBezTo>
                  <a:cubicBezTo>
                    <a:pt x="21878" y="6379"/>
                    <a:pt x="21344" y="6379"/>
                    <a:pt x="20877" y="6512"/>
                  </a:cubicBezTo>
                  <a:cubicBezTo>
                    <a:pt x="20410" y="6612"/>
                    <a:pt x="19976" y="6713"/>
                    <a:pt x="19509" y="6779"/>
                  </a:cubicBezTo>
                  <a:cubicBezTo>
                    <a:pt x="19118" y="6821"/>
                    <a:pt x="18721" y="6840"/>
                    <a:pt x="18326" y="6840"/>
                  </a:cubicBezTo>
                  <a:cubicBezTo>
                    <a:pt x="17777" y="6840"/>
                    <a:pt x="17231" y="6804"/>
                    <a:pt x="16707" y="6746"/>
                  </a:cubicBezTo>
                  <a:cubicBezTo>
                    <a:pt x="14673" y="6512"/>
                    <a:pt x="12671" y="6045"/>
                    <a:pt x="10770" y="5412"/>
                  </a:cubicBezTo>
                  <a:cubicBezTo>
                    <a:pt x="6934" y="4111"/>
                    <a:pt x="3531" y="2143"/>
                    <a:pt x="129" y="8"/>
                  </a:cubicBezTo>
                  <a:cubicBezTo>
                    <a:pt x="115" y="3"/>
                    <a:pt x="102" y="1"/>
                    <a:pt x="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3" name="Google Shape;3103;p44"/>
            <p:cNvSpPr/>
            <p:nvPr/>
          </p:nvSpPr>
          <p:spPr>
            <a:xfrm>
              <a:off x="501619" y="3770783"/>
              <a:ext cx="73615" cy="127405"/>
            </a:xfrm>
            <a:custGeom>
              <a:avLst/>
              <a:gdLst/>
              <a:ahLst/>
              <a:cxnLst/>
              <a:rect l="l" t="t" r="r" b="b"/>
              <a:pathLst>
                <a:path w="4092" h="7082" extrusionOk="0">
                  <a:moveTo>
                    <a:pt x="357" y="0"/>
                  </a:moveTo>
                  <a:cubicBezTo>
                    <a:pt x="287" y="0"/>
                    <a:pt x="223" y="51"/>
                    <a:pt x="201" y="116"/>
                  </a:cubicBezTo>
                  <a:cubicBezTo>
                    <a:pt x="1" y="717"/>
                    <a:pt x="201" y="1451"/>
                    <a:pt x="401" y="2018"/>
                  </a:cubicBezTo>
                  <a:cubicBezTo>
                    <a:pt x="635" y="2685"/>
                    <a:pt x="902" y="3352"/>
                    <a:pt x="1202" y="3986"/>
                  </a:cubicBezTo>
                  <a:cubicBezTo>
                    <a:pt x="1802" y="5187"/>
                    <a:pt x="2603" y="6321"/>
                    <a:pt x="3770" y="7055"/>
                  </a:cubicBezTo>
                  <a:cubicBezTo>
                    <a:pt x="3801" y="7073"/>
                    <a:pt x="3832" y="7081"/>
                    <a:pt x="3862" y="7081"/>
                  </a:cubicBezTo>
                  <a:cubicBezTo>
                    <a:pt x="3991" y="7081"/>
                    <a:pt x="4091" y="6924"/>
                    <a:pt x="4037" y="6788"/>
                  </a:cubicBezTo>
                  <a:cubicBezTo>
                    <a:pt x="3470" y="5654"/>
                    <a:pt x="2736" y="4553"/>
                    <a:pt x="2136" y="3419"/>
                  </a:cubicBezTo>
                  <a:cubicBezTo>
                    <a:pt x="1836" y="2885"/>
                    <a:pt x="1569" y="2318"/>
                    <a:pt x="1335" y="1717"/>
                  </a:cubicBezTo>
                  <a:cubicBezTo>
                    <a:pt x="1135" y="1150"/>
                    <a:pt x="902" y="483"/>
                    <a:pt x="468" y="50"/>
                  </a:cubicBezTo>
                  <a:cubicBezTo>
                    <a:pt x="433" y="15"/>
                    <a:pt x="394" y="0"/>
                    <a:pt x="3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4" name="Google Shape;3104;p44"/>
            <p:cNvSpPr/>
            <p:nvPr/>
          </p:nvSpPr>
          <p:spPr>
            <a:xfrm>
              <a:off x="1180507" y="3705803"/>
              <a:ext cx="65250" cy="213883"/>
            </a:xfrm>
            <a:custGeom>
              <a:avLst/>
              <a:gdLst/>
              <a:ahLst/>
              <a:cxnLst/>
              <a:rect l="l" t="t" r="r" b="b"/>
              <a:pathLst>
                <a:path w="3627" h="11889" extrusionOk="0">
                  <a:moveTo>
                    <a:pt x="3260" y="1"/>
                  </a:moveTo>
                  <a:cubicBezTo>
                    <a:pt x="3235" y="1"/>
                    <a:pt x="3210" y="9"/>
                    <a:pt x="3193" y="26"/>
                  </a:cubicBezTo>
                  <a:cubicBezTo>
                    <a:pt x="2993" y="426"/>
                    <a:pt x="2993" y="860"/>
                    <a:pt x="2926" y="1293"/>
                  </a:cubicBezTo>
                  <a:cubicBezTo>
                    <a:pt x="2893" y="1794"/>
                    <a:pt x="2793" y="2294"/>
                    <a:pt x="2726" y="2794"/>
                  </a:cubicBezTo>
                  <a:cubicBezTo>
                    <a:pt x="2526" y="3828"/>
                    <a:pt x="2259" y="4829"/>
                    <a:pt x="1992" y="5830"/>
                  </a:cubicBezTo>
                  <a:cubicBezTo>
                    <a:pt x="1459" y="7831"/>
                    <a:pt x="391" y="9666"/>
                    <a:pt x="24" y="11667"/>
                  </a:cubicBezTo>
                  <a:cubicBezTo>
                    <a:pt x="0" y="11786"/>
                    <a:pt x="96" y="11889"/>
                    <a:pt x="201" y="11889"/>
                  </a:cubicBezTo>
                  <a:cubicBezTo>
                    <a:pt x="243" y="11889"/>
                    <a:pt x="286" y="11872"/>
                    <a:pt x="324" y="11834"/>
                  </a:cubicBezTo>
                  <a:cubicBezTo>
                    <a:pt x="1992" y="10500"/>
                    <a:pt x="2693" y="8165"/>
                    <a:pt x="3193" y="6163"/>
                  </a:cubicBezTo>
                  <a:cubicBezTo>
                    <a:pt x="3460" y="5129"/>
                    <a:pt x="3560" y="4062"/>
                    <a:pt x="3593" y="2994"/>
                  </a:cubicBezTo>
                  <a:cubicBezTo>
                    <a:pt x="3627" y="2461"/>
                    <a:pt x="3627" y="1927"/>
                    <a:pt x="3593" y="1393"/>
                  </a:cubicBezTo>
                  <a:cubicBezTo>
                    <a:pt x="3560" y="926"/>
                    <a:pt x="3560" y="426"/>
                    <a:pt x="3327" y="26"/>
                  </a:cubicBezTo>
                  <a:cubicBezTo>
                    <a:pt x="3310" y="9"/>
                    <a:pt x="3285" y="1"/>
                    <a:pt x="32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5" name="Google Shape;3105;p44"/>
            <p:cNvSpPr/>
            <p:nvPr/>
          </p:nvSpPr>
          <p:spPr>
            <a:xfrm>
              <a:off x="1151094" y="3828747"/>
              <a:ext cx="26859" cy="58270"/>
            </a:xfrm>
            <a:custGeom>
              <a:avLst/>
              <a:gdLst/>
              <a:ahLst/>
              <a:cxnLst/>
              <a:rect l="l" t="t" r="r" b="b"/>
              <a:pathLst>
                <a:path w="1493" h="3239" extrusionOk="0">
                  <a:moveTo>
                    <a:pt x="1294" y="0"/>
                  </a:moveTo>
                  <a:cubicBezTo>
                    <a:pt x="1259" y="0"/>
                    <a:pt x="1222" y="18"/>
                    <a:pt x="1192" y="63"/>
                  </a:cubicBezTo>
                  <a:cubicBezTo>
                    <a:pt x="1092" y="163"/>
                    <a:pt x="1025" y="263"/>
                    <a:pt x="959" y="397"/>
                  </a:cubicBezTo>
                  <a:cubicBezTo>
                    <a:pt x="925" y="530"/>
                    <a:pt x="892" y="630"/>
                    <a:pt x="825" y="764"/>
                  </a:cubicBezTo>
                  <a:cubicBezTo>
                    <a:pt x="725" y="997"/>
                    <a:pt x="659" y="1264"/>
                    <a:pt x="558" y="1531"/>
                  </a:cubicBezTo>
                  <a:cubicBezTo>
                    <a:pt x="458" y="1764"/>
                    <a:pt x="325" y="1998"/>
                    <a:pt x="258" y="2265"/>
                  </a:cubicBezTo>
                  <a:cubicBezTo>
                    <a:pt x="192" y="2532"/>
                    <a:pt x="91" y="2765"/>
                    <a:pt x="25" y="3032"/>
                  </a:cubicBezTo>
                  <a:cubicBezTo>
                    <a:pt x="1" y="3153"/>
                    <a:pt x="99" y="3239"/>
                    <a:pt x="193" y="3239"/>
                  </a:cubicBezTo>
                  <a:cubicBezTo>
                    <a:pt x="229" y="3239"/>
                    <a:pt x="264" y="3226"/>
                    <a:pt x="292" y="3199"/>
                  </a:cubicBezTo>
                  <a:cubicBezTo>
                    <a:pt x="392" y="3099"/>
                    <a:pt x="525" y="3032"/>
                    <a:pt x="592" y="2932"/>
                  </a:cubicBezTo>
                  <a:cubicBezTo>
                    <a:pt x="692" y="2799"/>
                    <a:pt x="792" y="2698"/>
                    <a:pt x="859" y="2565"/>
                  </a:cubicBezTo>
                  <a:cubicBezTo>
                    <a:pt x="1059" y="2332"/>
                    <a:pt x="1126" y="2031"/>
                    <a:pt x="1259" y="1764"/>
                  </a:cubicBezTo>
                  <a:cubicBezTo>
                    <a:pt x="1359" y="1464"/>
                    <a:pt x="1426" y="1197"/>
                    <a:pt x="1459" y="897"/>
                  </a:cubicBezTo>
                  <a:cubicBezTo>
                    <a:pt x="1492" y="764"/>
                    <a:pt x="1492" y="630"/>
                    <a:pt x="1492" y="497"/>
                  </a:cubicBezTo>
                  <a:cubicBezTo>
                    <a:pt x="1492" y="330"/>
                    <a:pt x="1459" y="230"/>
                    <a:pt x="1392" y="63"/>
                  </a:cubicBezTo>
                  <a:cubicBezTo>
                    <a:pt x="1374" y="27"/>
                    <a:pt x="1336" y="0"/>
                    <a:pt x="12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6" name="Google Shape;3106;p44"/>
            <p:cNvSpPr/>
            <p:nvPr/>
          </p:nvSpPr>
          <p:spPr>
            <a:xfrm>
              <a:off x="732809" y="4152264"/>
              <a:ext cx="381892" cy="133000"/>
            </a:xfrm>
            <a:custGeom>
              <a:avLst/>
              <a:gdLst/>
              <a:ahLst/>
              <a:cxnLst/>
              <a:rect l="l" t="t" r="r" b="b"/>
              <a:pathLst>
                <a:path w="21228" h="7393" extrusionOk="0">
                  <a:moveTo>
                    <a:pt x="20680" y="1"/>
                  </a:moveTo>
                  <a:cubicBezTo>
                    <a:pt x="20603" y="1"/>
                    <a:pt x="20522" y="19"/>
                    <a:pt x="20440" y="60"/>
                  </a:cubicBezTo>
                  <a:cubicBezTo>
                    <a:pt x="19606" y="493"/>
                    <a:pt x="19139" y="1094"/>
                    <a:pt x="18406" y="1661"/>
                  </a:cubicBezTo>
                  <a:cubicBezTo>
                    <a:pt x="17772" y="2161"/>
                    <a:pt x="17071" y="2695"/>
                    <a:pt x="16371" y="3129"/>
                  </a:cubicBezTo>
                  <a:cubicBezTo>
                    <a:pt x="14870" y="4129"/>
                    <a:pt x="13202" y="4797"/>
                    <a:pt x="11434" y="5130"/>
                  </a:cubicBezTo>
                  <a:cubicBezTo>
                    <a:pt x="10681" y="5283"/>
                    <a:pt x="9911" y="5355"/>
                    <a:pt x="9138" y="5355"/>
                  </a:cubicBezTo>
                  <a:cubicBezTo>
                    <a:pt x="8061" y="5355"/>
                    <a:pt x="6979" y="5216"/>
                    <a:pt x="5930" y="4963"/>
                  </a:cubicBezTo>
                  <a:cubicBezTo>
                    <a:pt x="5029" y="4730"/>
                    <a:pt x="4195" y="4430"/>
                    <a:pt x="3361" y="4029"/>
                  </a:cubicBezTo>
                  <a:cubicBezTo>
                    <a:pt x="2561" y="3629"/>
                    <a:pt x="1760" y="2995"/>
                    <a:pt x="860" y="2895"/>
                  </a:cubicBezTo>
                  <a:cubicBezTo>
                    <a:pt x="834" y="2892"/>
                    <a:pt x="808" y="2891"/>
                    <a:pt x="784" y="2891"/>
                  </a:cubicBezTo>
                  <a:cubicBezTo>
                    <a:pt x="207" y="2891"/>
                    <a:pt x="1" y="3615"/>
                    <a:pt x="193" y="4063"/>
                  </a:cubicBezTo>
                  <a:cubicBezTo>
                    <a:pt x="593" y="4897"/>
                    <a:pt x="1727" y="5397"/>
                    <a:pt x="2528" y="5797"/>
                  </a:cubicBezTo>
                  <a:cubicBezTo>
                    <a:pt x="3495" y="6264"/>
                    <a:pt x="4496" y="6665"/>
                    <a:pt x="5563" y="6931"/>
                  </a:cubicBezTo>
                  <a:cubicBezTo>
                    <a:pt x="6803" y="7236"/>
                    <a:pt x="8093" y="7393"/>
                    <a:pt x="9380" y="7393"/>
                  </a:cubicBezTo>
                  <a:cubicBezTo>
                    <a:pt x="10204" y="7393"/>
                    <a:pt x="11027" y="7328"/>
                    <a:pt x="11834" y="7198"/>
                  </a:cubicBezTo>
                  <a:cubicBezTo>
                    <a:pt x="13802" y="6898"/>
                    <a:pt x="15670" y="6164"/>
                    <a:pt x="17338" y="5097"/>
                  </a:cubicBezTo>
                  <a:cubicBezTo>
                    <a:pt x="18873" y="4096"/>
                    <a:pt x="20841" y="2528"/>
                    <a:pt x="21174" y="660"/>
                  </a:cubicBezTo>
                  <a:cubicBezTo>
                    <a:pt x="21227" y="288"/>
                    <a:pt x="20984" y="1"/>
                    <a:pt x="206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7" name="Google Shape;3107;p44"/>
            <p:cNvSpPr/>
            <p:nvPr/>
          </p:nvSpPr>
          <p:spPr>
            <a:xfrm>
              <a:off x="807683" y="4580698"/>
              <a:ext cx="648719" cy="816278"/>
            </a:xfrm>
            <a:custGeom>
              <a:avLst/>
              <a:gdLst/>
              <a:ahLst/>
              <a:cxnLst/>
              <a:rect l="l" t="t" r="r" b="b"/>
              <a:pathLst>
                <a:path w="36060" h="45374" extrusionOk="0">
                  <a:moveTo>
                    <a:pt x="30032" y="1"/>
                  </a:moveTo>
                  <a:cubicBezTo>
                    <a:pt x="29942" y="1"/>
                    <a:pt x="29855" y="73"/>
                    <a:pt x="29855" y="195"/>
                  </a:cubicBezTo>
                  <a:cubicBezTo>
                    <a:pt x="29721" y="1296"/>
                    <a:pt x="29921" y="2363"/>
                    <a:pt x="30088" y="3431"/>
                  </a:cubicBezTo>
                  <a:cubicBezTo>
                    <a:pt x="30222" y="4598"/>
                    <a:pt x="30355" y="5733"/>
                    <a:pt x="30489" y="6900"/>
                  </a:cubicBezTo>
                  <a:cubicBezTo>
                    <a:pt x="30722" y="9168"/>
                    <a:pt x="30922" y="11437"/>
                    <a:pt x="31022" y="13705"/>
                  </a:cubicBezTo>
                  <a:cubicBezTo>
                    <a:pt x="31089" y="15907"/>
                    <a:pt x="31122" y="18108"/>
                    <a:pt x="31089" y="20343"/>
                  </a:cubicBezTo>
                  <a:cubicBezTo>
                    <a:pt x="31056" y="21511"/>
                    <a:pt x="30989" y="22678"/>
                    <a:pt x="30956" y="23846"/>
                  </a:cubicBezTo>
                  <a:cubicBezTo>
                    <a:pt x="30922" y="24413"/>
                    <a:pt x="30789" y="25113"/>
                    <a:pt x="30855" y="25747"/>
                  </a:cubicBezTo>
                  <a:cubicBezTo>
                    <a:pt x="29755" y="25413"/>
                    <a:pt x="28687" y="25080"/>
                    <a:pt x="27586" y="24746"/>
                  </a:cubicBezTo>
                  <a:cubicBezTo>
                    <a:pt x="24418" y="23779"/>
                    <a:pt x="21249" y="22745"/>
                    <a:pt x="18046" y="21844"/>
                  </a:cubicBezTo>
                  <a:cubicBezTo>
                    <a:pt x="14944" y="20943"/>
                    <a:pt x="11775" y="20076"/>
                    <a:pt x="8673" y="19109"/>
                  </a:cubicBezTo>
                  <a:cubicBezTo>
                    <a:pt x="7977" y="18890"/>
                    <a:pt x="7245" y="18636"/>
                    <a:pt x="6541" y="18636"/>
                  </a:cubicBezTo>
                  <a:cubicBezTo>
                    <a:pt x="6065" y="18636"/>
                    <a:pt x="5601" y="18752"/>
                    <a:pt x="5170" y="19075"/>
                  </a:cubicBezTo>
                  <a:cubicBezTo>
                    <a:pt x="4236" y="19776"/>
                    <a:pt x="3569" y="21010"/>
                    <a:pt x="3002" y="21978"/>
                  </a:cubicBezTo>
                  <a:cubicBezTo>
                    <a:pt x="2202" y="23245"/>
                    <a:pt x="1535" y="24646"/>
                    <a:pt x="1034" y="26047"/>
                  </a:cubicBezTo>
                  <a:cubicBezTo>
                    <a:pt x="534" y="27481"/>
                    <a:pt x="0" y="29083"/>
                    <a:pt x="33" y="30617"/>
                  </a:cubicBezTo>
                  <a:cubicBezTo>
                    <a:pt x="33" y="30650"/>
                    <a:pt x="67" y="30684"/>
                    <a:pt x="67" y="30717"/>
                  </a:cubicBezTo>
                  <a:cubicBezTo>
                    <a:pt x="33" y="30851"/>
                    <a:pt x="33" y="31017"/>
                    <a:pt x="100" y="31151"/>
                  </a:cubicBezTo>
                  <a:cubicBezTo>
                    <a:pt x="834" y="32285"/>
                    <a:pt x="2368" y="33085"/>
                    <a:pt x="3469" y="33753"/>
                  </a:cubicBezTo>
                  <a:cubicBezTo>
                    <a:pt x="4804" y="34553"/>
                    <a:pt x="6205" y="35220"/>
                    <a:pt x="7606" y="35921"/>
                  </a:cubicBezTo>
                  <a:cubicBezTo>
                    <a:pt x="10774" y="37489"/>
                    <a:pt x="13910" y="39123"/>
                    <a:pt x="17079" y="40724"/>
                  </a:cubicBezTo>
                  <a:cubicBezTo>
                    <a:pt x="20081" y="42192"/>
                    <a:pt x="23117" y="43526"/>
                    <a:pt x="26352" y="44327"/>
                  </a:cubicBezTo>
                  <a:cubicBezTo>
                    <a:pt x="27953" y="44761"/>
                    <a:pt x="29555" y="45061"/>
                    <a:pt x="31189" y="45261"/>
                  </a:cubicBezTo>
                  <a:cubicBezTo>
                    <a:pt x="31839" y="45336"/>
                    <a:pt x="32452" y="45373"/>
                    <a:pt x="33070" y="45373"/>
                  </a:cubicBezTo>
                  <a:cubicBezTo>
                    <a:pt x="33276" y="45373"/>
                    <a:pt x="33482" y="45369"/>
                    <a:pt x="33691" y="45361"/>
                  </a:cubicBezTo>
                  <a:cubicBezTo>
                    <a:pt x="34091" y="45328"/>
                    <a:pt x="34425" y="45294"/>
                    <a:pt x="34792" y="45161"/>
                  </a:cubicBezTo>
                  <a:cubicBezTo>
                    <a:pt x="35125" y="45061"/>
                    <a:pt x="35392" y="44794"/>
                    <a:pt x="35726" y="44727"/>
                  </a:cubicBezTo>
                  <a:cubicBezTo>
                    <a:pt x="35959" y="44694"/>
                    <a:pt x="35926" y="44327"/>
                    <a:pt x="35726" y="44294"/>
                  </a:cubicBezTo>
                  <a:cubicBezTo>
                    <a:pt x="35359" y="44193"/>
                    <a:pt x="35025" y="43860"/>
                    <a:pt x="34658" y="43726"/>
                  </a:cubicBezTo>
                  <a:cubicBezTo>
                    <a:pt x="34358" y="43593"/>
                    <a:pt x="34058" y="43560"/>
                    <a:pt x="33758" y="43493"/>
                  </a:cubicBezTo>
                  <a:cubicBezTo>
                    <a:pt x="32957" y="43360"/>
                    <a:pt x="32190" y="43226"/>
                    <a:pt x="31389" y="43126"/>
                  </a:cubicBezTo>
                  <a:cubicBezTo>
                    <a:pt x="29821" y="42926"/>
                    <a:pt x="28254" y="42626"/>
                    <a:pt x="26719" y="42225"/>
                  </a:cubicBezTo>
                  <a:cubicBezTo>
                    <a:pt x="23550" y="41425"/>
                    <a:pt x="20548" y="40157"/>
                    <a:pt x="17579" y="38790"/>
                  </a:cubicBezTo>
                  <a:cubicBezTo>
                    <a:pt x="14510" y="37355"/>
                    <a:pt x="11442" y="35988"/>
                    <a:pt x="8373" y="34553"/>
                  </a:cubicBezTo>
                  <a:cubicBezTo>
                    <a:pt x="7072" y="33953"/>
                    <a:pt x="5771" y="33319"/>
                    <a:pt x="4503" y="32618"/>
                  </a:cubicBezTo>
                  <a:cubicBezTo>
                    <a:pt x="3403" y="32018"/>
                    <a:pt x="2368" y="31117"/>
                    <a:pt x="1234" y="30517"/>
                  </a:cubicBezTo>
                  <a:cubicBezTo>
                    <a:pt x="1735" y="29083"/>
                    <a:pt x="2035" y="27582"/>
                    <a:pt x="2602" y="26147"/>
                  </a:cubicBezTo>
                  <a:cubicBezTo>
                    <a:pt x="3202" y="24613"/>
                    <a:pt x="3970" y="23145"/>
                    <a:pt x="4904" y="21777"/>
                  </a:cubicBezTo>
                  <a:cubicBezTo>
                    <a:pt x="5304" y="21210"/>
                    <a:pt x="5804" y="20176"/>
                    <a:pt x="6538" y="20143"/>
                  </a:cubicBezTo>
                  <a:cubicBezTo>
                    <a:pt x="6587" y="20139"/>
                    <a:pt x="6637" y="20137"/>
                    <a:pt x="6687" y="20137"/>
                  </a:cubicBezTo>
                  <a:cubicBezTo>
                    <a:pt x="7449" y="20137"/>
                    <a:pt x="8285" y="20591"/>
                    <a:pt x="8973" y="20810"/>
                  </a:cubicBezTo>
                  <a:cubicBezTo>
                    <a:pt x="10808" y="21377"/>
                    <a:pt x="12609" y="22011"/>
                    <a:pt x="14444" y="22645"/>
                  </a:cubicBezTo>
                  <a:cubicBezTo>
                    <a:pt x="17946" y="23846"/>
                    <a:pt x="21482" y="24980"/>
                    <a:pt x="25018" y="26080"/>
                  </a:cubicBezTo>
                  <a:cubicBezTo>
                    <a:pt x="26853" y="26681"/>
                    <a:pt x="28687" y="27248"/>
                    <a:pt x="30522" y="27882"/>
                  </a:cubicBezTo>
                  <a:cubicBezTo>
                    <a:pt x="31735" y="28295"/>
                    <a:pt x="33147" y="28887"/>
                    <a:pt x="34497" y="28887"/>
                  </a:cubicBezTo>
                  <a:cubicBezTo>
                    <a:pt x="34892" y="28887"/>
                    <a:pt x="35281" y="28837"/>
                    <a:pt x="35659" y="28716"/>
                  </a:cubicBezTo>
                  <a:cubicBezTo>
                    <a:pt x="35892" y="28649"/>
                    <a:pt x="36059" y="28349"/>
                    <a:pt x="35892" y="28115"/>
                  </a:cubicBezTo>
                  <a:cubicBezTo>
                    <a:pt x="35125" y="27148"/>
                    <a:pt x="33991" y="26714"/>
                    <a:pt x="32857" y="26347"/>
                  </a:cubicBezTo>
                  <a:cubicBezTo>
                    <a:pt x="33157" y="25714"/>
                    <a:pt x="33090" y="24980"/>
                    <a:pt x="33124" y="24212"/>
                  </a:cubicBezTo>
                  <a:cubicBezTo>
                    <a:pt x="33157" y="23045"/>
                    <a:pt x="33157" y="21877"/>
                    <a:pt x="33124" y="20710"/>
                  </a:cubicBezTo>
                  <a:cubicBezTo>
                    <a:pt x="33090" y="18308"/>
                    <a:pt x="32957" y="15907"/>
                    <a:pt x="32723" y="13505"/>
                  </a:cubicBezTo>
                  <a:cubicBezTo>
                    <a:pt x="32490" y="11237"/>
                    <a:pt x="32223" y="8968"/>
                    <a:pt x="31856" y="6700"/>
                  </a:cubicBezTo>
                  <a:cubicBezTo>
                    <a:pt x="31489" y="4565"/>
                    <a:pt x="31256" y="2030"/>
                    <a:pt x="30188" y="95"/>
                  </a:cubicBezTo>
                  <a:cubicBezTo>
                    <a:pt x="30149" y="30"/>
                    <a:pt x="30090" y="1"/>
                    <a:pt x="30032" y="1"/>
                  </a:cubicBezTo>
                  <a:close/>
                </a:path>
              </a:pathLst>
            </a:custGeom>
            <a:solidFill>
              <a:srgbClr val="833AB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8" name="Google Shape;3108;p44"/>
            <p:cNvSpPr/>
            <p:nvPr/>
          </p:nvSpPr>
          <p:spPr>
            <a:xfrm>
              <a:off x="459019" y="5053694"/>
              <a:ext cx="85165" cy="113445"/>
            </a:xfrm>
            <a:custGeom>
              <a:avLst/>
              <a:gdLst/>
              <a:ahLst/>
              <a:cxnLst/>
              <a:rect l="l" t="t" r="r" b="b"/>
              <a:pathLst>
                <a:path w="4734" h="6306" extrusionOk="0">
                  <a:moveTo>
                    <a:pt x="3977" y="0"/>
                  </a:moveTo>
                  <a:cubicBezTo>
                    <a:pt x="3819" y="0"/>
                    <a:pt x="3653" y="58"/>
                    <a:pt x="3503" y="189"/>
                  </a:cubicBezTo>
                  <a:cubicBezTo>
                    <a:pt x="3069" y="556"/>
                    <a:pt x="2836" y="1089"/>
                    <a:pt x="2536" y="1556"/>
                  </a:cubicBezTo>
                  <a:cubicBezTo>
                    <a:pt x="2235" y="1990"/>
                    <a:pt x="1969" y="2424"/>
                    <a:pt x="1668" y="2857"/>
                  </a:cubicBezTo>
                  <a:cubicBezTo>
                    <a:pt x="1402" y="3291"/>
                    <a:pt x="1101" y="3725"/>
                    <a:pt x="801" y="4158"/>
                  </a:cubicBezTo>
                  <a:cubicBezTo>
                    <a:pt x="434" y="4659"/>
                    <a:pt x="1" y="5092"/>
                    <a:pt x="67" y="5759"/>
                  </a:cubicBezTo>
                  <a:cubicBezTo>
                    <a:pt x="96" y="6109"/>
                    <a:pt x="303" y="6306"/>
                    <a:pt x="622" y="6306"/>
                  </a:cubicBezTo>
                  <a:cubicBezTo>
                    <a:pt x="668" y="6306"/>
                    <a:pt x="717" y="6302"/>
                    <a:pt x="768" y="6293"/>
                  </a:cubicBezTo>
                  <a:cubicBezTo>
                    <a:pt x="1435" y="6193"/>
                    <a:pt x="1802" y="5559"/>
                    <a:pt x="2169" y="5059"/>
                  </a:cubicBezTo>
                  <a:cubicBezTo>
                    <a:pt x="2469" y="4625"/>
                    <a:pt x="2803" y="4192"/>
                    <a:pt x="3069" y="3758"/>
                  </a:cubicBezTo>
                  <a:cubicBezTo>
                    <a:pt x="3370" y="3291"/>
                    <a:pt x="3636" y="2857"/>
                    <a:pt x="3903" y="2390"/>
                  </a:cubicBezTo>
                  <a:cubicBezTo>
                    <a:pt x="4204" y="1890"/>
                    <a:pt x="4537" y="1423"/>
                    <a:pt x="4637" y="856"/>
                  </a:cubicBezTo>
                  <a:cubicBezTo>
                    <a:pt x="4733" y="376"/>
                    <a:pt x="4381" y="0"/>
                    <a:pt x="3977" y="0"/>
                  </a:cubicBezTo>
                  <a:close/>
                </a:path>
              </a:pathLst>
            </a:custGeom>
            <a:solidFill>
              <a:srgbClr val="833AB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9" name="Google Shape;3109;p44"/>
            <p:cNvSpPr/>
            <p:nvPr/>
          </p:nvSpPr>
          <p:spPr>
            <a:xfrm>
              <a:off x="229791" y="4946527"/>
              <a:ext cx="108624" cy="101572"/>
            </a:xfrm>
            <a:custGeom>
              <a:avLst/>
              <a:gdLst/>
              <a:ahLst/>
              <a:cxnLst/>
              <a:rect l="l" t="t" r="r" b="b"/>
              <a:pathLst>
                <a:path w="6038" h="5646" extrusionOk="0">
                  <a:moveTo>
                    <a:pt x="5703" y="0"/>
                  </a:moveTo>
                  <a:cubicBezTo>
                    <a:pt x="5074" y="0"/>
                    <a:pt x="4522" y="332"/>
                    <a:pt x="3970" y="608"/>
                  </a:cubicBezTo>
                  <a:cubicBezTo>
                    <a:pt x="3336" y="942"/>
                    <a:pt x="2769" y="1476"/>
                    <a:pt x="2268" y="1943"/>
                  </a:cubicBezTo>
                  <a:cubicBezTo>
                    <a:pt x="1768" y="2410"/>
                    <a:pt x="1301" y="2910"/>
                    <a:pt x="867" y="3444"/>
                  </a:cubicBezTo>
                  <a:cubicBezTo>
                    <a:pt x="634" y="3744"/>
                    <a:pt x="434" y="4044"/>
                    <a:pt x="234" y="4344"/>
                  </a:cubicBezTo>
                  <a:cubicBezTo>
                    <a:pt x="167" y="4511"/>
                    <a:pt x="67" y="4711"/>
                    <a:pt x="33" y="4912"/>
                  </a:cubicBezTo>
                  <a:cubicBezTo>
                    <a:pt x="0" y="5112"/>
                    <a:pt x="67" y="5278"/>
                    <a:pt x="100" y="5445"/>
                  </a:cubicBezTo>
                  <a:cubicBezTo>
                    <a:pt x="134" y="5579"/>
                    <a:pt x="300" y="5645"/>
                    <a:pt x="467" y="5645"/>
                  </a:cubicBezTo>
                  <a:cubicBezTo>
                    <a:pt x="367" y="5612"/>
                    <a:pt x="367" y="5612"/>
                    <a:pt x="467" y="5612"/>
                  </a:cubicBezTo>
                  <a:cubicBezTo>
                    <a:pt x="500" y="5629"/>
                    <a:pt x="534" y="5637"/>
                    <a:pt x="567" y="5637"/>
                  </a:cubicBezTo>
                  <a:cubicBezTo>
                    <a:pt x="601" y="5637"/>
                    <a:pt x="634" y="5629"/>
                    <a:pt x="667" y="5612"/>
                  </a:cubicBezTo>
                  <a:cubicBezTo>
                    <a:pt x="734" y="5579"/>
                    <a:pt x="801" y="5545"/>
                    <a:pt x="867" y="5512"/>
                  </a:cubicBezTo>
                  <a:cubicBezTo>
                    <a:pt x="1034" y="5412"/>
                    <a:pt x="1201" y="5312"/>
                    <a:pt x="1301" y="5178"/>
                  </a:cubicBezTo>
                  <a:cubicBezTo>
                    <a:pt x="1535" y="4912"/>
                    <a:pt x="1735" y="4678"/>
                    <a:pt x="1935" y="4411"/>
                  </a:cubicBezTo>
                  <a:cubicBezTo>
                    <a:pt x="2368" y="3911"/>
                    <a:pt x="2835" y="3444"/>
                    <a:pt x="3302" y="2977"/>
                  </a:cubicBezTo>
                  <a:cubicBezTo>
                    <a:pt x="3769" y="2510"/>
                    <a:pt x="4303" y="2110"/>
                    <a:pt x="4770" y="1643"/>
                  </a:cubicBezTo>
                  <a:cubicBezTo>
                    <a:pt x="5204" y="1209"/>
                    <a:pt x="5704" y="809"/>
                    <a:pt x="5971" y="208"/>
                  </a:cubicBezTo>
                  <a:cubicBezTo>
                    <a:pt x="6038" y="141"/>
                    <a:pt x="5971" y="41"/>
                    <a:pt x="5871" y="8"/>
                  </a:cubicBezTo>
                  <a:cubicBezTo>
                    <a:pt x="5814" y="3"/>
                    <a:pt x="5759" y="0"/>
                    <a:pt x="5703" y="0"/>
                  </a:cubicBezTo>
                  <a:close/>
                </a:path>
              </a:pathLst>
            </a:custGeom>
            <a:solidFill>
              <a:srgbClr val="833AB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0" name="Google Shape;3110;p44"/>
            <p:cNvSpPr/>
            <p:nvPr/>
          </p:nvSpPr>
          <p:spPr>
            <a:xfrm>
              <a:off x="307795" y="4629217"/>
              <a:ext cx="46234" cy="46216"/>
            </a:xfrm>
            <a:custGeom>
              <a:avLst/>
              <a:gdLst/>
              <a:ahLst/>
              <a:cxnLst/>
              <a:rect l="l" t="t" r="r" b="b"/>
              <a:pathLst>
                <a:path w="2570" h="2569" extrusionOk="0">
                  <a:moveTo>
                    <a:pt x="1268" y="0"/>
                  </a:moveTo>
                  <a:cubicBezTo>
                    <a:pt x="1101" y="0"/>
                    <a:pt x="935" y="33"/>
                    <a:pt x="801" y="133"/>
                  </a:cubicBezTo>
                  <a:cubicBezTo>
                    <a:pt x="634" y="167"/>
                    <a:pt x="501" y="267"/>
                    <a:pt x="401" y="400"/>
                  </a:cubicBezTo>
                  <a:cubicBezTo>
                    <a:pt x="267" y="500"/>
                    <a:pt x="167" y="634"/>
                    <a:pt x="134" y="801"/>
                  </a:cubicBezTo>
                  <a:cubicBezTo>
                    <a:pt x="34" y="934"/>
                    <a:pt x="1" y="1101"/>
                    <a:pt x="1" y="1268"/>
                  </a:cubicBezTo>
                  <a:cubicBezTo>
                    <a:pt x="34" y="1401"/>
                    <a:pt x="34" y="1501"/>
                    <a:pt x="67" y="1635"/>
                  </a:cubicBezTo>
                  <a:cubicBezTo>
                    <a:pt x="134" y="1835"/>
                    <a:pt x="234" y="2035"/>
                    <a:pt x="401" y="2168"/>
                  </a:cubicBezTo>
                  <a:cubicBezTo>
                    <a:pt x="468" y="2235"/>
                    <a:pt x="568" y="2302"/>
                    <a:pt x="634" y="2368"/>
                  </a:cubicBezTo>
                  <a:cubicBezTo>
                    <a:pt x="834" y="2502"/>
                    <a:pt x="1068" y="2535"/>
                    <a:pt x="1268" y="2569"/>
                  </a:cubicBezTo>
                  <a:cubicBezTo>
                    <a:pt x="1468" y="2569"/>
                    <a:pt x="1635" y="2535"/>
                    <a:pt x="1768" y="2435"/>
                  </a:cubicBezTo>
                  <a:cubicBezTo>
                    <a:pt x="1935" y="2402"/>
                    <a:pt x="2069" y="2302"/>
                    <a:pt x="2169" y="2168"/>
                  </a:cubicBezTo>
                  <a:cubicBezTo>
                    <a:pt x="2302" y="2068"/>
                    <a:pt x="2402" y="1935"/>
                    <a:pt x="2436" y="1768"/>
                  </a:cubicBezTo>
                  <a:cubicBezTo>
                    <a:pt x="2536" y="1635"/>
                    <a:pt x="2569" y="1468"/>
                    <a:pt x="2536" y="1301"/>
                  </a:cubicBezTo>
                  <a:cubicBezTo>
                    <a:pt x="2536" y="1168"/>
                    <a:pt x="2536" y="1067"/>
                    <a:pt x="2502" y="934"/>
                  </a:cubicBezTo>
                  <a:cubicBezTo>
                    <a:pt x="2436" y="734"/>
                    <a:pt x="2336" y="534"/>
                    <a:pt x="2169" y="400"/>
                  </a:cubicBezTo>
                  <a:cubicBezTo>
                    <a:pt x="2102" y="334"/>
                    <a:pt x="2002" y="267"/>
                    <a:pt x="1935" y="200"/>
                  </a:cubicBezTo>
                  <a:cubicBezTo>
                    <a:pt x="1735" y="67"/>
                    <a:pt x="1502" y="33"/>
                    <a:pt x="12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1" name="Google Shape;3111;p44"/>
            <p:cNvSpPr/>
            <p:nvPr/>
          </p:nvSpPr>
          <p:spPr>
            <a:xfrm>
              <a:off x="564314" y="4811961"/>
              <a:ext cx="143164" cy="87251"/>
            </a:xfrm>
            <a:custGeom>
              <a:avLst/>
              <a:gdLst/>
              <a:ahLst/>
              <a:cxnLst/>
              <a:rect l="l" t="t" r="r" b="b"/>
              <a:pathLst>
                <a:path w="7958" h="4850" extrusionOk="0">
                  <a:moveTo>
                    <a:pt x="273" y="1"/>
                  </a:moveTo>
                  <a:cubicBezTo>
                    <a:pt x="130" y="1"/>
                    <a:pt x="1" y="142"/>
                    <a:pt x="85" y="283"/>
                  </a:cubicBezTo>
                  <a:cubicBezTo>
                    <a:pt x="519" y="883"/>
                    <a:pt x="1086" y="1350"/>
                    <a:pt x="1653" y="1817"/>
                  </a:cubicBezTo>
                  <a:cubicBezTo>
                    <a:pt x="2253" y="2284"/>
                    <a:pt x="2887" y="2751"/>
                    <a:pt x="3521" y="3185"/>
                  </a:cubicBezTo>
                  <a:cubicBezTo>
                    <a:pt x="4155" y="3619"/>
                    <a:pt x="4822" y="3952"/>
                    <a:pt x="5489" y="4286"/>
                  </a:cubicBezTo>
                  <a:cubicBezTo>
                    <a:pt x="6053" y="4568"/>
                    <a:pt x="6688" y="4850"/>
                    <a:pt x="7335" y="4850"/>
                  </a:cubicBezTo>
                  <a:cubicBezTo>
                    <a:pt x="7453" y="4850"/>
                    <a:pt x="7572" y="4840"/>
                    <a:pt x="7691" y="4819"/>
                  </a:cubicBezTo>
                  <a:cubicBezTo>
                    <a:pt x="7924" y="4786"/>
                    <a:pt x="7957" y="4486"/>
                    <a:pt x="7824" y="4319"/>
                  </a:cubicBezTo>
                  <a:cubicBezTo>
                    <a:pt x="7357" y="3819"/>
                    <a:pt x="6623" y="3552"/>
                    <a:pt x="6023" y="3285"/>
                  </a:cubicBezTo>
                  <a:cubicBezTo>
                    <a:pt x="5322" y="2985"/>
                    <a:pt x="4688" y="2651"/>
                    <a:pt x="4021" y="2318"/>
                  </a:cubicBezTo>
                  <a:cubicBezTo>
                    <a:pt x="3387" y="1984"/>
                    <a:pt x="2787" y="1617"/>
                    <a:pt x="2153" y="1250"/>
                  </a:cubicBezTo>
                  <a:cubicBezTo>
                    <a:pt x="1553" y="850"/>
                    <a:pt x="986" y="383"/>
                    <a:pt x="352" y="16"/>
                  </a:cubicBezTo>
                  <a:cubicBezTo>
                    <a:pt x="326" y="6"/>
                    <a:pt x="300" y="1"/>
                    <a:pt x="27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2" name="Google Shape;3112;p44"/>
            <p:cNvSpPr/>
            <p:nvPr/>
          </p:nvSpPr>
          <p:spPr>
            <a:xfrm>
              <a:off x="535710" y="4862981"/>
              <a:ext cx="147770" cy="91353"/>
            </a:xfrm>
            <a:custGeom>
              <a:avLst/>
              <a:gdLst/>
              <a:ahLst/>
              <a:cxnLst/>
              <a:rect l="l" t="t" r="r" b="b"/>
              <a:pathLst>
                <a:path w="8214" h="5078" extrusionOk="0">
                  <a:moveTo>
                    <a:pt x="332" y="0"/>
                  </a:moveTo>
                  <a:cubicBezTo>
                    <a:pt x="149" y="0"/>
                    <a:pt x="1" y="229"/>
                    <a:pt x="107" y="416"/>
                  </a:cubicBezTo>
                  <a:cubicBezTo>
                    <a:pt x="441" y="1083"/>
                    <a:pt x="1041" y="1650"/>
                    <a:pt x="1575" y="2184"/>
                  </a:cubicBezTo>
                  <a:cubicBezTo>
                    <a:pt x="2142" y="2717"/>
                    <a:pt x="2809" y="3184"/>
                    <a:pt x="3476" y="3585"/>
                  </a:cubicBezTo>
                  <a:cubicBezTo>
                    <a:pt x="4144" y="3985"/>
                    <a:pt x="4844" y="4352"/>
                    <a:pt x="5578" y="4652"/>
                  </a:cubicBezTo>
                  <a:cubicBezTo>
                    <a:pt x="5945" y="4785"/>
                    <a:pt x="6312" y="4952"/>
                    <a:pt x="6712" y="5019"/>
                  </a:cubicBezTo>
                  <a:cubicBezTo>
                    <a:pt x="6870" y="5058"/>
                    <a:pt x="7023" y="5077"/>
                    <a:pt x="7174" y="5077"/>
                  </a:cubicBezTo>
                  <a:cubicBezTo>
                    <a:pt x="7407" y="5077"/>
                    <a:pt x="7637" y="5033"/>
                    <a:pt x="7880" y="4952"/>
                  </a:cubicBezTo>
                  <a:cubicBezTo>
                    <a:pt x="8113" y="4919"/>
                    <a:pt x="8213" y="4619"/>
                    <a:pt x="8013" y="4452"/>
                  </a:cubicBezTo>
                  <a:cubicBezTo>
                    <a:pt x="7746" y="4218"/>
                    <a:pt x="7513" y="4018"/>
                    <a:pt x="7179" y="3885"/>
                  </a:cubicBezTo>
                  <a:cubicBezTo>
                    <a:pt x="6845" y="3718"/>
                    <a:pt x="6445" y="3618"/>
                    <a:pt x="6078" y="3485"/>
                  </a:cubicBezTo>
                  <a:cubicBezTo>
                    <a:pt x="5378" y="3218"/>
                    <a:pt x="4711" y="2917"/>
                    <a:pt x="4077" y="2551"/>
                  </a:cubicBezTo>
                  <a:cubicBezTo>
                    <a:pt x="3443" y="2217"/>
                    <a:pt x="2876" y="1783"/>
                    <a:pt x="2276" y="1383"/>
                  </a:cubicBezTo>
                  <a:cubicBezTo>
                    <a:pt x="1642" y="983"/>
                    <a:pt x="1108" y="449"/>
                    <a:pt x="474" y="49"/>
                  </a:cubicBezTo>
                  <a:cubicBezTo>
                    <a:pt x="427" y="15"/>
                    <a:pt x="379" y="0"/>
                    <a:pt x="3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3" name="Google Shape;3113;p44"/>
            <p:cNvSpPr/>
            <p:nvPr/>
          </p:nvSpPr>
          <p:spPr>
            <a:xfrm>
              <a:off x="536430" y="4928051"/>
              <a:ext cx="126038" cy="72248"/>
            </a:xfrm>
            <a:custGeom>
              <a:avLst/>
              <a:gdLst/>
              <a:ahLst/>
              <a:cxnLst/>
              <a:rect l="l" t="t" r="r" b="b"/>
              <a:pathLst>
                <a:path w="7006" h="4016" extrusionOk="0">
                  <a:moveTo>
                    <a:pt x="67" y="1"/>
                  </a:moveTo>
                  <a:cubicBezTo>
                    <a:pt x="34" y="1"/>
                    <a:pt x="1" y="34"/>
                    <a:pt x="1" y="68"/>
                  </a:cubicBezTo>
                  <a:cubicBezTo>
                    <a:pt x="167" y="701"/>
                    <a:pt x="668" y="1135"/>
                    <a:pt x="1135" y="1569"/>
                  </a:cubicBezTo>
                  <a:cubicBezTo>
                    <a:pt x="1668" y="2069"/>
                    <a:pt x="2202" y="2469"/>
                    <a:pt x="2803" y="2803"/>
                  </a:cubicBezTo>
                  <a:cubicBezTo>
                    <a:pt x="3911" y="3480"/>
                    <a:pt x="5104" y="4015"/>
                    <a:pt x="6409" y="4015"/>
                  </a:cubicBezTo>
                  <a:cubicBezTo>
                    <a:pt x="6518" y="4015"/>
                    <a:pt x="6628" y="4012"/>
                    <a:pt x="6739" y="4004"/>
                  </a:cubicBezTo>
                  <a:cubicBezTo>
                    <a:pt x="6906" y="4004"/>
                    <a:pt x="7006" y="3737"/>
                    <a:pt x="6839" y="3637"/>
                  </a:cubicBezTo>
                  <a:cubicBezTo>
                    <a:pt x="5705" y="3003"/>
                    <a:pt x="4437" y="2603"/>
                    <a:pt x="3303" y="2002"/>
                  </a:cubicBezTo>
                  <a:cubicBezTo>
                    <a:pt x="2736" y="1702"/>
                    <a:pt x="2202" y="1335"/>
                    <a:pt x="1668" y="1002"/>
                  </a:cubicBezTo>
                  <a:cubicBezTo>
                    <a:pt x="1135" y="635"/>
                    <a:pt x="668" y="201"/>
                    <a:pt x="6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4" name="Google Shape;3114;p44"/>
            <p:cNvSpPr/>
            <p:nvPr/>
          </p:nvSpPr>
          <p:spPr>
            <a:xfrm>
              <a:off x="662450" y="3717659"/>
              <a:ext cx="1223" cy="18"/>
            </a:xfrm>
            <a:custGeom>
              <a:avLst/>
              <a:gdLst/>
              <a:ahLst/>
              <a:cxnLst/>
              <a:rect l="l" t="t" r="r" b="b"/>
              <a:pathLst>
                <a:path w="68" h="1" extrusionOk="0">
                  <a:moveTo>
                    <a:pt x="1" y="0"/>
                  </a:moveTo>
                  <a:cubicBezTo>
                    <a:pt x="34" y="0"/>
                    <a:pt x="34" y="0"/>
                    <a:pt x="67" y="0"/>
                  </a:cubicBezTo>
                  <a:lnTo>
                    <a:pt x="34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5" name="Google Shape;3115;p44"/>
            <p:cNvSpPr/>
            <p:nvPr/>
          </p:nvSpPr>
          <p:spPr>
            <a:xfrm>
              <a:off x="625336" y="3693534"/>
              <a:ext cx="82736" cy="39074"/>
            </a:xfrm>
            <a:custGeom>
              <a:avLst/>
              <a:gdLst/>
              <a:ahLst/>
              <a:cxnLst/>
              <a:rect l="l" t="t" r="r" b="b"/>
              <a:pathLst>
                <a:path w="4599" h="2172" extrusionOk="0">
                  <a:moveTo>
                    <a:pt x="2478" y="1"/>
                  </a:moveTo>
                  <a:cubicBezTo>
                    <a:pt x="2418" y="1"/>
                    <a:pt x="2357" y="3"/>
                    <a:pt x="2297" y="7"/>
                  </a:cubicBezTo>
                  <a:cubicBezTo>
                    <a:pt x="1830" y="41"/>
                    <a:pt x="1363" y="174"/>
                    <a:pt x="963" y="407"/>
                  </a:cubicBezTo>
                  <a:cubicBezTo>
                    <a:pt x="796" y="541"/>
                    <a:pt x="596" y="674"/>
                    <a:pt x="462" y="841"/>
                  </a:cubicBezTo>
                  <a:cubicBezTo>
                    <a:pt x="262" y="1041"/>
                    <a:pt x="162" y="1241"/>
                    <a:pt x="96" y="1508"/>
                  </a:cubicBezTo>
                  <a:cubicBezTo>
                    <a:pt x="0" y="1866"/>
                    <a:pt x="296" y="2172"/>
                    <a:pt x="607" y="2172"/>
                  </a:cubicBezTo>
                  <a:cubicBezTo>
                    <a:pt x="731" y="2172"/>
                    <a:pt x="858" y="2123"/>
                    <a:pt x="963" y="2009"/>
                  </a:cubicBezTo>
                  <a:lnTo>
                    <a:pt x="1063" y="1942"/>
                  </a:lnTo>
                  <a:cubicBezTo>
                    <a:pt x="1163" y="1842"/>
                    <a:pt x="1230" y="1775"/>
                    <a:pt x="1330" y="1708"/>
                  </a:cubicBezTo>
                  <a:cubicBezTo>
                    <a:pt x="1330" y="1675"/>
                    <a:pt x="1363" y="1642"/>
                    <a:pt x="1396" y="1642"/>
                  </a:cubicBezTo>
                  <a:lnTo>
                    <a:pt x="1396" y="1608"/>
                  </a:lnTo>
                  <a:cubicBezTo>
                    <a:pt x="1463" y="1575"/>
                    <a:pt x="1530" y="1542"/>
                    <a:pt x="1597" y="1508"/>
                  </a:cubicBezTo>
                  <a:cubicBezTo>
                    <a:pt x="1630" y="1475"/>
                    <a:pt x="1697" y="1475"/>
                    <a:pt x="1697" y="1442"/>
                  </a:cubicBezTo>
                  <a:lnTo>
                    <a:pt x="1730" y="1442"/>
                  </a:lnTo>
                  <a:cubicBezTo>
                    <a:pt x="1797" y="1408"/>
                    <a:pt x="1863" y="1408"/>
                    <a:pt x="1930" y="1375"/>
                  </a:cubicBezTo>
                  <a:cubicBezTo>
                    <a:pt x="1997" y="1375"/>
                    <a:pt x="2030" y="1341"/>
                    <a:pt x="2064" y="1341"/>
                  </a:cubicBezTo>
                  <a:lnTo>
                    <a:pt x="2664" y="1341"/>
                  </a:lnTo>
                  <a:cubicBezTo>
                    <a:pt x="2731" y="1375"/>
                    <a:pt x="2797" y="1408"/>
                    <a:pt x="2898" y="1408"/>
                  </a:cubicBezTo>
                  <a:cubicBezTo>
                    <a:pt x="2898" y="1442"/>
                    <a:pt x="2931" y="1442"/>
                    <a:pt x="2964" y="1442"/>
                  </a:cubicBezTo>
                  <a:cubicBezTo>
                    <a:pt x="3031" y="1475"/>
                    <a:pt x="3131" y="1508"/>
                    <a:pt x="3198" y="1575"/>
                  </a:cubicBezTo>
                  <a:lnTo>
                    <a:pt x="3298" y="1642"/>
                  </a:lnTo>
                  <a:cubicBezTo>
                    <a:pt x="3465" y="1808"/>
                    <a:pt x="3665" y="1875"/>
                    <a:pt x="3898" y="1942"/>
                  </a:cubicBezTo>
                  <a:cubicBezTo>
                    <a:pt x="3947" y="1956"/>
                    <a:pt x="3995" y="1963"/>
                    <a:pt x="4042" y="1963"/>
                  </a:cubicBezTo>
                  <a:cubicBezTo>
                    <a:pt x="4322" y="1963"/>
                    <a:pt x="4565" y="1727"/>
                    <a:pt x="4565" y="1442"/>
                  </a:cubicBezTo>
                  <a:cubicBezTo>
                    <a:pt x="4599" y="1108"/>
                    <a:pt x="4499" y="841"/>
                    <a:pt x="4232" y="641"/>
                  </a:cubicBezTo>
                  <a:cubicBezTo>
                    <a:pt x="4065" y="474"/>
                    <a:pt x="3865" y="341"/>
                    <a:pt x="3665" y="241"/>
                  </a:cubicBezTo>
                  <a:cubicBezTo>
                    <a:pt x="3287" y="95"/>
                    <a:pt x="2884" y="1"/>
                    <a:pt x="2478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6" name="Google Shape;3116;p44"/>
            <p:cNvSpPr/>
            <p:nvPr/>
          </p:nvSpPr>
          <p:spPr>
            <a:xfrm>
              <a:off x="843681" y="3680977"/>
              <a:ext cx="96624" cy="47961"/>
            </a:xfrm>
            <a:custGeom>
              <a:avLst/>
              <a:gdLst/>
              <a:ahLst/>
              <a:cxnLst/>
              <a:rect l="l" t="t" r="r" b="b"/>
              <a:pathLst>
                <a:path w="5371" h="2666" extrusionOk="0">
                  <a:moveTo>
                    <a:pt x="2681" y="0"/>
                  </a:moveTo>
                  <a:cubicBezTo>
                    <a:pt x="2632" y="0"/>
                    <a:pt x="2584" y="2"/>
                    <a:pt x="2536" y="5"/>
                  </a:cubicBezTo>
                  <a:cubicBezTo>
                    <a:pt x="1969" y="5"/>
                    <a:pt x="1402" y="171"/>
                    <a:pt x="935" y="472"/>
                  </a:cubicBezTo>
                  <a:cubicBezTo>
                    <a:pt x="701" y="638"/>
                    <a:pt x="468" y="839"/>
                    <a:pt x="301" y="1072"/>
                  </a:cubicBezTo>
                  <a:cubicBezTo>
                    <a:pt x="201" y="1206"/>
                    <a:pt x="67" y="1306"/>
                    <a:pt x="34" y="1472"/>
                  </a:cubicBezTo>
                  <a:cubicBezTo>
                    <a:pt x="1" y="1639"/>
                    <a:pt x="34" y="1773"/>
                    <a:pt x="67" y="1939"/>
                  </a:cubicBezTo>
                  <a:cubicBezTo>
                    <a:pt x="98" y="2061"/>
                    <a:pt x="239" y="2211"/>
                    <a:pt x="390" y="2211"/>
                  </a:cubicBezTo>
                  <a:cubicBezTo>
                    <a:pt x="405" y="2211"/>
                    <a:pt x="419" y="2209"/>
                    <a:pt x="434" y="2206"/>
                  </a:cubicBezTo>
                  <a:cubicBezTo>
                    <a:pt x="534" y="2206"/>
                    <a:pt x="634" y="2206"/>
                    <a:pt x="734" y="2173"/>
                  </a:cubicBezTo>
                  <a:cubicBezTo>
                    <a:pt x="868" y="2140"/>
                    <a:pt x="968" y="2073"/>
                    <a:pt x="1068" y="2006"/>
                  </a:cubicBezTo>
                  <a:cubicBezTo>
                    <a:pt x="1168" y="1939"/>
                    <a:pt x="1235" y="1906"/>
                    <a:pt x="1301" y="1839"/>
                  </a:cubicBezTo>
                  <a:cubicBezTo>
                    <a:pt x="1368" y="1839"/>
                    <a:pt x="1402" y="1806"/>
                    <a:pt x="1468" y="1773"/>
                  </a:cubicBezTo>
                  <a:cubicBezTo>
                    <a:pt x="1468" y="1773"/>
                    <a:pt x="1502" y="1739"/>
                    <a:pt x="1535" y="1739"/>
                  </a:cubicBezTo>
                  <a:cubicBezTo>
                    <a:pt x="1568" y="1739"/>
                    <a:pt x="1602" y="1706"/>
                    <a:pt x="1635" y="1706"/>
                  </a:cubicBezTo>
                  <a:cubicBezTo>
                    <a:pt x="1668" y="1706"/>
                    <a:pt x="1735" y="1673"/>
                    <a:pt x="1768" y="1673"/>
                  </a:cubicBezTo>
                  <a:cubicBezTo>
                    <a:pt x="1869" y="1639"/>
                    <a:pt x="1969" y="1606"/>
                    <a:pt x="2069" y="1606"/>
                  </a:cubicBezTo>
                  <a:cubicBezTo>
                    <a:pt x="2069" y="1606"/>
                    <a:pt x="2102" y="1572"/>
                    <a:pt x="2135" y="1572"/>
                  </a:cubicBezTo>
                  <a:lnTo>
                    <a:pt x="2669" y="1572"/>
                  </a:lnTo>
                  <a:cubicBezTo>
                    <a:pt x="2769" y="1606"/>
                    <a:pt x="2869" y="1639"/>
                    <a:pt x="2969" y="1639"/>
                  </a:cubicBezTo>
                  <a:cubicBezTo>
                    <a:pt x="3003" y="1673"/>
                    <a:pt x="3036" y="1673"/>
                    <a:pt x="3069" y="1706"/>
                  </a:cubicBezTo>
                  <a:cubicBezTo>
                    <a:pt x="3169" y="1739"/>
                    <a:pt x="3270" y="1806"/>
                    <a:pt x="3370" y="1839"/>
                  </a:cubicBezTo>
                  <a:cubicBezTo>
                    <a:pt x="3403" y="1873"/>
                    <a:pt x="3436" y="1906"/>
                    <a:pt x="3470" y="1939"/>
                  </a:cubicBezTo>
                  <a:cubicBezTo>
                    <a:pt x="3503" y="1973"/>
                    <a:pt x="3570" y="2006"/>
                    <a:pt x="3603" y="2039"/>
                  </a:cubicBezTo>
                  <a:cubicBezTo>
                    <a:pt x="3636" y="2039"/>
                    <a:pt x="3636" y="2073"/>
                    <a:pt x="3636" y="2073"/>
                  </a:cubicBezTo>
                  <a:lnTo>
                    <a:pt x="3670" y="2106"/>
                  </a:lnTo>
                  <a:cubicBezTo>
                    <a:pt x="3770" y="2173"/>
                    <a:pt x="3837" y="2273"/>
                    <a:pt x="3903" y="2340"/>
                  </a:cubicBezTo>
                  <a:cubicBezTo>
                    <a:pt x="4037" y="2473"/>
                    <a:pt x="4204" y="2573"/>
                    <a:pt x="4404" y="2640"/>
                  </a:cubicBezTo>
                  <a:cubicBezTo>
                    <a:pt x="4466" y="2658"/>
                    <a:pt x="4528" y="2666"/>
                    <a:pt x="4588" y="2666"/>
                  </a:cubicBezTo>
                  <a:cubicBezTo>
                    <a:pt x="4986" y="2666"/>
                    <a:pt x="5338" y="2311"/>
                    <a:pt x="5338" y="1906"/>
                  </a:cubicBezTo>
                  <a:cubicBezTo>
                    <a:pt x="5371" y="1272"/>
                    <a:pt x="4737" y="705"/>
                    <a:pt x="4204" y="405"/>
                  </a:cubicBezTo>
                  <a:cubicBezTo>
                    <a:pt x="3746" y="161"/>
                    <a:pt x="3204" y="0"/>
                    <a:pt x="2681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7" name="Google Shape;3117;p44"/>
            <p:cNvSpPr/>
            <p:nvPr/>
          </p:nvSpPr>
          <p:spPr>
            <a:xfrm>
              <a:off x="908499" y="3717659"/>
              <a:ext cx="612" cy="612"/>
            </a:xfrm>
            <a:custGeom>
              <a:avLst/>
              <a:gdLst/>
              <a:ahLst/>
              <a:cxnLst/>
              <a:rect l="l" t="t" r="r" b="b"/>
              <a:pathLst>
                <a:path w="34" h="34" extrusionOk="0">
                  <a:moveTo>
                    <a:pt x="0" y="0"/>
                  </a:moveTo>
                  <a:cubicBezTo>
                    <a:pt x="0" y="34"/>
                    <a:pt x="33" y="34"/>
                    <a:pt x="33" y="34"/>
                  </a:cubicBezTo>
                  <a:cubicBezTo>
                    <a:pt x="33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8" name="Google Shape;3118;p44"/>
            <p:cNvSpPr/>
            <p:nvPr/>
          </p:nvSpPr>
          <p:spPr>
            <a:xfrm>
              <a:off x="658852" y="3774867"/>
              <a:ext cx="48033" cy="66869"/>
            </a:xfrm>
            <a:custGeom>
              <a:avLst/>
              <a:gdLst/>
              <a:ahLst/>
              <a:cxnLst/>
              <a:rect l="l" t="t" r="r" b="b"/>
              <a:pathLst>
                <a:path w="2670" h="3717" extrusionOk="0">
                  <a:moveTo>
                    <a:pt x="1206" y="1"/>
                  </a:moveTo>
                  <a:cubicBezTo>
                    <a:pt x="1139" y="1"/>
                    <a:pt x="1070" y="9"/>
                    <a:pt x="1001" y="23"/>
                  </a:cubicBezTo>
                  <a:cubicBezTo>
                    <a:pt x="901" y="23"/>
                    <a:pt x="801" y="56"/>
                    <a:pt x="734" y="123"/>
                  </a:cubicBezTo>
                  <a:cubicBezTo>
                    <a:pt x="568" y="156"/>
                    <a:pt x="467" y="223"/>
                    <a:pt x="334" y="356"/>
                  </a:cubicBezTo>
                  <a:cubicBezTo>
                    <a:pt x="301" y="423"/>
                    <a:pt x="234" y="490"/>
                    <a:pt x="167" y="590"/>
                  </a:cubicBezTo>
                  <a:cubicBezTo>
                    <a:pt x="67" y="757"/>
                    <a:pt x="34" y="957"/>
                    <a:pt x="0" y="1157"/>
                  </a:cubicBezTo>
                  <a:cubicBezTo>
                    <a:pt x="67" y="1624"/>
                    <a:pt x="134" y="2091"/>
                    <a:pt x="167" y="2558"/>
                  </a:cubicBezTo>
                  <a:cubicBezTo>
                    <a:pt x="167" y="2658"/>
                    <a:pt x="201" y="2758"/>
                    <a:pt x="234" y="2858"/>
                  </a:cubicBezTo>
                  <a:cubicBezTo>
                    <a:pt x="234" y="2891"/>
                    <a:pt x="234" y="2891"/>
                    <a:pt x="234" y="2891"/>
                  </a:cubicBezTo>
                  <a:cubicBezTo>
                    <a:pt x="267" y="3058"/>
                    <a:pt x="334" y="3158"/>
                    <a:pt x="434" y="3292"/>
                  </a:cubicBezTo>
                  <a:cubicBezTo>
                    <a:pt x="501" y="3392"/>
                    <a:pt x="601" y="3492"/>
                    <a:pt x="734" y="3559"/>
                  </a:cubicBezTo>
                  <a:lnTo>
                    <a:pt x="1001" y="3692"/>
                  </a:lnTo>
                  <a:cubicBezTo>
                    <a:pt x="1085" y="3709"/>
                    <a:pt x="1160" y="3717"/>
                    <a:pt x="1235" y="3717"/>
                  </a:cubicBezTo>
                  <a:cubicBezTo>
                    <a:pt x="1310" y="3717"/>
                    <a:pt x="1385" y="3709"/>
                    <a:pt x="1468" y="3692"/>
                  </a:cubicBezTo>
                  <a:cubicBezTo>
                    <a:pt x="1502" y="3692"/>
                    <a:pt x="1535" y="3692"/>
                    <a:pt x="1602" y="3659"/>
                  </a:cubicBezTo>
                  <a:cubicBezTo>
                    <a:pt x="1668" y="3659"/>
                    <a:pt x="1735" y="3659"/>
                    <a:pt x="1802" y="3625"/>
                  </a:cubicBezTo>
                  <a:cubicBezTo>
                    <a:pt x="2002" y="3592"/>
                    <a:pt x="2169" y="3492"/>
                    <a:pt x="2302" y="3358"/>
                  </a:cubicBezTo>
                  <a:cubicBezTo>
                    <a:pt x="2436" y="3192"/>
                    <a:pt x="2536" y="3058"/>
                    <a:pt x="2602" y="2825"/>
                  </a:cubicBezTo>
                  <a:cubicBezTo>
                    <a:pt x="2669" y="2625"/>
                    <a:pt x="2669" y="2591"/>
                    <a:pt x="2636" y="2458"/>
                  </a:cubicBezTo>
                  <a:cubicBezTo>
                    <a:pt x="2636" y="2291"/>
                    <a:pt x="2602" y="2124"/>
                    <a:pt x="2569" y="1991"/>
                  </a:cubicBezTo>
                  <a:cubicBezTo>
                    <a:pt x="2536" y="1857"/>
                    <a:pt x="2502" y="1724"/>
                    <a:pt x="2469" y="1624"/>
                  </a:cubicBezTo>
                  <a:cubicBezTo>
                    <a:pt x="2402" y="1357"/>
                    <a:pt x="2335" y="1090"/>
                    <a:pt x="2269" y="857"/>
                  </a:cubicBezTo>
                  <a:cubicBezTo>
                    <a:pt x="2235" y="690"/>
                    <a:pt x="2169" y="590"/>
                    <a:pt x="2069" y="456"/>
                  </a:cubicBezTo>
                  <a:cubicBezTo>
                    <a:pt x="2002" y="323"/>
                    <a:pt x="1868" y="223"/>
                    <a:pt x="1735" y="156"/>
                  </a:cubicBezTo>
                  <a:lnTo>
                    <a:pt x="1468" y="56"/>
                  </a:lnTo>
                  <a:cubicBezTo>
                    <a:pt x="1390" y="17"/>
                    <a:pt x="1300" y="1"/>
                    <a:pt x="1206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9" name="Google Shape;3119;p44"/>
            <p:cNvSpPr/>
            <p:nvPr/>
          </p:nvSpPr>
          <p:spPr>
            <a:xfrm>
              <a:off x="864693" y="3771881"/>
              <a:ext cx="48015" cy="66815"/>
            </a:xfrm>
            <a:custGeom>
              <a:avLst/>
              <a:gdLst/>
              <a:ahLst/>
              <a:cxnLst/>
              <a:rect l="l" t="t" r="r" b="b"/>
              <a:pathLst>
                <a:path w="2669" h="3714" extrusionOk="0">
                  <a:moveTo>
                    <a:pt x="1196" y="0"/>
                  </a:moveTo>
                  <a:cubicBezTo>
                    <a:pt x="1133" y="0"/>
                    <a:pt x="1070" y="8"/>
                    <a:pt x="1001" y="22"/>
                  </a:cubicBezTo>
                  <a:cubicBezTo>
                    <a:pt x="901" y="22"/>
                    <a:pt x="801" y="55"/>
                    <a:pt x="734" y="89"/>
                  </a:cubicBezTo>
                  <a:cubicBezTo>
                    <a:pt x="567" y="155"/>
                    <a:pt x="467" y="222"/>
                    <a:pt x="334" y="322"/>
                  </a:cubicBezTo>
                  <a:cubicBezTo>
                    <a:pt x="300" y="422"/>
                    <a:pt x="234" y="489"/>
                    <a:pt x="167" y="556"/>
                  </a:cubicBezTo>
                  <a:cubicBezTo>
                    <a:pt x="67" y="756"/>
                    <a:pt x="0" y="956"/>
                    <a:pt x="0" y="1156"/>
                  </a:cubicBezTo>
                  <a:cubicBezTo>
                    <a:pt x="67" y="1623"/>
                    <a:pt x="133" y="2090"/>
                    <a:pt x="200" y="2557"/>
                  </a:cubicBezTo>
                  <a:cubicBezTo>
                    <a:pt x="200" y="2657"/>
                    <a:pt x="200" y="2757"/>
                    <a:pt x="234" y="2857"/>
                  </a:cubicBezTo>
                  <a:cubicBezTo>
                    <a:pt x="234" y="2857"/>
                    <a:pt x="234" y="2891"/>
                    <a:pt x="234" y="2891"/>
                  </a:cubicBezTo>
                  <a:cubicBezTo>
                    <a:pt x="267" y="3024"/>
                    <a:pt x="334" y="3158"/>
                    <a:pt x="434" y="3258"/>
                  </a:cubicBezTo>
                  <a:cubicBezTo>
                    <a:pt x="500" y="3391"/>
                    <a:pt x="600" y="3491"/>
                    <a:pt x="734" y="3558"/>
                  </a:cubicBezTo>
                  <a:lnTo>
                    <a:pt x="1001" y="3658"/>
                  </a:lnTo>
                  <a:cubicBezTo>
                    <a:pt x="1098" y="3697"/>
                    <a:pt x="1185" y="3713"/>
                    <a:pt x="1273" y="3713"/>
                  </a:cubicBezTo>
                  <a:cubicBezTo>
                    <a:pt x="1335" y="3713"/>
                    <a:pt x="1399" y="3705"/>
                    <a:pt x="1468" y="3691"/>
                  </a:cubicBezTo>
                  <a:cubicBezTo>
                    <a:pt x="1501" y="3691"/>
                    <a:pt x="1534" y="3658"/>
                    <a:pt x="1601" y="3658"/>
                  </a:cubicBezTo>
                  <a:cubicBezTo>
                    <a:pt x="1668" y="3658"/>
                    <a:pt x="1735" y="3658"/>
                    <a:pt x="1801" y="3625"/>
                  </a:cubicBezTo>
                  <a:cubicBezTo>
                    <a:pt x="2001" y="3591"/>
                    <a:pt x="2168" y="3491"/>
                    <a:pt x="2302" y="3358"/>
                  </a:cubicBezTo>
                  <a:cubicBezTo>
                    <a:pt x="2468" y="3158"/>
                    <a:pt x="2535" y="3024"/>
                    <a:pt x="2602" y="2791"/>
                  </a:cubicBezTo>
                  <a:cubicBezTo>
                    <a:pt x="2669" y="2624"/>
                    <a:pt x="2669" y="2590"/>
                    <a:pt x="2635" y="2457"/>
                  </a:cubicBezTo>
                  <a:cubicBezTo>
                    <a:pt x="2635" y="2290"/>
                    <a:pt x="2602" y="2123"/>
                    <a:pt x="2569" y="1957"/>
                  </a:cubicBezTo>
                  <a:cubicBezTo>
                    <a:pt x="2535" y="1857"/>
                    <a:pt x="2502" y="1723"/>
                    <a:pt x="2468" y="1590"/>
                  </a:cubicBezTo>
                  <a:cubicBezTo>
                    <a:pt x="2402" y="1356"/>
                    <a:pt x="2335" y="1089"/>
                    <a:pt x="2268" y="856"/>
                  </a:cubicBezTo>
                  <a:cubicBezTo>
                    <a:pt x="2235" y="689"/>
                    <a:pt x="2168" y="556"/>
                    <a:pt x="2068" y="456"/>
                  </a:cubicBezTo>
                  <a:cubicBezTo>
                    <a:pt x="1968" y="322"/>
                    <a:pt x="1868" y="222"/>
                    <a:pt x="1735" y="155"/>
                  </a:cubicBezTo>
                  <a:lnTo>
                    <a:pt x="1468" y="55"/>
                  </a:lnTo>
                  <a:cubicBezTo>
                    <a:pt x="1370" y="16"/>
                    <a:pt x="1284" y="0"/>
                    <a:pt x="1196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20" name="Google Shape;3120;p44"/>
            <p:cNvSpPr/>
            <p:nvPr/>
          </p:nvSpPr>
          <p:spPr>
            <a:xfrm>
              <a:off x="762672" y="3872481"/>
              <a:ext cx="54618" cy="22092"/>
            </a:xfrm>
            <a:custGeom>
              <a:avLst/>
              <a:gdLst/>
              <a:ahLst/>
              <a:cxnLst/>
              <a:rect l="l" t="t" r="r" b="b"/>
              <a:pathLst>
                <a:path w="3036" h="1228" extrusionOk="0">
                  <a:moveTo>
                    <a:pt x="2635" y="1"/>
                  </a:moveTo>
                  <a:cubicBezTo>
                    <a:pt x="2469" y="34"/>
                    <a:pt x="2369" y="34"/>
                    <a:pt x="2235" y="134"/>
                  </a:cubicBezTo>
                  <a:cubicBezTo>
                    <a:pt x="2135" y="167"/>
                    <a:pt x="2002" y="267"/>
                    <a:pt x="1935" y="301"/>
                  </a:cubicBezTo>
                  <a:cubicBezTo>
                    <a:pt x="1868" y="301"/>
                    <a:pt x="1735" y="368"/>
                    <a:pt x="1635" y="401"/>
                  </a:cubicBezTo>
                  <a:cubicBezTo>
                    <a:pt x="1568" y="401"/>
                    <a:pt x="1535" y="434"/>
                    <a:pt x="1468" y="434"/>
                  </a:cubicBezTo>
                  <a:cubicBezTo>
                    <a:pt x="1435" y="434"/>
                    <a:pt x="1368" y="468"/>
                    <a:pt x="1368" y="468"/>
                  </a:cubicBezTo>
                  <a:lnTo>
                    <a:pt x="1034" y="468"/>
                  </a:lnTo>
                  <a:cubicBezTo>
                    <a:pt x="1001" y="434"/>
                    <a:pt x="968" y="434"/>
                    <a:pt x="934" y="434"/>
                  </a:cubicBezTo>
                  <a:cubicBezTo>
                    <a:pt x="868" y="401"/>
                    <a:pt x="834" y="401"/>
                    <a:pt x="767" y="368"/>
                  </a:cubicBezTo>
                  <a:lnTo>
                    <a:pt x="734" y="368"/>
                  </a:lnTo>
                  <a:cubicBezTo>
                    <a:pt x="734" y="368"/>
                    <a:pt x="701" y="334"/>
                    <a:pt x="701" y="334"/>
                  </a:cubicBezTo>
                  <a:cubicBezTo>
                    <a:pt x="667" y="301"/>
                    <a:pt x="601" y="267"/>
                    <a:pt x="601" y="267"/>
                  </a:cubicBezTo>
                  <a:cubicBezTo>
                    <a:pt x="467" y="201"/>
                    <a:pt x="367" y="167"/>
                    <a:pt x="267" y="101"/>
                  </a:cubicBezTo>
                  <a:cubicBezTo>
                    <a:pt x="244" y="95"/>
                    <a:pt x="222" y="92"/>
                    <a:pt x="202" y="92"/>
                  </a:cubicBezTo>
                  <a:cubicBezTo>
                    <a:pt x="102" y="92"/>
                    <a:pt x="34" y="157"/>
                    <a:pt x="34" y="267"/>
                  </a:cubicBezTo>
                  <a:cubicBezTo>
                    <a:pt x="0" y="501"/>
                    <a:pt x="67" y="668"/>
                    <a:pt x="267" y="835"/>
                  </a:cubicBezTo>
                  <a:cubicBezTo>
                    <a:pt x="434" y="968"/>
                    <a:pt x="634" y="1068"/>
                    <a:pt x="868" y="1135"/>
                  </a:cubicBezTo>
                  <a:cubicBezTo>
                    <a:pt x="1044" y="1198"/>
                    <a:pt x="1225" y="1227"/>
                    <a:pt x="1407" y="1227"/>
                  </a:cubicBezTo>
                  <a:cubicBezTo>
                    <a:pt x="1708" y="1227"/>
                    <a:pt x="2011" y="1147"/>
                    <a:pt x="2302" y="1001"/>
                  </a:cubicBezTo>
                  <a:cubicBezTo>
                    <a:pt x="2535" y="901"/>
                    <a:pt x="2802" y="734"/>
                    <a:pt x="2902" y="501"/>
                  </a:cubicBezTo>
                  <a:cubicBezTo>
                    <a:pt x="2969" y="401"/>
                    <a:pt x="3036" y="301"/>
                    <a:pt x="2969" y="167"/>
                  </a:cubicBezTo>
                  <a:cubicBezTo>
                    <a:pt x="2902" y="1"/>
                    <a:pt x="2769" y="1"/>
                    <a:pt x="263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21" name="Google Shape;3121;p44"/>
            <p:cNvSpPr/>
            <p:nvPr/>
          </p:nvSpPr>
          <p:spPr>
            <a:xfrm>
              <a:off x="776470" y="3953491"/>
              <a:ext cx="18" cy="1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22" name="Google Shape;3122;p44"/>
            <p:cNvSpPr/>
            <p:nvPr/>
          </p:nvSpPr>
          <p:spPr>
            <a:xfrm>
              <a:off x="761754" y="3942103"/>
              <a:ext cx="81351" cy="43716"/>
            </a:xfrm>
            <a:custGeom>
              <a:avLst/>
              <a:gdLst/>
              <a:ahLst/>
              <a:cxnLst/>
              <a:rect l="l" t="t" r="r" b="b"/>
              <a:pathLst>
                <a:path w="4522" h="2430" extrusionOk="0">
                  <a:moveTo>
                    <a:pt x="3387" y="0"/>
                  </a:moveTo>
                  <a:cubicBezTo>
                    <a:pt x="2953" y="0"/>
                    <a:pt x="2586" y="200"/>
                    <a:pt x="2219" y="367"/>
                  </a:cubicBezTo>
                  <a:cubicBezTo>
                    <a:pt x="2320" y="334"/>
                    <a:pt x="2386" y="300"/>
                    <a:pt x="2486" y="267"/>
                  </a:cubicBezTo>
                  <a:lnTo>
                    <a:pt x="2486" y="267"/>
                  </a:lnTo>
                  <a:cubicBezTo>
                    <a:pt x="2353" y="334"/>
                    <a:pt x="2219" y="367"/>
                    <a:pt x="2086" y="434"/>
                  </a:cubicBezTo>
                  <a:cubicBezTo>
                    <a:pt x="1953" y="500"/>
                    <a:pt x="1819" y="534"/>
                    <a:pt x="1686" y="567"/>
                  </a:cubicBezTo>
                  <a:cubicBezTo>
                    <a:pt x="1619" y="600"/>
                    <a:pt x="1552" y="600"/>
                    <a:pt x="1486" y="634"/>
                  </a:cubicBezTo>
                  <a:lnTo>
                    <a:pt x="1386" y="634"/>
                  </a:lnTo>
                  <a:cubicBezTo>
                    <a:pt x="1319" y="667"/>
                    <a:pt x="1285" y="667"/>
                    <a:pt x="1219" y="667"/>
                  </a:cubicBezTo>
                  <a:lnTo>
                    <a:pt x="1119" y="667"/>
                  </a:lnTo>
                  <a:cubicBezTo>
                    <a:pt x="1085" y="667"/>
                    <a:pt x="1085" y="634"/>
                    <a:pt x="1085" y="634"/>
                  </a:cubicBezTo>
                  <a:lnTo>
                    <a:pt x="718" y="634"/>
                  </a:lnTo>
                  <a:cubicBezTo>
                    <a:pt x="678" y="622"/>
                    <a:pt x="636" y="616"/>
                    <a:pt x="594" y="616"/>
                  </a:cubicBezTo>
                  <a:cubicBezTo>
                    <a:pt x="295" y="616"/>
                    <a:pt x="1" y="912"/>
                    <a:pt x="118" y="1234"/>
                  </a:cubicBezTo>
                  <a:cubicBezTo>
                    <a:pt x="218" y="1601"/>
                    <a:pt x="452" y="1901"/>
                    <a:pt x="785" y="2068"/>
                  </a:cubicBezTo>
                  <a:cubicBezTo>
                    <a:pt x="1119" y="2268"/>
                    <a:pt x="1452" y="2335"/>
                    <a:pt x="1819" y="2402"/>
                  </a:cubicBezTo>
                  <a:cubicBezTo>
                    <a:pt x="1949" y="2420"/>
                    <a:pt x="2084" y="2430"/>
                    <a:pt x="2222" y="2430"/>
                  </a:cubicBezTo>
                  <a:cubicBezTo>
                    <a:pt x="3078" y="2430"/>
                    <a:pt x="4034" y="2063"/>
                    <a:pt x="4321" y="1201"/>
                  </a:cubicBezTo>
                  <a:cubicBezTo>
                    <a:pt x="4521" y="600"/>
                    <a:pt x="3987" y="0"/>
                    <a:pt x="33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24" name="Google Shape;3124;p44"/>
            <p:cNvSpPr/>
            <p:nvPr/>
          </p:nvSpPr>
          <p:spPr>
            <a:xfrm>
              <a:off x="-96673" y="4075392"/>
              <a:ext cx="294065" cy="280788"/>
            </a:xfrm>
            <a:custGeom>
              <a:avLst/>
              <a:gdLst/>
              <a:ahLst/>
              <a:cxnLst/>
              <a:rect l="l" t="t" r="r" b="b"/>
              <a:pathLst>
                <a:path w="16346" h="15608" extrusionOk="0">
                  <a:moveTo>
                    <a:pt x="11649" y="1"/>
                  </a:moveTo>
                  <a:cubicBezTo>
                    <a:pt x="11231" y="1"/>
                    <a:pt x="10803" y="64"/>
                    <a:pt x="10375" y="197"/>
                  </a:cubicBezTo>
                  <a:cubicBezTo>
                    <a:pt x="9141" y="597"/>
                    <a:pt x="8140" y="1431"/>
                    <a:pt x="7373" y="2498"/>
                  </a:cubicBezTo>
                  <a:cubicBezTo>
                    <a:pt x="6732" y="1420"/>
                    <a:pt x="5201" y="826"/>
                    <a:pt x="3956" y="826"/>
                  </a:cubicBezTo>
                  <a:cubicBezTo>
                    <a:pt x="3776" y="826"/>
                    <a:pt x="3601" y="838"/>
                    <a:pt x="3437" y="864"/>
                  </a:cubicBezTo>
                  <a:cubicBezTo>
                    <a:pt x="1302" y="1164"/>
                    <a:pt x="1" y="3165"/>
                    <a:pt x="301" y="5267"/>
                  </a:cubicBezTo>
                  <a:cubicBezTo>
                    <a:pt x="601" y="7302"/>
                    <a:pt x="1769" y="9270"/>
                    <a:pt x="3003" y="10871"/>
                  </a:cubicBezTo>
                  <a:cubicBezTo>
                    <a:pt x="4337" y="12639"/>
                    <a:pt x="5872" y="14106"/>
                    <a:pt x="7640" y="15407"/>
                  </a:cubicBezTo>
                  <a:cubicBezTo>
                    <a:pt x="7823" y="15541"/>
                    <a:pt x="8098" y="15608"/>
                    <a:pt x="8373" y="15608"/>
                  </a:cubicBezTo>
                  <a:cubicBezTo>
                    <a:pt x="8649" y="15608"/>
                    <a:pt x="8924" y="15541"/>
                    <a:pt x="9107" y="15407"/>
                  </a:cubicBezTo>
                  <a:cubicBezTo>
                    <a:pt x="11075" y="13906"/>
                    <a:pt x="12576" y="12072"/>
                    <a:pt x="13844" y="9970"/>
                  </a:cubicBezTo>
                  <a:cubicBezTo>
                    <a:pt x="15078" y="7969"/>
                    <a:pt x="16346" y="5667"/>
                    <a:pt x="15712" y="3232"/>
                  </a:cubicBezTo>
                  <a:cubicBezTo>
                    <a:pt x="15220" y="1292"/>
                    <a:pt x="13542" y="1"/>
                    <a:pt x="116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3182" name="Google Shape;3182;p44"/>
          <p:cNvGrpSpPr/>
          <p:nvPr/>
        </p:nvGrpSpPr>
        <p:grpSpPr>
          <a:xfrm>
            <a:off x="7383885" y="2289843"/>
            <a:ext cx="2217177" cy="2620024"/>
            <a:chOff x="3346069" y="3365214"/>
            <a:chExt cx="1989332" cy="2350782"/>
          </a:xfrm>
        </p:grpSpPr>
        <p:sp>
          <p:nvSpPr>
            <p:cNvPr id="3183" name="Google Shape;3183;p44"/>
            <p:cNvSpPr/>
            <p:nvPr/>
          </p:nvSpPr>
          <p:spPr>
            <a:xfrm>
              <a:off x="3553116" y="3435196"/>
              <a:ext cx="1676074" cy="1893376"/>
            </a:xfrm>
            <a:custGeom>
              <a:avLst/>
              <a:gdLst/>
              <a:ahLst/>
              <a:cxnLst/>
              <a:rect l="l" t="t" r="r" b="b"/>
              <a:pathLst>
                <a:path w="93167" h="105246" extrusionOk="0">
                  <a:moveTo>
                    <a:pt x="43247" y="0"/>
                  </a:moveTo>
                  <a:cubicBezTo>
                    <a:pt x="35515" y="0"/>
                    <a:pt x="27842" y="2854"/>
                    <a:pt x="22416" y="8797"/>
                  </a:cubicBezTo>
                  <a:cubicBezTo>
                    <a:pt x="16045" y="15835"/>
                    <a:pt x="18680" y="25609"/>
                    <a:pt x="13343" y="33481"/>
                  </a:cubicBezTo>
                  <a:cubicBezTo>
                    <a:pt x="6838" y="43021"/>
                    <a:pt x="801" y="50360"/>
                    <a:pt x="400" y="62702"/>
                  </a:cubicBezTo>
                  <a:cubicBezTo>
                    <a:pt x="0" y="75511"/>
                    <a:pt x="4470" y="86385"/>
                    <a:pt x="13543" y="95525"/>
                  </a:cubicBezTo>
                  <a:cubicBezTo>
                    <a:pt x="20627" y="102662"/>
                    <a:pt x="31973" y="105246"/>
                    <a:pt x="42346" y="105246"/>
                  </a:cubicBezTo>
                  <a:cubicBezTo>
                    <a:pt x="45112" y="105246"/>
                    <a:pt x="47808" y="105062"/>
                    <a:pt x="50336" y="104732"/>
                  </a:cubicBezTo>
                  <a:cubicBezTo>
                    <a:pt x="65013" y="102864"/>
                    <a:pt x="79991" y="94091"/>
                    <a:pt x="87229" y="80881"/>
                  </a:cubicBezTo>
                  <a:cubicBezTo>
                    <a:pt x="91599" y="72909"/>
                    <a:pt x="93167" y="63202"/>
                    <a:pt x="89264" y="54863"/>
                  </a:cubicBezTo>
                  <a:cubicBezTo>
                    <a:pt x="85328" y="46390"/>
                    <a:pt x="76188" y="41387"/>
                    <a:pt x="73853" y="32113"/>
                  </a:cubicBezTo>
                  <a:cubicBezTo>
                    <a:pt x="71451" y="22740"/>
                    <a:pt x="71218" y="14434"/>
                    <a:pt x="63512" y="7562"/>
                  </a:cubicBezTo>
                  <a:cubicBezTo>
                    <a:pt x="58909" y="3426"/>
                    <a:pt x="53038" y="958"/>
                    <a:pt x="47000" y="224"/>
                  </a:cubicBezTo>
                  <a:cubicBezTo>
                    <a:pt x="45754" y="75"/>
                    <a:pt x="44500" y="0"/>
                    <a:pt x="432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84" name="Google Shape;3184;p44"/>
            <p:cNvSpPr/>
            <p:nvPr/>
          </p:nvSpPr>
          <p:spPr>
            <a:xfrm>
              <a:off x="3620920" y="3435196"/>
              <a:ext cx="1376631" cy="1893376"/>
            </a:xfrm>
            <a:custGeom>
              <a:avLst/>
              <a:gdLst/>
              <a:ahLst/>
              <a:cxnLst/>
              <a:rect l="l" t="t" r="r" b="b"/>
              <a:pathLst>
                <a:path w="76522" h="105246" extrusionOk="0">
                  <a:moveTo>
                    <a:pt x="39478" y="0"/>
                  </a:moveTo>
                  <a:cubicBezTo>
                    <a:pt x="31746" y="0"/>
                    <a:pt x="24073" y="2854"/>
                    <a:pt x="18647" y="8797"/>
                  </a:cubicBezTo>
                  <a:cubicBezTo>
                    <a:pt x="15511" y="12266"/>
                    <a:pt x="14544" y="16402"/>
                    <a:pt x="13744" y="20638"/>
                  </a:cubicBezTo>
                  <a:cubicBezTo>
                    <a:pt x="13744" y="21706"/>
                    <a:pt x="13543" y="22673"/>
                    <a:pt x="13210" y="23540"/>
                  </a:cubicBezTo>
                  <a:cubicBezTo>
                    <a:pt x="12543" y="26943"/>
                    <a:pt x="11675" y="30379"/>
                    <a:pt x="9574" y="33481"/>
                  </a:cubicBezTo>
                  <a:cubicBezTo>
                    <a:pt x="9407" y="33714"/>
                    <a:pt x="9240" y="33948"/>
                    <a:pt x="9074" y="34181"/>
                  </a:cubicBezTo>
                  <a:cubicBezTo>
                    <a:pt x="9207" y="34515"/>
                    <a:pt x="9340" y="34882"/>
                    <a:pt x="9507" y="35215"/>
                  </a:cubicBezTo>
                  <a:cubicBezTo>
                    <a:pt x="11842" y="39752"/>
                    <a:pt x="6672" y="43421"/>
                    <a:pt x="9407" y="48158"/>
                  </a:cubicBezTo>
                  <a:cubicBezTo>
                    <a:pt x="7039" y="53428"/>
                    <a:pt x="4737" y="59833"/>
                    <a:pt x="4170" y="63069"/>
                  </a:cubicBezTo>
                  <a:cubicBezTo>
                    <a:pt x="3570" y="66438"/>
                    <a:pt x="7339" y="74544"/>
                    <a:pt x="11742" y="80314"/>
                  </a:cubicBezTo>
                  <a:cubicBezTo>
                    <a:pt x="9513" y="79739"/>
                    <a:pt x="7572" y="79392"/>
                    <a:pt x="5829" y="79392"/>
                  </a:cubicBezTo>
                  <a:cubicBezTo>
                    <a:pt x="3632" y="79392"/>
                    <a:pt x="1749" y="79943"/>
                    <a:pt x="0" y="81282"/>
                  </a:cubicBezTo>
                  <a:cubicBezTo>
                    <a:pt x="2202" y="86419"/>
                    <a:pt x="5471" y="91189"/>
                    <a:pt x="9774" y="95525"/>
                  </a:cubicBezTo>
                  <a:cubicBezTo>
                    <a:pt x="16858" y="102662"/>
                    <a:pt x="28204" y="105246"/>
                    <a:pt x="38577" y="105246"/>
                  </a:cubicBezTo>
                  <a:cubicBezTo>
                    <a:pt x="41343" y="105246"/>
                    <a:pt x="44039" y="105062"/>
                    <a:pt x="46567" y="104732"/>
                  </a:cubicBezTo>
                  <a:cubicBezTo>
                    <a:pt x="57475" y="103331"/>
                    <a:pt x="68583" y="98127"/>
                    <a:pt x="76522" y="90088"/>
                  </a:cubicBezTo>
                  <a:cubicBezTo>
                    <a:pt x="76388" y="88287"/>
                    <a:pt x="75755" y="86485"/>
                    <a:pt x="74587" y="84784"/>
                  </a:cubicBezTo>
                  <a:cubicBezTo>
                    <a:pt x="71854" y="80855"/>
                    <a:pt x="69091" y="79387"/>
                    <a:pt x="65500" y="79387"/>
                  </a:cubicBezTo>
                  <a:cubicBezTo>
                    <a:pt x="63787" y="79387"/>
                    <a:pt x="61886" y="79721"/>
                    <a:pt x="59710" y="80281"/>
                  </a:cubicBezTo>
                  <a:cubicBezTo>
                    <a:pt x="62812" y="76378"/>
                    <a:pt x="65914" y="71108"/>
                    <a:pt x="66014" y="65804"/>
                  </a:cubicBezTo>
                  <a:cubicBezTo>
                    <a:pt x="66114" y="60000"/>
                    <a:pt x="64413" y="53895"/>
                    <a:pt x="62011" y="48792"/>
                  </a:cubicBezTo>
                  <a:cubicBezTo>
                    <a:pt x="65247" y="45089"/>
                    <a:pt x="67415" y="40486"/>
                    <a:pt x="64480" y="36083"/>
                  </a:cubicBezTo>
                  <a:cubicBezTo>
                    <a:pt x="59943" y="29345"/>
                    <a:pt x="64280" y="24508"/>
                    <a:pt x="59209" y="19137"/>
                  </a:cubicBezTo>
                  <a:cubicBezTo>
                    <a:pt x="54106" y="13767"/>
                    <a:pt x="57508" y="7729"/>
                    <a:pt x="53572" y="5127"/>
                  </a:cubicBezTo>
                  <a:cubicBezTo>
                    <a:pt x="52338" y="4327"/>
                    <a:pt x="51370" y="3159"/>
                    <a:pt x="50370" y="1958"/>
                  </a:cubicBezTo>
                  <a:cubicBezTo>
                    <a:pt x="48068" y="1091"/>
                    <a:pt x="45666" y="524"/>
                    <a:pt x="43231" y="224"/>
                  </a:cubicBezTo>
                  <a:cubicBezTo>
                    <a:pt x="41985" y="75"/>
                    <a:pt x="40731" y="0"/>
                    <a:pt x="3947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85" name="Google Shape;3185;p44"/>
            <p:cNvSpPr/>
            <p:nvPr/>
          </p:nvSpPr>
          <p:spPr>
            <a:xfrm>
              <a:off x="3590319" y="5045077"/>
              <a:ext cx="1587869" cy="670919"/>
            </a:xfrm>
            <a:custGeom>
              <a:avLst/>
              <a:gdLst/>
              <a:ahLst/>
              <a:cxnLst/>
              <a:rect l="l" t="t" r="r" b="b"/>
              <a:pathLst>
                <a:path w="88264" h="37294" extrusionOk="0">
                  <a:moveTo>
                    <a:pt x="44132" y="1"/>
                  </a:moveTo>
                  <a:cubicBezTo>
                    <a:pt x="19781" y="1"/>
                    <a:pt x="0" y="8340"/>
                    <a:pt x="0" y="18647"/>
                  </a:cubicBezTo>
                  <a:cubicBezTo>
                    <a:pt x="0" y="28955"/>
                    <a:pt x="19781" y="37294"/>
                    <a:pt x="44132" y="37294"/>
                  </a:cubicBezTo>
                  <a:cubicBezTo>
                    <a:pt x="68482" y="37294"/>
                    <a:pt x="88263" y="28955"/>
                    <a:pt x="88263" y="18647"/>
                  </a:cubicBezTo>
                  <a:cubicBezTo>
                    <a:pt x="88263" y="8340"/>
                    <a:pt x="68482" y="1"/>
                    <a:pt x="441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86" name="Google Shape;3186;p44"/>
            <p:cNvSpPr/>
            <p:nvPr/>
          </p:nvSpPr>
          <p:spPr>
            <a:xfrm>
              <a:off x="3972570" y="4896766"/>
              <a:ext cx="761535" cy="391372"/>
            </a:xfrm>
            <a:custGeom>
              <a:avLst/>
              <a:gdLst/>
              <a:ahLst/>
              <a:cxnLst/>
              <a:rect l="l" t="t" r="r" b="b"/>
              <a:pathLst>
                <a:path w="42331" h="21755" extrusionOk="0">
                  <a:moveTo>
                    <a:pt x="38342" y="0"/>
                  </a:moveTo>
                  <a:cubicBezTo>
                    <a:pt x="35145" y="0"/>
                    <a:pt x="6605" y="572"/>
                    <a:pt x="6605" y="572"/>
                  </a:cubicBezTo>
                  <a:cubicBezTo>
                    <a:pt x="6272" y="806"/>
                    <a:pt x="1" y="5476"/>
                    <a:pt x="1" y="5976"/>
                  </a:cubicBezTo>
                  <a:cubicBezTo>
                    <a:pt x="1" y="6443"/>
                    <a:pt x="3603" y="17485"/>
                    <a:pt x="4104" y="17651"/>
                  </a:cubicBezTo>
                  <a:cubicBezTo>
                    <a:pt x="4571" y="17785"/>
                    <a:pt x="22283" y="21754"/>
                    <a:pt x="22283" y="21754"/>
                  </a:cubicBezTo>
                  <a:cubicBezTo>
                    <a:pt x="22283" y="21754"/>
                    <a:pt x="42031" y="9812"/>
                    <a:pt x="42198" y="9679"/>
                  </a:cubicBezTo>
                  <a:cubicBezTo>
                    <a:pt x="42331" y="9512"/>
                    <a:pt x="39029" y="72"/>
                    <a:pt x="38628" y="5"/>
                  </a:cubicBezTo>
                  <a:cubicBezTo>
                    <a:pt x="38608" y="2"/>
                    <a:pt x="38510" y="0"/>
                    <a:pt x="38342" y="0"/>
                  </a:cubicBezTo>
                  <a:close/>
                </a:path>
              </a:pathLst>
            </a:custGeom>
            <a:solidFill>
              <a:srgbClr val="28468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87" name="Google Shape;3187;p44"/>
            <p:cNvSpPr/>
            <p:nvPr/>
          </p:nvSpPr>
          <p:spPr>
            <a:xfrm>
              <a:off x="3890356" y="5388994"/>
              <a:ext cx="208864" cy="243531"/>
            </a:xfrm>
            <a:custGeom>
              <a:avLst/>
              <a:gdLst/>
              <a:ahLst/>
              <a:cxnLst/>
              <a:rect l="l" t="t" r="r" b="b"/>
              <a:pathLst>
                <a:path w="11610" h="13537" extrusionOk="0">
                  <a:moveTo>
                    <a:pt x="8355" y="1"/>
                  </a:moveTo>
                  <a:cubicBezTo>
                    <a:pt x="7391" y="1"/>
                    <a:pt x="6290" y="388"/>
                    <a:pt x="5405" y="1232"/>
                  </a:cubicBezTo>
                  <a:cubicBezTo>
                    <a:pt x="3937" y="2599"/>
                    <a:pt x="1" y="12339"/>
                    <a:pt x="3470" y="13374"/>
                  </a:cubicBezTo>
                  <a:cubicBezTo>
                    <a:pt x="3826" y="13484"/>
                    <a:pt x="4172" y="13536"/>
                    <a:pt x="4506" y="13536"/>
                  </a:cubicBezTo>
                  <a:cubicBezTo>
                    <a:pt x="7397" y="13536"/>
                    <a:pt x="9458" y="9632"/>
                    <a:pt x="10475" y="5835"/>
                  </a:cubicBezTo>
                  <a:cubicBezTo>
                    <a:pt x="11609" y="1565"/>
                    <a:pt x="9908" y="431"/>
                    <a:pt x="9908" y="431"/>
                  </a:cubicBezTo>
                  <a:cubicBezTo>
                    <a:pt x="9499" y="150"/>
                    <a:pt x="8953" y="1"/>
                    <a:pt x="8355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88" name="Google Shape;3188;p44"/>
            <p:cNvSpPr/>
            <p:nvPr/>
          </p:nvSpPr>
          <p:spPr>
            <a:xfrm>
              <a:off x="4024777" y="5308524"/>
              <a:ext cx="297069" cy="185603"/>
            </a:xfrm>
            <a:custGeom>
              <a:avLst/>
              <a:gdLst/>
              <a:ahLst/>
              <a:cxnLst/>
              <a:rect l="l" t="t" r="r" b="b"/>
              <a:pathLst>
                <a:path w="16513" h="10317" extrusionOk="0">
                  <a:moveTo>
                    <a:pt x="13477" y="0"/>
                  </a:moveTo>
                  <a:cubicBezTo>
                    <a:pt x="11542" y="0"/>
                    <a:pt x="2236" y="3937"/>
                    <a:pt x="1235" y="4504"/>
                  </a:cubicBezTo>
                  <a:cubicBezTo>
                    <a:pt x="1" y="5137"/>
                    <a:pt x="101" y="10141"/>
                    <a:pt x="3003" y="10308"/>
                  </a:cubicBezTo>
                  <a:cubicBezTo>
                    <a:pt x="3138" y="10314"/>
                    <a:pt x="3286" y="10317"/>
                    <a:pt x="3446" y="10317"/>
                  </a:cubicBezTo>
                  <a:cubicBezTo>
                    <a:pt x="6723" y="10317"/>
                    <a:pt x="14911" y="9074"/>
                    <a:pt x="14911" y="9074"/>
                  </a:cubicBezTo>
                  <a:cubicBezTo>
                    <a:pt x="16513" y="8607"/>
                    <a:pt x="15378" y="0"/>
                    <a:pt x="13477" y="0"/>
                  </a:cubicBezTo>
                  <a:close/>
                </a:path>
              </a:pathLst>
            </a:custGeom>
            <a:solidFill>
              <a:srgbClr val="F0BC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89" name="Google Shape;3189;p44"/>
            <p:cNvSpPr/>
            <p:nvPr/>
          </p:nvSpPr>
          <p:spPr>
            <a:xfrm>
              <a:off x="4225221" y="4863413"/>
              <a:ext cx="909754" cy="619090"/>
            </a:xfrm>
            <a:custGeom>
              <a:avLst/>
              <a:gdLst/>
              <a:ahLst/>
              <a:cxnLst/>
              <a:rect l="l" t="t" r="r" b="b"/>
              <a:pathLst>
                <a:path w="50570" h="34413" extrusionOk="0">
                  <a:moveTo>
                    <a:pt x="36508" y="0"/>
                  </a:moveTo>
                  <a:cubicBezTo>
                    <a:pt x="33501" y="0"/>
                    <a:pt x="29914" y="1031"/>
                    <a:pt x="25285" y="2493"/>
                  </a:cubicBezTo>
                  <a:lnTo>
                    <a:pt x="22216" y="9265"/>
                  </a:lnTo>
                  <a:cubicBezTo>
                    <a:pt x="22216" y="9265"/>
                    <a:pt x="22850" y="13768"/>
                    <a:pt x="18513" y="15703"/>
                  </a:cubicBezTo>
                  <a:cubicBezTo>
                    <a:pt x="14144" y="17637"/>
                    <a:pt x="1268" y="23275"/>
                    <a:pt x="634" y="24576"/>
                  </a:cubicBezTo>
                  <a:cubicBezTo>
                    <a:pt x="0" y="25843"/>
                    <a:pt x="1601" y="34216"/>
                    <a:pt x="3202" y="34383"/>
                  </a:cubicBezTo>
                  <a:cubicBezTo>
                    <a:pt x="3370" y="34400"/>
                    <a:pt x="3739" y="34412"/>
                    <a:pt x="4277" y="34412"/>
                  </a:cubicBezTo>
                  <a:cubicBezTo>
                    <a:pt x="8862" y="34412"/>
                    <a:pt x="25735" y="33540"/>
                    <a:pt x="35259" y="27778"/>
                  </a:cubicBezTo>
                  <a:cubicBezTo>
                    <a:pt x="45866" y="21340"/>
                    <a:pt x="50570" y="12634"/>
                    <a:pt x="45566" y="5395"/>
                  </a:cubicBezTo>
                  <a:cubicBezTo>
                    <a:pt x="42847" y="1461"/>
                    <a:pt x="40088" y="0"/>
                    <a:pt x="36508" y="0"/>
                  </a:cubicBezTo>
                  <a:close/>
                </a:path>
              </a:pathLst>
            </a:custGeom>
            <a:solidFill>
              <a:srgbClr val="3A59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0" name="Google Shape;3190;p44"/>
            <p:cNvSpPr/>
            <p:nvPr/>
          </p:nvSpPr>
          <p:spPr>
            <a:xfrm>
              <a:off x="4591263" y="5388994"/>
              <a:ext cx="208252" cy="243531"/>
            </a:xfrm>
            <a:custGeom>
              <a:avLst/>
              <a:gdLst/>
              <a:ahLst/>
              <a:cxnLst/>
              <a:rect l="l" t="t" r="r" b="b"/>
              <a:pathLst>
                <a:path w="11576" h="13537" extrusionOk="0">
                  <a:moveTo>
                    <a:pt x="3222" y="1"/>
                  </a:moveTo>
                  <a:cubicBezTo>
                    <a:pt x="2623" y="1"/>
                    <a:pt x="2078" y="150"/>
                    <a:pt x="1669" y="431"/>
                  </a:cubicBezTo>
                  <a:cubicBezTo>
                    <a:pt x="1669" y="431"/>
                    <a:pt x="1" y="1565"/>
                    <a:pt x="1102" y="5835"/>
                  </a:cubicBezTo>
                  <a:cubicBezTo>
                    <a:pt x="2118" y="9632"/>
                    <a:pt x="4153" y="13536"/>
                    <a:pt x="7062" y="13536"/>
                  </a:cubicBezTo>
                  <a:cubicBezTo>
                    <a:pt x="7399" y="13536"/>
                    <a:pt x="7747" y="13484"/>
                    <a:pt x="8107" y="13374"/>
                  </a:cubicBezTo>
                  <a:cubicBezTo>
                    <a:pt x="11576" y="12339"/>
                    <a:pt x="7640" y="2599"/>
                    <a:pt x="6172" y="1232"/>
                  </a:cubicBezTo>
                  <a:cubicBezTo>
                    <a:pt x="5287" y="388"/>
                    <a:pt x="4186" y="1"/>
                    <a:pt x="3222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1" name="Google Shape;3191;p44"/>
            <p:cNvSpPr/>
            <p:nvPr/>
          </p:nvSpPr>
          <p:spPr>
            <a:xfrm>
              <a:off x="4368044" y="5308524"/>
              <a:ext cx="297051" cy="185603"/>
            </a:xfrm>
            <a:custGeom>
              <a:avLst/>
              <a:gdLst/>
              <a:ahLst/>
              <a:cxnLst/>
              <a:rect l="l" t="t" r="r" b="b"/>
              <a:pathLst>
                <a:path w="16512" h="10317" extrusionOk="0">
                  <a:moveTo>
                    <a:pt x="3069" y="0"/>
                  </a:moveTo>
                  <a:cubicBezTo>
                    <a:pt x="1134" y="0"/>
                    <a:pt x="0" y="8607"/>
                    <a:pt x="1601" y="9074"/>
                  </a:cubicBezTo>
                  <a:cubicBezTo>
                    <a:pt x="1601" y="9074"/>
                    <a:pt x="9789" y="10317"/>
                    <a:pt x="13067" y="10317"/>
                  </a:cubicBezTo>
                  <a:cubicBezTo>
                    <a:pt x="13227" y="10317"/>
                    <a:pt x="13375" y="10314"/>
                    <a:pt x="13510" y="10308"/>
                  </a:cubicBezTo>
                  <a:cubicBezTo>
                    <a:pt x="16412" y="10141"/>
                    <a:pt x="16512" y="5137"/>
                    <a:pt x="15278" y="4504"/>
                  </a:cubicBezTo>
                  <a:cubicBezTo>
                    <a:pt x="14277" y="3937"/>
                    <a:pt x="4970" y="0"/>
                    <a:pt x="3069" y="0"/>
                  </a:cubicBezTo>
                  <a:close/>
                </a:path>
              </a:pathLst>
            </a:custGeom>
            <a:solidFill>
              <a:srgbClr val="F0BC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2" name="Google Shape;3192;p44"/>
            <p:cNvSpPr/>
            <p:nvPr/>
          </p:nvSpPr>
          <p:spPr>
            <a:xfrm>
              <a:off x="3555508" y="4863413"/>
              <a:ext cx="909161" cy="619090"/>
            </a:xfrm>
            <a:custGeom>
              <a:avLst/>
              <a:gdLst/>
              <a:ahLst/>
              <a:cxnLst/>
              <a:rect l="l" t="t" r="r" b="b"/>
              <a:pathLst>
                <a:path w="50537" h="34413" extrusionOk="0">
                  <a:moveTo>
                    <a:pt x="14034" y="0"/>
                  </a:moveTo>
                  <a:cubicBezTo>
                    <a:pt x="10449" y="0"/>
                    <a:pt x="7690" y="1461"/>
                    <a:pt x="4971" y="5395"/>
                  </a:cubicBezTo>
                  <a:cubicBezTo>
                    <a:pt x="0" y="12634"/>
                    <a:pt x="4670" y="21340"/>
                    <a:pt x="15278" y="27778"/>
                  </a:cubicBezTo>
                  <a:cubicBezTo>
                    <a:pt x="24802" y="33540"/>
                    <a:pt x="41675" y="34412"/>
                    <a:pt x="46260" y="34412"/>
                  </a:cubicBezTo>
                  <a:cubicBezTo>
                    <a:pt x="46797" y="34412"/>
                    <a:pt x="47166" y="34400"/>
                    <a:pt x="47334" y="34383"/>
                  </a:cubicBezTo>
                  <a:cubicBezTo>
                    <a:pt x="48935" y="34216"/>
                    <a:pt x="50537" y="25843"/>
                    <a:pt x="49903" y="24576"/>
                  </a:cubicBezTo>
                  <a:cubicBezTo>
                    <a:pt x="49269" y="23275"/>
                    <a:pt x="36393" y="17637"/>
                    <a:pt x="32023" y="15703"/>
                  </a:cubicBezTo>
                  <a:cubicBezTo>
                    <a:pt x="27687" y="13768"/>
                    <a:pt x="28321" y="9265"/>
                    <a:pt x="28321" y="9265"/>
                  </a:cubicBezTo>
                  <a:lnTo>
                    <a:pt x="25285" y="2493"/>
                  </a:lnTo>
                  <a:cubicBezTo>
                    <a:pt x="20641" y="1031"/>
                    <a:pt x="17046" y="0"/>
                    <a:pt x="14034" y="0"/>
                  </a:cubicBezTo>
                  <a:close/>
                </a:path>
              </a:pathLst>
            </a:custGeom>
            <a:solidFill>
              <a:srgbClr val="3A59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3" name="Google Shape;3193;p44"/>
            <p:cNvSpPr/>
            <p:nvPr/>
          </p:nvSpPr>
          <p:spPr>
            <a:xfrm>
              <a:off x="3732530" y="3365214"/>
              <a:ext cx="1211609" cy="1121389"/>
            </a:xfrm>
            <a:custGeom>
              <a:avLst/>
              <a:gdLst/>
              <a:ahLst/>
              <a:cxnLst/>
              <a:rect l="l" t="t" r="r" b="b"/>
              <a:pathLst>
                <a:path w="67349" h="62334" extrusionOk="0">
                  <a:moveTo>
                    <a:pt x="36907" y="0"/>
                  </a:moveTo>
                  <a:cubicBezTo>
                    <a:pt x="22086" y="0"/>
                    <a:pt x="20063" y="6032"/>
                    <a:pt x="17880" y="10919"/>
                  </a:cubicBezTo>
                  <a:cubicBezTo>
                    <a:pt x="15612" y="15922"/>
                    <a:pt x="10909" y="14888"/>
                    <a:pt x="12043" y="22860"/>
                  </a:cubicBezTo>
                  <a:cubicBezTo>
                    <a:pt x="13177" y="30799"/>
                    <a:pt x="4704" y="32901"/>
                    <a:pt x="7906" y="39105"/>
                  </a:cubicBezTo>
                  <a:cubicBezTo>
                    <a:pt x="11075" y="45343"/>
                    <a:pt x="1" y="50013"/>
                    <a:pt x="15245" y="57986"/>
                  </a:cubicBezTo>
                  <a:cubicBezTo>
                    <a:pt x="21380" y="61181"/>
                    <a:pt x="28211" y="62333"/>
                    <a:pt x="34505" y="62333"/>
                  </a:cubicBezTo>
                  <a:cubicBezTo>
                    <a:pt x="43851" y="62333"/>
                    <a:pt x="52010" y="59791"/>
                    <a:pt x="54940" y="57619"/>
                  </a:cubicBezTo>
                  <a:cubicBezTo>
                    <a:pt x="59844" y="54016"/>
                    <a:pt x="67349" y="46744"/>
                    <a:pt x="62846" y="39973"/>
                  </a:cubicBezTo>
                  <a:cubicBezTo>
                    <a:pt x="58343" y="33235"/>
                    <a:pt x="62646" y="28398"/>
                    <a:pt x="57575" y="23027"/>
                  </a:cubicBezTo>
                  <a:cubicBezTo>
                    <a:pt x="52505" y="17657"/>
                    <a:pt x="55874" y="11619"/>
                    <a:pt x="51938" y="9017"/>
                  </a:cubicBezTo>
                  <a:cubicBezTo>
                    <a:pt x="47968" y="6415"/>
                    <a:pt x="46834" y="178"/>
                    <a:pt x="37995" y="11"/>
                  </a:cubicBezTo>
                  <a:cubicBezTo>
                    <a:pt x="37625" y="4"/>
                    <a:pt x="37262" y="0"/>
                    <a:pt x="3690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4" name="Google Shape;3194;p44"/>
            <p:cNvSpPr/>
            <p:nvPr/>
          </p:nvSpPr>
          <p:spPr>
            <a:xfrm>
              <a:off x="3760738" y="4013344"/>
              <a:ext cx="1132992" cy="981930"/>
            </a:xfrm>
            <a:custGeom>
              <a:avLst/>
              <a:gdLst/>
              <a:ahLst/>
              <a:cxnLst/>
              <a:rect l="l" t="t" r="r" b="b"/>
              <a:pathLst>
                <a:path w="62979" h="54582" extrusionOk="0">
                  <a:moveTo>
                    <a:pt x="32110" y="1"/>
                  </a:moveTo>
                  <a:cubicBezTo>
                    <a:pt x="31930" y="1"/>
                    <a:pt x="31757" y="4"/>
                    <a:pt x="31590" y="10"/>
                  </a:cubicBezTo>
                  <a:cubicBezTo>
                    <a:pt x="18647" y="443"/>
                    <a:pt x="14811" y="4346"/>
                    <a:pt x="10808" y="8049"/>
                  </a:cubicBezTo>
                  <a:cubicBezTo>
                    <a:pt x="7906" y="10717"/>
                    <a:pt x="1935" y="25428"/>
                    <a:pt x="968" y="30932"/>
                  </a:cubicBezTo>
                  <a:cubicBezTo>
                    <a:pt x="1" y="36402"/>
                    <a:pt x="10475" y="54282"/>
                    <a:pt x="16612" y="54582"/>
                  </a:cubicBezTo>
                  <a:lnTo>
                    <a:pt x="50403" y="54582"/>
                  </a:lnTo>
                  <a:cubicBezTo>
                    <a:pt x="50403" y="54582"/>
                    <a:pt x="62645" y="44275"/>
                    <a:pt x="62812" y="33667"/>
                  </a:cubicBezTo>
                  <a:cubicBezTo>
                    <a:pt x="62979" y="23026"/>
                    <a:pt x="57175" y="11418"/>
                    <a:pt x="52038" y="6781"/>
                  </a:cubicBezTo>
                  <a:cubicBezTo>
                    <a:pt x="47047" y="2241"/>
                    <a:pt x="37114" y="1"/>
                    <a:pt x="321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5" name="Google Shape;3195;p44"/>
            <p:cNvSpPr/>
            <p:nvPr/>
          </p:nvSpPr>
          <p:spPr>
            <a:xfrm>
              <a:off x="4076984" y="3683459"/>
              <a:ext cx="557510" cy="487907"/>
            </a:xfrm>
            <a:custGeom>
              <a:avLst/>
              <a:gdLst/>
              <a:ahLst/>
              <a:cxnLst/>
              <a:rect l="l" t="t" r="r" b="b"/>
              <a:pathLst>
                <a:path w="30990" h="27121" extrusionOk="0">
                  <a:moveTo>
                    <a:pt x="18314" y="0"/>
                  </a:moveTo>
                  <a:cubicBezTo>
                    <a:pt x="18314" y="0"/>
                    <a:pt x="15120" y="3965"/>
                    <a:pt x="12134" y="3965"/>
                  </a:cubicBezTo>
                  <a:cubicBezTo>
                    <a:pt x="11834" y="3965"/>
                    <a:pt x="11535" y="3925"/>
                    <a:pt x="11242" y="3836"/>
                  </a:cubicBezTo>
                  <a:cubicBezTo>
                    <a:pt x="10951" y="3748"/>
                    <a:pt x="10678" y="3708"/>
                    <a:pt x="10421" y="3708"/>
                  </a:cubicBezTo>
                  <a:cubicBezTo>
                    <a:pt x="7841" y="3708"/>
                    <a:pt x="6736" y="7706"/>
                    <a:pt x="3370" y="7706"/>
                  </a:cubicBezTo>
                  <a:cubicBezTo>
                    <a:pt x="3349" y="7706"/>
                    <a:pt x="3301" y="7704"/>
                    <a:pt x="3230" y="7704"/>
                  </a:cubicBezTo>
                  <a:cubicBezTo>
                    <a:pt x="2614" y="7704"/>
                    <a:pt x="317" y="7838"/>
                    <a:pt x="168" y="10441"/>
                  </a:cubicBezTo>
                  <a:cubicBezTo>
                    <a:pt x="1" y="13310"/>
                    <a:pt x="3370" y="13943"/>
                    <a:pt x="3370" y="13943"/>
                  </a:cubicBezTo>
                  <a:cubicBezTo>
                    <a:pt x="3370" y="13943"/>
                    <a:pt x="5805" y="26953"/>
                    <a:pt x="16079" y="27120"/>
                  </a:cubicBezTo>
                  <a:cubicBezTo>
                    <a:pt x="16125" y="27120"/>
                    <a:pt x="16171" y="27121"/>
                    <a:pt x="16216" y="27121"/>
                  </a:cubicBezTo>
                  <a:cubicBezTo>
                    <a:pt x="25080" y="27121"/>
                    <a:pt x="27787" y="14277"/>
                    <a:pt x="27787" y="14277"/>
                  </a:cubicBezTo>
                  <a:cubicBezTo>
                    <a:pt x="27787" y="14277"/>
                    <a:pt x="30990" y="13810"/>
                    <a:pt x="30823" y="11075"/>
                  </a:cubicBezTo>
                  <a:cubicBezTo>
                    <a:pt x="30656" y="8339"/>
                    <a:pt x="27954" y="8006"/>
                    <a:pt x="27954" y="8006"/>
                  </a:cubicBezTo>
                  <a:cubicBezTo>
                    <a:pt x="27954" y="8006"/>
                    <a:pt x="26486" y="5604"/>
                    <a:pt x="23618" y="4503"/>
                  </a:cubicBezTo>
                  <a:cubicBezTo>
                    <a:pt x="20716" y="3369"/>
                    <a:pt x="18948" y="2235"/>
                    <a:pt x="18314" y="0"/>
                  </a:cubicBezTo>
                  <a:close/>
                </a:path>
              </a:pathLst>
            </a:custGeom>
            <a:solidFill>
              <a:srgbClr val="F0BC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6" name="Google Shape;3196;p44"/>
            <p:cNvSpPr/>
            <p:nvPr/>
          </p:nvSpPr>
          <p:spPr>
            <a:xfrm>
              <a:off x="3953968" y="4561377"/>
              <a:ext cx="805322" cy="492710"/>
            </a:xfrm>
            <a:custGeom>
              <a:avLst/>
              <a:gdLst/>
              <a:ahLst/>
              <a:cxnLst/>
              <a:rect l="l" t="t" r="r" b="b"/>
              <a:pathLst>
                <a:path w="44765" h="27388" extrusionOk="0">
                  <a:moveTo>
                    <a:pt x="42554" y="1"/>
                  </a:moveTo>
                  <a:cubicBezTo>
                    <a:pt x="42535" y="1"/>
                    <a:pt x="42516" y="1"/>
                    <a:pt x="42498" y="2"/>
                  </a:cubicBezTo>
                  <a:lnTo>
                    <a:pt x="2269" y="635"/>
                  </a:lnTo>
                  <a:cubicBezTo>
                    <a:pt x="1001" y="669"/>
                    <a:pt x="1" y="1803"/>
                    <a:pt x="167" y="3071"/>
                  </a:cubicBezTo>
                  <a:lnTo>
                    <a:pt x="3103" y="25487"/>
                  </a:lnTo>
                  <a:cubicBezTo>
                    <a:pt x="3236" y="26587"/>
                    <a:pt x="4137" y="27388"/>
                    <a:pt x="5204" y="27388"/>
                  </a:cubicBezTo>
                  <a:lnTo>
                    <a:pt x="40630" y="27388"/>
                  </a:lnTo>
                  <a:cubicBezTo>
                    <a:pt x="41730" y="27388"/>
                    <a:pt x="42664" y="26521"/>
                    <a:pt x="42765" y="25387"/>
                  </a:cubicBezTo>
                  <a:lnTo>
                    <a:pt x="44666" y="2337"/>
                  </a:lnTo>
                  <a:cubicBezTo>
                    <a:pt x="44764" y="1088"/>
                    <a:pt x="43795" y="1"/>
                    <a:pt x="42554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7" name="Google Shape;3197;p44"/>
            <p:cNvSpPr/>
            <p:nvPr/>
          </p:nvSpPr>
          <p:spPr>
            <a:xfrm>
              <a:off x="3926965" y="3859852"/>
              <a:ext cx="73831" cy="241228"/>
            </a:xfrm>
            <a:custGeom>
              <a:avLst/>
              <a:gdLst/>
              <a:ahLst/>
              <a:cxnLst/>
              <a:rect l="l" t="t" r="r" b="b"/>
              <a:pathLst>
                <a:path w="4104" h="13409" extrusionOk="0">
                  <a:moveTo>
                    <a:pt x="3498" y="1"/>
                  </a:moveTo>
                  <a:cubicBezTo>
                    <a:pt x="3347" y="1"/>
                    <a:pt x="3205" y="82"/>
                    <a:pt x="3336" y="236"/>
                  </a:cubicBezTo>
                  <a:cubicBezTo>
                    <a:pt x="3336" y="247"/>
                    <a:pt x="3340" y="250"/>
                    <a:pt x="3345" y="250"/>
                  </a:cubicBezTo>
                  <a:cubicBezTo>
                    <a:pt x="3355" y="250"/>
                    <a:pt x="3370" y="236"/>
                    <a:pt x="3370" y="236"/>
                  </a:cubicBezTo>
                  <a:lnTo>
                    <a:pt x="3370" y="236"/>
                  </a:lnTo>
                  <a:cubicBezTo>
                    <a:pt x="3336" y="336"/>
                    <a:pt x="3336" y="402"/>
                    <a:pt x="3336" y="402"/>
                  </a:cubicBezTo>
                  <a:cubicBezTo>
                    <a:pt x="3336" y="569"/>
                    <a:pt x="3370" y="703"/>
                    <a:pt x="3370" y="836"/>
                  </a:cubicBezTo>
                  <a:cubicBezTo>
                    <a:pt x="3370" y="1170"/>
                    <a:pt x="3370" y="1470"/>
                    <a:pt x="3336" y="1803"/>
                  </a:cubicBezTo>
                  <a:cubicBezTo>
                    <a:pt x="3303" y="2404"/>
                    <a:pt x="3136" y="3038"/>
                    <a:pt x="2903" y="3605"/>
                  </a:cubicBezTo>
                  <a:cubicBezTo>
                    <a:pt x="2402" y="4739"/>
                    <a:pt x="1468" y="5506"/>
                    <a:pt x="801" y="6507"/>
                  </a:cubicBezTo>
                  <a:cubicBezTo>
                    <a:pt x="468" y="6974"/>
                    <a:pt x="234" y="7507"/>
                    <a:pt x="167" y="8108"/>
                  </a:cubicBezTo>
                  <a:cubicBezTo>
                    <a:pt x="101" y="8708"/>
                    <a:pt x="267" y="9309"/>
                    <a:pt x="434" y="9876"/>
                  </a:cubicBezTo>
                  <a:cubicBezTo>
                    <a:pt x="601" y="10543"/>
                    <a:pt x="668" y="11043"/>
                    <a:pt x="434" y="11711"/>
                  </a:cubicBezTo>
                  <a:cubicBezTo>
                    <a:pt x="301" y="12178"/>
                    <a:pt x="1" y="12945"/>
                    <a:pt x="434" y="13345"/>
                  </a:cubicBezTo>
                  <a:cubicBezTo>
                    <a:pt x="479" y="13390"/>
                    <a:pt x="525" y="13408"/>
                    <a:pt x="570" y="13408"/>
                  </a:cubicBezTo>
                  <a:cubicBezTo>
                    <a:pt x="625" y="13408"/>
                    <a:pt x="680" y="13382"/>
                    <a:pt x="734" y="13345"/>
                  </a:cubicBezTo>
                  <a:cubicBezTo>
                    <a:pt x="968" y="13145"/>
                    <a:pt x="1101" y="12811"/>
                    <a:pt x="1235" y="12511"/>
                  </a:cubicBezTo>
                  <a:cubicBezTo>
                    <a:pt x="1368" y="12144"/>
                    <a:pt x="1535" y="11811"/>
                    <a:pt x="1602" y="11410"/>
                  </a:cubicBezTo>
                  <a:cubicBezTo>
                    <a:pt x="1735" y="10710"/>
                    <a:pt x="1535" y="10009"/>
                    <a:pt x="1335" y="9342"/>
                  </a:cubicBezTo>
                  <a:cubicBezTo>
                    <a:pt x="1168" y="8608"/>
                    <a:pt x="1101" y="7974"/>
                    <a:pt x="1502" y="7274"/>
                  </a:cubicBezTo>
                  <a:cubicBezTo>
                    <a:pt x="1835" y="6707"/>
                    <a:pt x="2302" y="6240"/>
                    <a:pt x="2702" y="5706"/>
                  </a:cubicBezTo>
                  <a:cubicBezTo>
                    <a:pt x="3570" y="4572"/>
                    <a:pt x="4103" y="3238"/>
                    <a:pt x="4103" y="1803"/>
                  </a:cubicBezTo>
                  <a:cubicBezTo>
                    <a:pt x="4103" y="1503"/>
                    <a:pt x="4070" y="1170"/>
                    <a:pt x="4037" y="869"/>
                  </a:cubicBezTo>
                  <a:cubicBezTo>
                    <a:pt x="3970" y="636"/>
                    <a:pt x="3937" y="202"/>
                    <a:pt x="3703" y="69"/>
                  </a:cubicBezTo>
                  <a:cubicBezTo>
                    <a:pt x="3657" y="23"/>
                    <a:pt x="3576" y="1"/>
                    <a:pt x="34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8" name="Google Shape;3198;p44"/>
            <p:cNvSpPr/>
            <p:nvPr/>
          </p:nvSpPr>
          <p:spPr>
            <a:xfrm>
              <a:off x="4030174" y="3909163"/>
              <a:ext cx="40837" cy="145647"/>
            </a:xfrm>
            <a:custGeom>
              <a:avLst/>
              <a:gdLst/>
              <a:ahLst/>
              <a:cxnLst/>
              <a:rect l="l" t="t" r="r" b="b"/>
              <a:pathLst>
                <a:path w="2270" h="8096" extrusionOk="0">
                  <a:moveTo>
                    <a:pt x="1886" y="1"/>
                  </a:moveTo>
                  <a:cubicBezTo>
                    <a:pt x="1860" y="1"/>
                    <a:pt x="1832" y="10"/>
                    <a:pt x="1802" y="30"/>
                  </a:cubicBezTo>
                  <a:cubicBezTo>
                    <a:pt x="1569" y="163"/>
                    <a:pt x="1669" y="463"/>
                    <a:pt x="1669" y="664"/>
                  </a:cubicBezTo>
                  <a:cubicBezTo>
                    <a:pt x="1702" y="830"/>
                    <a:pt x="1736" y="997"/>
                    <a:pt x="1736" y="1164"/>
                  </a:cubicBezTo>
                  <a:cubicBezTo>
                    <a:pt x="1736" y="1364"/>
                    <a:pt x="1669" y="1564"/>
                    <a:pt x="1635" y="1764"/>
                  </a:cubicBezTo>
                  <a:cubicBezTo>
                    <a:pt x="1469" y="2532"/>
                    <a:pt x="1102" y="3165"/>
                    <a:pt x="701" y="3832"/>
                  </a:cubicBezTo>
                  <a:cubicBezTo>
                    <a:pt x="335" y="4433"/>
                    <a:pt x="1" y="5067"/>
                    <a:pt x="34" y="5767"/>
                  </a:cubicBezTo>
                  <a:cubicBezTo>
                    <a:pt x="68" y="6167"/>
                    <a:pt x="168" y="6534"/>
                    <a:pt x="201" y="6935"/>
                  </a:cubicBezTo>
                  <a:cubicBezTo>
                    <a:pt x="268" y="7268"/>
                    <a:pt x="234" y="7635"/>
                    <a:pt x="301" y="7969"/>
                  </a:cubicBezTo>
                  <a:cubicBezTo>
                    <a:pt x="325" y="8041"/>
                    <a:pt x="419" y="8096"/>
                    <a:pt x="506" y="8096"/>
                  </a:cubicBezTo>
                  <a:cubicBezTo>
                    <a:pt x="540" y="8096"/>
                    <a:pt x="573" y="8087"/>
                    <a:pt x="601" y="8069"/>
                  </a:cubicBezTo>
                  <a:cubicBezTo>
                    <a:pt x="1269" y="7669"/>
                    <a:pt x="968" y="6701"/>
                    <a:pt x="868" y="6067"/>
                  </a:cubicBezTo>
                  <a:cubicBezTo>
                    <a:pt x="768" y="5167"/>
                    <a:pt x="1202" y="4533"/>
                    <a:pt x="1635" y="3799"/>
                  </a:cubicBezTo>
                  <a:cubicBezTo>
                    <a:pt x="2036" y="3099"/>
                    <a:pt x="2269" y="2365"/>
                    <a:pt x="2269" y="1564"/>
                  </a:cubicBezTo>
                  <a:cubicBezTo>
                    <a:pt x="2269" y="1441"/>
                    <a:pt x="2212" y="1"/>
                    <a:pt x="18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9" name="Google Shape;3199;p44"/>
            <p:cNvSpPr/>
            <p:nvPr/>
          </p:nvSpPr>
          <p:spPr>
            <a:xfrm>
              <a:off x="4721493" y="3857766"/>
              <a:ext cx="89428" cy="307305"/>
            </a:xfrm>
            <a:custGeom>
              <a:avLst/>
              <a:gdLst/>
              <a:ahLst/>
              <a:cxnLst/>
              <a:rect l="l" t="t" r="r" b="b"/>
              <a:pathLst>
                <a:path w="4971" h="17082" extrusionOk="0">
                  <a:moveTo>
                    <a:pt x="1089" y="1"/>
                  </a:moveTo>
                  <a:cubicBezTo>
                    <a:pt x="1029" y="1"/>
                    <a:pt x="970" y="26"/>
                    <a:pt x="934" y="85"/>
                  </a:cubicBezTo>
                  <a:cubicBezTo>
                    <a:pt x="734" y="352"/>
                    <a:pt x="601" y="518"/>
                    <a:pt x="467" y="819"/>
                  </a:cubicBezTo>
                  <a:cubicBezTo>
                    <a:pt x="367" y="1085"/>
                    <a:pt x="267" y="1352"/>
                    <a:pt x="201" y="1619"/>
                  </a:cubicBezTo>
                  <a:cubicBezTo>
                    <a:pt x="67" y="2220"/>
                    <a:pt x="0" y="2820"/>
                    <a:pt x="34" y="3420"/>
                  </a:cubicBezTo>
                  <a:cubicBezTo>
                    <a:pt x="67" y="4555"/>
                    <a:pt x="401" y="5722"/>
                    <a:pt x="1001" y="6723"/>
                  </a:cubicBezTo>
                  <a:cubicBezTo>
                    <a:pt x="1602" y="7724"/>
                    <a:pt x="2536" y="8491"/>
                    <a:pt x="3036" y="9558"/>
                  </a:cubicBezTo>
                  <a:cubicBezTo>
                    <a:pt x="3636" y="10859"/>
                    <a:pt x="3036" y="12160"/>
                    <a:pt x="3036" y="13494"/>
                  </a:cubicBezTo>
                  <a:cubicBezTo>
                    <a:pt x="3036" y="14195"/>
                    <a:pt x="3169" y="14929"/>
                    <a:pt x="3403" y="15596"/>
                  </a:cubicBezTo>
                  <a:cubicBezTo>
                    <a:pt x="3636" y="16196"/>
                    <a:pt x="3937" y="16897"/>
                    <a:pt x="4604" y="17064"/>
                  </a:cubicBezTo>
                  <a:cubicBezTo>
                    <a:pt x="4634" y="17076"/>
                    <a:pt x="4664" y="17081"/>
                    <a:pt x="4693" y="17081"/>
                  </a:cubicBezTo>
                  <a:cubicBezTo>
                    <a:pt x="4825" y="17081"/>
                    <a:pt x="4937" y="16967"/>
                    <a:pt x="4937" y="16830"/>
                  </a:cubicBezTo>
                  <a:cubicBezTo>
                    <a:pt x="4971" y="16096"/>
                    <a:pt x="4437" y="15429"/>
                    <a:pt x="4270" y="14762"/>
                  </a:cubicBezTo>
                  <a:cubicBezTo>
                    <a:pt x="4070" y="13961"/>
                    <a:pt x="4103" y="13161"/>
                    <a:pt x="4203" y="12360"/>
                  </a:cubicBezTo>
                  <a:cubicBezTo>
                    <a:pt x="4337" y="11560"/>
                    <a:pt x="4470" y="10726"/>
                    <a:pt x="4237" y="9892"/>
                  </a:cubicBezTo>
                  <a:cubicBezTo>
                    <a:pt x="4037" y="9258"/>
                    <a:pt x="3670" y="8691"/>
                    <a:pt x="3236" y="8157"/>
                  </a:cubicBezTo>
                  <a:cubicBezTo>
                    <a:pt x="2836" y="7623"/>
                    <a:pt x="2335" y="7123"/>
                    <a:pt x="1935" y="6556"/>
                  </a:cubicBezTo>
                  <a:cubicBezTo>
                    <a:pt x="1502" y="5956"/>
                    <a:pt x="1168" y="5288"/>
                    <a:pt x="1001" y="4588"/>
                  </a:cubicBezTo>
                  <a:cubicBezTo>
                    <a:pt x="601" y="3120"/>
                    <a:pt x="868" y="1653"/>
                    <a:pt x="1268" y="218"/>
                  </a:cubicBezTo>
                  <a:cubicBezTo>
                    <a:pt x="1311" y="88"/>
                    <a:pt x="1200" y="1"/>
                    <a:pt x="10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0" name="Google Shape;3200;p44"/>
            <p:cNvSpPr/>
            <p:nvPr/>
          </p:nvSpPr>
          <p:spPr>
            <a:xfrm>
              <a:off x="4650684" y="3929546"/>
              <a:ext cx="66023" cy="163169"/>
            </a:xfrm>
            <a:custGeom>
              <a:avLst/>
              <a:gdLst/>
              <a:ahLst/>
              <a:cxnLst/>
              <a:rect l="l" t="t" r="r" b="b"/>
              <a:pathLst>
                <a:path w="3670" h="9070" extrusionOk="0">
                  <a:moveTo>
                    <a:pt x="935" y="0"/>
                  </a:moveTo>
                  <a:cubicBezTo>
                    <a:pt x="844" y="0"/>
                    <a:pt x="753" y="40"/>
                    <a:pt x="701" y="131"/>
                  </a:cubicBezTo>
                  <a:cubicBezTo>
                    <a:pt x="0" y="1499"/>
                    <a:pt x="367" y="3300"/>
                    <a:pt x="1068" y="4534"/>
                  </a:cubicBezTo>
                  <a:cubicBezTo>
                    <a:pt x="1468" y="5268"/>
                    <a:pt x="2202" y="5802"/>
                    <a:pt x="2435" y="6602"/>
                  </a:cubicBezTo>
                  <a:cubicBezTo>
                    <a:pt x="2535" y="7036"/>
                    <a:pt x="2535" y="7470"/>
                    <a:pt x="2402" y="7903"/>
                  </a:cubicBezTo>
                  <a:cubicBezTo>
                    <a:pt x="2302" y="8170"/>
                    <a:pt x="2102" y="8604"/>
                    <a:pt x="1768" y="8670"/>
                  </a:cubicBezTo>
                  <a:cubicBezTo>
                    <a:pt x="1668" y="8704"/>
                    <a:pt x="1635" y="8871"/>
                    <a:pt x="1735" y="8937"/>
                  </a:cubicBezTo>
                  <a:cubicBezTo>
                    <a:pt x="1909" y="9015"/>
                    <a:pt x="2072" y="9070"/>
                    <a:pt x="2236" y="9070"/>
                  </a:cubicBezTo>
                  <a:cubicBezTo>
                    <a:pt x="2356" y="9070"/>
                    <a:pt x="2476" y="9041"/>
                    <a:pt x="2602" y="8971"/>
                  </a:cubicBezTo>
                  <a:cubicBezTo>
                    <a:pt x="2936" y="8837"/>
                    <a:pt x="3203" y="8504"/>
                    <a:pt x="3336" y="8137"/>
                  </a:cubicBezTo>
                  <a:cubicBezTo>
                    <a:pt x="3670" y="7236"/>
                    <a:pt x="3336" y="6169"/>
                    <a:pt x="2769" y="5435"/>
                  </a:cubicBezTo>
                  <a:cubicBezTo>
                    <a:pt x="2202" y="4668"/>
                    <a:pt x="1601" y="4000"/>
                    <a:pt x="1335" y="3033"/>
                  </a:cubicBezTo>
                  <a:cubicBezTo>
                    <a:pt x="1068" y="2099"/>
                    <a:pt x="1134" y="1232"/>
                    <a:pt x="1201" y="264"/>
                  </a:cubicBezTo>
                  <a:cubicBezTo>
                    <a:pt x="1222" y="101"/>
                    <a:pt x="1079" y="0"/>
                    <a:pt x="9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1" name="Google Shape;3201;p44"/>
            <p:cNvSpPr/>
            <p:nvPr/>
          </p:nvSpPr>
          <p:spPr>
            <a:xfrm>
              <a:off x="4609271" y="3971013"/>
              <a:ext cx="22218" cy="60123"/>
            </a:xfrm>
            <a:custGeom>
              <a:avLst/>
              <a:gdLst/>
              <a:ahLst/>
              <a:cxnLst/>
              <a:rect l="l" t="t" r="r" b="b"/>
              <a:pathLst>
                <a:path w="1235" h="3342" extrusionOk="0">
                  <a:moveTo>
                    <a:pt x="550" y="1"/>
                  </a:moveTo>
                  <a:cubicBezTo>
                    <a:pt x="473" y="1"/>
                    <a:pt x="392" y="36"/>
                    <a:pt x="334" y="94"/>
                  </a:cubicBezTo>
                  <a:cubicBezTo>
                    <a:pt x="1" y="394"/>
                    <a:pt x="1" y="861"/>
                    <a:pt x="67" y="1262"/>
                  </a:cubicBezTo>
                  <a:cubicBezTo>
                    <a:pt x="101" y="1695"/>
                    <a:pt x="334" y="2062"/>
                    <a:pt x="501" y="2463"/>
                  </a:cubicBezTo>
                  <a:cubicBezTo>
                    <a:pt x="534" y="2563"/>
                    <a:pt x="601" y="2729"/>
                    <a:pt x="601" y="2830"/>
                  </a:cubicBezTo>
                  <a:cubicBezTo>
                    <a:pt x="634" y="2930"/>
                    <a:pt x="634" y="2963"/>
                    <a:pt x="601" y="3030"/>
                  </a:cubicBezTo>
                  <a:cubicBezTo>
                    <a:pt x="601" y="3063"/>
                    <a:pt x="601" y="3096"/>
                    <a:pt x="634" y="3163"/>
                  </a:cubicBezTo>
                  <a:cubicBezTo>
                    <a:pt x="634" y="3163"/>
                    <a:pt x="634" y="3163"/>
                    <a:pt x="601" y="3197"/>
                  </a:cubicBezTo>
                  <a:cubicBezTo>
                    <a:pt x="601" y="3263"/>
                    <a:pt x="634" y="3330"/>
                    <a:pt x="735" y="3330"/>
                  </a:cubicBezTo>
                  <a:cubicBezTo>
                    <a:pt x="766" y="3338"/>
                    <a:pt x="798" y="3342"/>
                    <a:pt x="828" y="3342"/>
                  </a:cubicBezTo>
                  <a:cubicBezTo>
                    <a:pt x="927" y="3342"/>
                    <a:pt x="1017" y="3298"/>
                    <a:pt x="1068" y="3197"/>
                  </a:cubicBezTo>
                  <a:cubicBezTo>
                    <a:pt x="1168" y="3063"/>
                    <a:pt x="1235" y="2930"/>
                    <a:pt x="1235" y="2763"/>
                  </a:cubicBezTo>
                  <a:cubicBezTo>
                    <a:pt x="1235" y="2429"/>
                    <a:pt x="1068" y="2162"/>
                    <a:pt x="901" y="1862"/>
                  </a:cubicBezTo>
                  <a:cubicBezTo>
                    <a:pt x="768" y="1562"/>
                    <a:pt x="634" y="1262"/>
                    <a:pt x="568" y="928"/>
                  </a:cubicBezTo>
                  <a:cubicBezTo>
                    <a:pt x="568" y="795"/>
                    <a:pt x="568" y="661"/>
                    <a:pt x="601" y="528"/>
                  </a:cubicBezTo>
                  <a:cubicBezTo>
                    <a:pt x="601" y="428"/>
                    <a:pt x="634" y="361"/>
                    <a:pt x="668" y="294"/>
                  </a:cubicBezTo>
                  <a:cubicBezTo>
                    <a:pt x="668" y="294"/>
                    <a:pt x="701" y="294"/>
                    <a:pt x="701" y="261"/>
                  </a:cubicBezTo>
                  <a:lnTo>
                    <a:pt x="768" y="261"/>
                  </a:lnTo>
                  <a:cubicBezTo>
                    <a:pt x="835" y="161"/>
                    <a:pt x="768" y="94"/>
                    <a:pt x="701" y="61"/>
                  </a:cubicBezTo>
                  <a:cubicBezTo>
                    <a:pt x="659" y="19"/>
                    <a:pt x="606" y="1"/>
                    <a:pt x="5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2" name="Google Shape;3202;p44"/>
            <p:cNvSpPr/>
            <p:nvPr/>
          </p:nvSpPr>
          <p:spPr>
            <a:xfrm>
              <a:off x="3986368" y="3477796"/>
              <a:ext cx="438686" cy="293453"/>
            </a:xfrm>
            <a:custGeom>
              <a:avLst/>
              <a:gdLst/>
              <a:ahLst/>
              <a:cxnLst/>
              <a:rect l="l" t="t" r="r" b="b"/>
              <a:pathLst>
                <a:path w="24385" h="16312" extrusionOk="0">
                  <a:moveTo>
                    <a:pt x="23984" y="1"/>
                  </a:moveTo>
                  <a:cubicBezTo>
                    <a:pt x="23903" y="1"/>
                    <a:pt x="23818" y="63"/>
                    <a:pt x="23818" y="157"/>
                  </a:cubicBezTo>
                  <a:cubicBezTo>
                    <a:pt x="23685" y="1358"/>
                    <a:pt x="23785" y="2526"/>
                    <a:pt x="23251" y="3627"/>
                  </a:cubicBezTo>
                  <a:cubicBezTo>
                    <a:pt x="23017" y="4094"/>
                    <a:pt x="22784" y="4494"/>
                    <a:pt x="22450" y="4861"/>
                  </a:cubicBezTo>
                  <a:cubicBezTo>
                    <a:pt x="22050" y="5261"/>
                    <a:pt x="21616" y="5595"/>
                    <a:pt x="21249" y="5995"/>
                  </a:cubicBezTo>
                  <a:cubicBezTo>
                    <a:pt x="20883" y="6362"/>
                    <a:pt x="20582" y="6762"/>
                    <a:pt x="20382" y="7262"/>
                  </a:cubicBezTo>
                  <a:cubicBezTo>
                    <a:pt x="20182" y="7796"/>
                    <a:pt x="20115" y="8397"/>
                    <a:pt x="19782" y="8897"/>
                  </a:cubicBezTo>
                  <a:cubicBezTo>
                    <a:pt x="19248" y="9698"/>
                    <a:pt x="18147" y="9998"/>
                    <a:pt x="17213" y="10098"/>
                  </a:cubicBezTo>
                  <a:cubicBezTo>
                    <a:pt x="15946" y="10231"/>
                    <a:pt x="14678" y="10198"/>
                    <a:pt x="13511" y="10765"/>
                  </a:cubicBezTo>
                  <a:cubicBezTo>
                    <a:pt x="12677" y="11165"/>
                    <a:pt x="12009" y="11799"/>
                    <a:pt x="11342" y="12433"/>
                  </a:cubicBezTo>
                  <a:cubicBezTo>
                    <a:pt x="10709" y="13033"/>
                    <a:pt x="10108" y="13734"/>
                    <a:pt x="9341" y="14134"/>
                  </a:cubicBezTo>
                  <a:cubicBezTo>
                    <a:pt x="8909" y="14381"/>
                    <a:pt x="8477" y="14478"/>
                    <a:pt x="8042" y="14478"/>
                  </a:cubicBezTo>
                  <a:cubicBezTo>
                    <a:pt x="7536" y="14478"/>
                    <a:pt x="7026" y="14347"/>
                    <a:pt x="6506" y="14167"/>
                  </a:cubicBezTo>
                  <a:cubicBezTo>
                    <a:pt x="5680" y="13900"/>
                    <a:pt x="4837" y="13580"/>
                    <a:pt x="3976" y="13580"/>
                  </a:cubicBezTo>
                  <a:cubicBezTo>
                    <a:pt x="3654" y="13580"/>
                    <a:pt x="3330" y="13625"/>
                    <a:pt x="3003" y="13734"/>
                  </a:cubicBezTo>
                  <a:cubicBezTo>
                    <a:pt x="2403" y="13934"/>
                    <a:pt x="1902" y="14301"/>
                    <a:pt x="1402" y="14668"/>
                  </a:cubicBezTo>
                  <a:cubicBezTo>
                    <a:pt x="868" y="15101"/>
                    <a:pt x="301" y="15568"/>
                    <a:pt x="1" y="16202"/>
                  </a:cubicBezTo>
                  <a:cubicBezTo>
                    <a:pt x="1" y="16257"/>
                    <a:pt x="23" y="16311"/>
                    <a:pt x="68" y="16311"/>
                  </a:cubicBezTo>
                  <a:cubicBezTo>
                    <a:pt x="78" y="16311"/>
                    <a:pt x="89" y="16308"/>
                    <a:pt x="101" y="16302"/>
                  </a:cubicBezTo>
                  <a:cubicBezTo>
                    <a:pt x="701" y="16169"/>
                    <a:pt x="1168" y="15735"/>
                    <a:pt x="1635" y="15368"/>
                  </a:cubicBezTo>
                  <a:cubicBezTo>
                    <a:pt x="2102" y="15001"/>
                    <a:pt x="2603" y="14634"/>
                    <a:pt x="3170" y="14434"/>
                  </a:cubicBezTo>
                  <a:cubicBezTo>
                    <a:pt x="3432" y="14354"/>
                    <a:pt x="3690" y="14320"/>
                    <a:pt x="3943" y="14320"/>
                  </a:cubicBezTo>
                  <a:cubicBezTo>
                    <a:pt x="4850" y="14320"/>
                    <a:pt x="5705" y="14755"/>
                    <a:pt x="6539" y="15068"/>
                  </a:cubicBezTo>
                  <a:cubicBezTo>
                    <a:pt x="7080" y="15267"/>
                    <a:pt x="7622" y="15387"/>
                    <a:pt x="8158" y="15387"/>
                  </a:cubicBezTo>
                  <a:cubicBezTo>
                    <a:pt x="8613" y="15387"/>
                    <a:pt x="9064" y="15300"/>
                    <a:pt x="9508" y="15101"/>
                  </a:cubicBezTo>
                  <a:cubicBezTo>
                    <a:pt x="10375" y="14768"/>
                    <a:pt x="11075" y="14101"/>
                    <a:pt x="11743" y="13467"/>
                  </a:cubicBezTo>
                  <a:cubicBezTo>
                    <a:pt x="12410" y="12833"/>
                    <a:pt x="13077" y="12133"/>
                    <a:pt x="13911" y="11699"/>
                  </a:cubicBezTo>
                  <a:cubicBezTo>
                    <a:pt x="15045" y="11132"/>
                    <a:pt x="16446" y="11232"/>
                    <a:pt x="17680" y="11065"/>
                  </a:cubicBezTo>
                  <a:cubicBezTo>
                    <a:pt x="18681" y="10898"/>
                    <a:pt x="19748" y="10531"/>
                    <a:pt x="20416" y="9764"/>
                  </a:cubicBezTo>
                  <a:cubicBezTo>
                    <a:pt x="21183" y="8897"/>
                    <a:pt x="21116" y="7629"/>
                    <a:pt x="21917" y="6762"/>
                  </a:cubicBezTo>
                  <a:cubicBezTo>
                    <a:pt x="22751" y="5895"/>
                    <a:pt x="23818" y="5194"/>
                    <a:pt x="24185" y="3960"/>
                  </a:cubicBezTo>
                  <a:cubicBezTo>
                    <a:pt x="24352" y="3393"/>
                    <a:pt x="24385" y="2659"/>
                    <a:pt x="24385" y="2059"/>
                  </a:cubicBezTo>
                  <a:cubicBezTo>
                    <a:pt x="24352" y="1425"/>
                    <a:pt x="24285" y="758"/>
                    <a:pt x="24118" y="124"/>
                  </a:cubicBezTo>
                  <a:cubicBezTo>
                    <a:pt x="24104" y="37"/>
                    <a:pt x="24045" y="1"/>
                    <a:pt x="239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3" name="Google Shape;3203;p44"/>
            <p:cNvSpPr/>
            <p:nvPr/>
          </p:nvSpPr>
          <p:spPr>
            <a:xfrm>
              <a:off x="4017887" y="3416288"/>
              <a:ext cx="345966" cy="275859"/>
            </a:xfrm>
            <a:custGeom>
              <a:avLst/>
              <a:gdLst/>
              <a:ahLst/>
              <a:cxnLst/>
              <a:rect l="l" t="t" r="r" b="b"/>
              <a:pathLst>
                <a:path w="19231" h="15334" extrusionOk="0">
                  <a:moveTo>
                    <a:pt x="18967" y="0"/>
                  </a:moveTo>
                  <a:cubicBezTo>
                    <a:pt x="18903" y="0"/>
                    <a:pt x="18845" y="35"/>
                    <a:pt x="18830" y="107"/>
                  </a:cubicBezTo>
                  <a:cubicBezTo>
                    <a:pt x="18630" y="1175"/>
                    <a:pt x="18397" y="2209"/>
                    <a:pt x="18096" y="3209"/>
                  </a:cubicBezTo>
                  <a:cubicBezTo>
                    <a:pt x="17830" y="4077"/>
                    <a:pt x="17463" y="4944"/>
                    <a:pt x="16929" y="5678"/>
                  </a:cubicBezTo>
                  <a:cubicBezTo>
                    <a:pt x="16429" y="6378"/>
                    <a:pt x="15795" y="6945"/>
                    <a:pt x="14994" y="7279"/>
                  </a:cubicBezTo>
                  <a:cubicBezTo>
                    <a:pt x="14160" y="7646"/>
                    <a:pt x="13193" y="7713"/>
                    <a:pt x="12426" y="8280"/>
                  </a:cubicBezTo>
                  <a:cubicBezTo>
                    <a:pt x="11125" y="9214"/>
                    <a:pt x="10724" y="11148"/>
                    <a:pt x="9057" y="11549"/>
                  </a:cubicBezTo>
                  <a:cubicBezTo>
                    <a:pt x="8663" y="11645"/>
                    <a:pt x="8265" y="11680"/>
                    <a:pt x="7865" y="11680"/>
                  </a:cubicBezTo>
                  <a:cubicBezTo>
                    <a:pt x="6865" y="11680"/>
                    <a:pt x="5853" y="11464"/>
                    <a:pt x="4857" y="11464"/>
                  </a:cubicBezTo>
                  <a:cubicBezTo>
                    <a:pt x="4599" y="11464"/>
                    <a:pt x="4342" y="11479"/>
                    <a:pt x="4086" y="11515"/>
                  </a:cubicBezTo>
                  <a:cubicBezTo>
                    <a:pt x="2152" y="11816"/>
                    <a:pt x="851" y="13450"/>
                    <a:pt x="50" y="15118"/>
                  </a:cubicBezTo>
                  <a:cubicBezTo>
                    <a:pt x="1" y="15217"/>
                    <a:pt x="98" y="15334"/>
                    <a:pt x="192" y="15334"/>
                  </a:cubicBezTo>
                  <a:cubicBezTo>
                    <a:pt x="225" y="15334"/>
                    <a:pt x="258" y="15319"/>
                    <a:pt x="284" y="15285"/>
                  </a:cubicBezTo>
                  <a:cubicBezTo>
                    <a:pt x="1551" y="14051"/>
                    <a:pt x="2485" y="12349"/>
                    <a:pt x="4453" y="12216"/>
                  </a:cubicBezTo>
                  <a:cubicBezTo>
                    <a:pt x="4606" y="12203"/>
                    <a:pt x="4760" y="12198"/>
                    <a:pt x="4914" y="12198"/>
                  </a:cubicBezTo>
                  <a:cubicBezTo>
                    <a:pt x="6017" y="12198"/>
                    <a:pt x="7145" y="12479"/>
                    <a:pt x="8270" y="12479"/>
                  </a:cubicBezTo>
                  <a:cubicBezTo>
                    <a:pt x="8667" y="12479"/>
                    <a:pt x="9063" y="12444"/>
                    <a:pt x="9457" y="12349"/>
                  </a:cubicBezTo>
                  <a:cubicBezTo>
                    <a:pt x="10257" y="12149"/>
                    <a:pt x="10925" y="11649"/>
                    <a:pt x="11425" y="10982"/>
                  </a:cubicBezTo>
                  <a:cubicBezTo>
                    <a:pt x="11925" y="10315"/>
                    <a:pt x="12326" y="9514"/>
                    <a:pt x="12993" y="9047"/>
                  </a:cubicBezTo>
                  <a:cubicBezTo>
                    <a:pt x="13760" y="8547"/>
                    <a:pt x="14727" y="8480"/>
                    <a:pt x="15561" y="8080"/>
                  </a:cubicBezTo>
                  <a:cubicBezTo>
                    <a:pt x="16329" y="7746"/>
                    <a:pt x="16996" y="7146"/>
                    <a:pt x="17529" y="6512"/>
                  </a:cubicBezTo>
                  <a:cubicBezTo>
                    <a:pt x="18163" y="5711"/>
                    <a:pt x="18664" y="4777"/>
                    <a:pt x="18897" y="3777"/>
                  </a:cubicBezTo>
                  <a:cubicBezTo>
                    <a:pt x="19231" y="2576"/>
                    <a:pt x="19197" y="1408"/>
                    <a:pt x="19164" y="174"/>
                  </a:cubicBezTo>
                  <a:cubicBezTo>
                    <a:pt x="19145" y="60"/>
                    <a:pt x="19051" y="0"/>
                    <a:pt x="189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4" name="Google Shape;3204;p44"/>
            <p:cNvSpPr/>
            <p:nvPr/>
          </p:nvSpPr>
          <p:spPr>
            <a:xfrm>
              <a:off x="4074591" y="3423358"/>
              <a:ext cx="228059" cy="164914"/>
            </a:xfrm>
            <a:custGeom>
              <a:avLst/>
              <a:gdLst/>
              <a:ahLst/>
              <a:cxnLst/>
              <a:rect l="l" t="t" r="r" b="b"/>
              <a:pathLst>
                <a:path w="12677" h="9167" extrusionOk="0">
                  <a:moveTo>
                    <a:pt x="12408" y="1"/>
                  </a:moveTo>
                  <a:cubicBezTo>
                    <a:pt x="12365" y="1"/>
                    <a:pt x="12319" y="16"/>
                    <a:pt x="12276" y="48"/>
                  </a:cubicBezTo>
                  <a:cubicBezTo>
                    <a:pt x="12042" y="281"/>
                    <a:pt x="11809" y="448"/>
                    <a:pt x="11609" y="682"/>
                  </a:cubicBezTo>
                  <a:cubicBezTo>
                    <a:pt x="11375" y="915"/>
                    <a:pt x="11142" y="1115"/>
                    <a:pt x="10875" y="1315"/>
                  </a:cubicBezTo>
                  <a:cubicBezTo>
                    <a:pt x="10374" y="1682"/>
                    <a:pt x="9841" y="2016"/>
                    <a:pt x="9407" y="2450"/>
                  </a:cubicBezTo>
                  <a:cubicBezTo>
                    <a:pt x="8340" y="3517"/>
                    <a:pt x="7839" y="4985"/>
                    <a:pt x="6805" y="6019"/>
                  </a:cubicBezTo>
                  <a:cubicBezTo>
                    <a:pt x="6454" y="6351"/>
                    <a:pt x="6041" y="6438"/>
                    <a:pt x="5613" y="6438"/>
                  </a:cubicBezTo>
                  <a:cubicBezTo>
                    <a:pt x="5268" y="6438"/>
                    <a:pt x="4912" y="6382"/>
                    <a:pt x="4570" y="6352"/>
                  </a:cubicBezTo>
                  <a:cubicBezTo>
                    <a:pt x="4462" y="6347"/>
                    <a:pt x="4354" y="6344"/>
                    <a:pt x="4245" y="6344"/>
                  </a:cubicBezTo>
                  <a:cubicBezTo>
                    <a:pt x="3655" y="6344"/>
                    <a:pt x="3071" y="6427"/>
                    <a:pt x="2536" y="6653"/>
                  </a:cubicBezTo>
                  <a:cubicBezTo>
                    <a:pt x="1935" y="6853"/>
                    <a:pt x="1401" y="7153"/>
                    <a:pt x="934" y="7553"/>
                  </a:cubicBezTo>
                  <a:cubicBezTo>
                    <a:pt x="534" y="7920"/>
                    <a:pt x="0" y="8454"/>
                    <a:pt x="34" y="9054"/>
                  </a:cubicBezTo>
                  <a:cubicBezTo>
                    <a:pt x="34" y="9129"/>
                    <a:pt x="71" y="9167"/>
                    <a:pt x="118" y="9167"/>
                  </a:cubicBezTo>
                  <a:cubicBezTo>
                    <a:pt x="134" y="9167"/>
                    <a:pt x="151" y="9163"/>
                    <a:pt x="167" y="9154"/>
                  </a:cubicBezTo>
                  <a:cubicBezTo>
                    <a:pt x="734" y="8854"/>
                    <a:pt x="1135" y="8220"/>
                    <a:pt x="1668" y="7853"/>
                  </a:cubicBezTo>
                  <a:cubicBezTo>
                    <a:pt x="2202" y="7486"/>
                    <a:pt x="2802" y="7220"/>
                    <a:pt x="3470" y="7120"/>
                  </a:cubicBezTo>
                  <a:cubicBezTo>
                    <a:pt x="3626" y="7099"/>
                    <a:pt x="3782" y="7091"/>
                    <a:pt x="3938" y="7091"/>
                  </a:cubicBezTo>
                  <a:cubicBezTo>
                    <a:pt x="4489" y="7091"/>
                    <a:pt x="5040" y="7190"/>
                    <a:pt x="5591" y="7190"/>
                  </a:cubicBezTo>
                  <a:cubicBezTo>
                    <a:pt x="5651" y="7190"/>
                    <a:pt x="5711" y="7189"/>
                    <a:pt x="5771" y="7186"/>
                  </a:cubicBezTo>
                  <a:cubicBezTo>
                    <a:pt x="6505" y="7153"/>
                    <a:pt x="7172" y="6919"/>
                    <a:pt x="7673" y="6419"/>
                  </a:cubicBezTo>
                  <a:cubicBezTo>
                    <a:pt x="8707" y="5385"/>
                    <a:pt x="9240" y="3951"/>
                    <a:pt x="10341" y="2950"/>
                  </a:cubicBezTo>
                  <a:cubicBezTo>
                    <a:pt x="11208" y="2216"/>
                    <a:pt x="12676" y="1482"/>
                    <a:pt x="12576" y="181"/>
                  </a:cubicBezTo>
                  <a:cubicBezTo>
                    <a:pt x="12576" y="68"/>
                    <a:pt x="12499" y="1"/>
                    <a:pt x="124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5" name="Google Shape;3205;p44"/>
            <p:cNvSpPr/>
            <p:nvPr/>
          </p:nvSpPr>
          <p:spPr>
            <a:xfrm>
              <a:off x="4452057" y="3568628"/>
              <a:ext cx="251788" cy="207856"/>
            </a:xfrm>
            <a:custGeom>
              <a:avLst/>
              <a:gdLst/>
              <a:ahLst/>
              <a:cxnLst/>
              <a:rect l="l" t="t" r="r" b="b"/>
              <a:pathLst>
                <a:path w="13996" h="11554" extrusionOk="0">
                  <a:moveTo>
                    <a:pt x="1326" y="0"/>
                  </a:moveTo>
                  <a:cubicBezTo>
                    <a:pt x="1297" y="0"/>
                    <a:pt x="1267" y="4"/>
                    <a:pt x="1234" y="12"/>
                  </a:cubicBezTo>
                  <a:cubicBezTo>
                    <a:pt x="967" y="112"/>
                    <a:pt x="834" y="446"/>
                    <a:pt x="734" y="679"/>
                  </a:cubicBezTo>
                  <a:cubicBezTo>
                    <a:pt x="534" y="1079"/>
                    <a:pt x="400" y="1513"/>
                    <a:pt x="334" y="1947"/>
                  </a:cubicBezTo>
                  <a:cubicBezTo>
                    <a:pt x="0" y="3581"/>
                    <a:pt x="367" y="5316"/>
                    <a:pt x="1501" y="6583"/>
                  </a:cubicBezTo>
                  <a:cubicBezTo>
                    <a:pt x="2002" y="7150"/>
                    <a:pt x="2635" y="7584"/>
                    <a:pt x="3336" y="7851"/>
                  </a:cubicBezTo>
                  <a:cubicBezTo>
                    <a:pt x="3843" y="8041"/>
                    <a:pt x="4351" y="8111"/>
                    <a:pt x="4867" y="8111"/>
                  </a:cubicBezTo>
                  <a:cubicBezTo>
                    <a:pt x="5165" y="8111"/>
                    <a:pt x="5466" y="8088"/>
                    <a:pt x="5771" y="8051"/>
                  </a:cubicBezTo>
                  <a:cubicBezTo>
                    <a:pt x="5945" y="8022"/>
                    <a:pt x="6125" y="7999"/>
                    <a:pt x="6303" y="7999"/>
                  </a:cubicBezTo>
                  <a:cubicBezTo>
                    <a:pt x="6535" y="7999"/>
                    <a:pt x="6764" y="8038"/>
                    <a:pt x="6972" y="8151"/>
                  </a:cubicBezTo>
                  <a:cubicBezTo>
                    <a:pt x="7272" y="8318"/>
                    <a:pt x="7505" y="8618"/>
                    <a:pt x="7739" y="8885"/>
                  </a:cubicBezTo>
                  <a:cubicBezTo>
                    <a:pt x="8173" y="9485"/>
                    <a:pt x="8540" y="10119"/>
                    <a:pt x="9140" y="10586"/>
                  </a:cubicBezTo>
                  <a:cubicBezTo>
                    <a:pt x="9807" y="11120"/>
                    <a:pt x="10608" y="11420"/>
                    <a:pt x="11442" y="11520"/>
                  </a:cubicBezTo>
                  <a:cubicBezTo>
                    <a:pt x="11586" y="11542"/>
                    <a:pt x="11727" y="11553"/>
                    <a:pt x="11865" y="11553"/>
                  </a:cubicBezTo>
                  <a:cubicBezTo>
                    <a:pt x="12142" y="11553"/>
                    <a:pt x="12409" y="11509"/>
                    <a:pt x="12676" y="11420"/>
                  </a:cubicBezTo>
                  <a:cubicBezTo>
                    <a:pt x="13143" y="11320"/>
                    <a:pt x="13443" y="11053"/>
                    <a:pt x="13843" y="10786"/>
                  </a:cubicBezTo>
                  <a:cubicBezTo>
                    <a:pt x="13995" y="10665"/>
                    <a:pt x="13926" y="10377"/>
                    <a:pt x="13736" y="10377"/>
                  </a:cubicBezTo>
                  <a:cubicBezTo>
                    <a:pt x="13717" y="10377"/>
                    <a:pt x="13697" y="10380"/>
                    <a:pt x="13677" y="10386"/>
                  </a:cubicBezTo>
                  <a:cubicBezTo>
                    <a:pt x="13361" y="10485"/>
                    <a:pt x="12998" y="10513"/>
                    <a:pt x="12644" y="10513"/>
                  </a:cubicBezTo>
                  <a:cubicBezTo>
                    <a:pt x="12400" y="10513"/>
                    <a:pt x="12160" y="10500"/>
                    <a:pt x="11942" y="10486"/>
                  </a:cubicBezTo>
                  <a:cubicBezTo>
                    <a:pt x="11342" y="10453"/>
                    <a:pt x="10774" y="10353"/>
                    <a:pt x="10241" y="10086"/>
                  </a:cubicBezTo>
                  <a:cubicBezTo>
                    <a:pt x="9173" y="9519"/>
                    <a:pt x="8773" y="8418"/>
                    <a:pt x="7906" y="7651"/>
                  </a:cubicBezTo>
                  <a:cubicBezTo>
                    <a:pt x="7439" y="7284"/>
                    <a:pt x="6905" y="7050"/>
                    <a:pt x="6305" y="7050"/>
                  </a:cubicBezTo>
                  <a:cubicBezTo>
                    <a:pt x="5755" y="7050"/>
                    <a:pt x="5206" y="7209"/>
                    <a:pt x="4656" y="7209"/>
                  </a:cubicBezTo>
                  <a:cubicBezTo>
                    <a:pt x="4539" y="7209"/>
                    <a:pt x="4421" y="7201"/>
                    <a:pt x="4303" y="7184"/>
                  </a:cubicBezTo>
                  <a:cubicBezTo>
                    <a:pt x="3102" y="6984"/>
                    <a:pt x="2035" y="6150"/>
                    <a:pt x="1468" y="5082"/>
                  </a:cubicBezTo>
                  <a:cubicBezTo>
                    <a:pt x="1101" y="4382"/>
                    <a:pt x="967" y="3548"/>
                    <a:pt x="967" y="2781"/>
                  </a:cubicBezTo>
                  <a:cubicBezTo>
                    <a:pt x="967" y="2347"/>
                    <a:pt x="1034" y="1947"/>
                    <a:pt x="1101" y="1546"/>
                  </a:cubicBezTo>
                  <a:cubicBezTo>
                    <a:pt x="1168" y="1380"/>
                    <a:pt x="1201" y="1179"/>
                    <a:pt x="1268" y="979"/>
                  </a:cubicBezTo>
                  <a:cubicBezTo>
                    <a:pt x="1268" y="946"/>
                    <a:pt x="1368" y="646"/>
                    <a:pt x="1401" y="479"/>
                  </a:cubicBezTo>
                  <a:cubicBezTo>
                    <a:pt x="1738" y="479"/>
                    <a:pt x="1653" y="0"/>
                    <a:pt x="13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6" name="Google Shape;3206;p44"/>
            <p:cNvSpPr/>
            <p:nvPr/>
          </p:nvSpPr>
          <p:spPr>
            <a:xfrm>
              <a:off x="4512665" y="3517680"/>
              <a:ext cx="174035" cy="171787"/>
            </a:xfrm>
            <a:custGeom>
              <a:avLst/>
              <a:gdLst/>
              <a:ahLst/>
              <a:cxnLst/>
              <a:rect l="l" t="t" r="r" b="b"/>
              <a:pathLst>
                <a:path w="9674" h="9549" extrusionOk="0">
                  <a:moveTo>
                    <a:pt x="250" y="0"/>
                  </a:moveTo>
                  <a:cubicBezTo>
                    <a:pt x="225" y="0"/>
                    <a:pt x="200" y="25"/>
                    <a:pt x="200" y="75"/>
                  </a:cubicBezTo>
                  <a:cubicBezTo>
                    <a:pt x="100" y="842"/>
                    <a:pt x="0" y="1543"/>
                    <a:pt x="100" y="2310"/>
                  </a:cubicBezTo>
                  <a:cubicBezTo>
                    <a:pt x="167" y="2877"/>
                    <a:pt x="300" y="3444"/>
                    <a:pt x="567" y="3945"/>
                  </a:cubicBezTo>
                  <a:cubicBezTo>
                    <a:pt x="1101" y="4979"/>
                    <a:pt x="2035" y="5613"/>
                    <a:pt x="3169" y="5746"/>
                  </a:cubicBezTo>
                  <a:cubicBezTo>
                    <a:pt x="3836" y="5813"/>
                    <a:pt x="4503" y="5779"/>
                    <a:pt x="5070" y="6180"/>
                  </a:cubicBezTo>
                  <a:cubicBezTo>
                    <a:pt x="5571" y="6513"/>
                    <a:pt x="5904" y="7014"/>
                    <a:pt x="6271" y="7481"/>
                  </a:cubicBezTo>
                  <a:cubicBezTo>
                    <a:pt x="7005" y="8348"/>
                    <a:pt x="8106" y="9449"/>
                    <a:pt x="9307" y="9549"/>
                  </a:cubicBezTo>
                  <a:cubicBezTo>
                    <a:pt x="9607" y="9549"/>
                    <a:pt x="9674" y="9215"/>
                    <a:pt x="9540" y="9048"/>
                  </a:cubicBezTo>
                  <a:cubicBezTo>
                    <a:pt x="9474" y="8948"/>
                    <a:pt x="9407" y="8882"/>
                    <a:pt x="9340" y="8815"/>
                  </a:cubicBezTo>
                  <a:cubicBezTo>
                    <a:pt x="9307" y="8781"/>
                    <a:pt x="9273" y="8781"/>
                    <a:pt x="9240" y="8781"/>
                  </a:cubicBezTo>
                  <a:cubicBezTo>
                    <a:pt x="8907" y="8515"/>
                    <a:pt x="8506" y="8281"/>
                    <a:pt x="8106" y="7981"/>
                  </a:cubicBezTo>
                  <a:cubicBezTo>
                    <a:pt x="7639" y="7647"/>
                    <a:pt x="7239" y="7214"/>
                    <a:pt x="6872" y="6780"/>
                  </a:cubicBezTo>
                  <a:cubicBezTo>
                    <a:pt x="6138" y="5913"/>
                    <a:pt x="5471" y="5146"/>
                    <a:pt x="4270" y="4979"/>
                  </a:cubicBezTo>
                  <a:cubicBezTo>
                    <a:pt x="3703" y="4912"/>
                    <a:pt x="3069" y="4979"/>
                    <a:pt x="2535" y="4779"/>
                  </a:cubicBezTo>
                  <a:cubicBezTo>
                    <a:pt x="2035" y="4612"/>
                    <a:pt x="1601" y="4245"/>
                    <a:pt x="1301" y="3811"/>
                  </a:cubicBezTo>
                  <a:cubicBezTo>
                    <a:pt x="968" y="3344"/>
                    <a:pt x="767" y="2811"/>
                    <a:pt x="634" y="2243"/>
                  </a:cubicBezTo>
                  <a:cubicBezTo>
                    <a:pt x="501" y="1543"/>
                    <a:pt x="367" y="776"/>
                    <a:pt x="300" y="75"/>
                  </a:cubicBezTo>
                  <a:cubicBezTo>
                    <a:pt x="300" y="25"/>
                    <a:pt x="275" y="0"/>
                    <a:pt x="2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7" name="Google Shape;3207;p44"/>
            <p:cNvSpPr/>
            <p:nvPr/>
          </p:nvSpPr>
          <p:spPr>
            <a:xfrm>
              <a:off x="4539668" y="3475764"/>
              <a:ext cx="113427" cy="130445"/>
            </a:xfrm>
            <a:custGeom>
              <a:avLst/>
              <a:gdLst/>
              <a:ahLst/>
              <a:cxnLst/>
              <a:rect l="l" t="t" r="r" b="b"/>
              <a:pathLst>
                <a:path w="6305" h="7251" extrusionOk="0">
                  <a:moveTo>
                    <a:pt x="1016" y="1"/>
                  </a:moveTo>
                  <a:cubicBezTo>
                    <a:pt x="990" y="1"/>
                    <a:pt x="960" y="11"/>
                    <a:pt x="934" y="37"/>
                  </a:cubicBezTo>
                  <a:cubicBezTo>
                    <a:pt x="0" y="1304"/>
                    <a:pt x="534" y="3139"/>
                    <a:pt x="1735" y="4006"/>
                  </a:cubicBezTo>
                  <a:cubicBezTo>
                    <a:pt x="2502" y="4540"/>
                    <a:pt x="3436" y="4740"/>
                    <a:pt x="4203" y="5274"/>
                  </a:cubicBezTo>
                  <a:cubicBezTo>
                    <a:pt x="4570" y="5574"/>
                    <a:pt x="4870" y="5941"/>
                    <a:pt x="5171" y="6308"/>
                  </a:cubicBezTo>
                  <a:cubicBezTo>
                    <a:pt x="5437" y="6675"/>
                    <a:pt x="5704" y="7042"/>
                    <a:pt x="6138" y="7242"/>
                  </a:cubicBezTo>
                  <a:cubicBezTo>
                    <a:pt x="6150" y="7248"/>
                    <a:pt x="6163" y="7251"/>
                    <a:pt x="6176" y="7251"/>
                  </a:cubicBezTo>
                  <a:cubicBezTo>
                    <a:pt x="6237" y="7251"/>
                    <a:pt x="6305" y="7191"/>
                    <a:pt x="6305" y="7109"/>
                  </a:cubicBezTo>
                  <a:cubicBezTo>
                    <a:pt x="6305" y="6341"/>
                    <a:pt x="5638" y="5608"/>
                    <a:pt x="5071" y="5074"/>
                  </a:cubicBezTo>
                  <a:cubicBezTo>
                    <a:pt x="4403" y="4473"/>
                    <a:pt x="3670" y="4173"/>
                    <a:pt x="2869" y="3873"/>
                  </a:cubicBezTo>
                  <a:cubicBezTo>
                    <a:pt x="2102" y="3539"/>
                    <a:pt x="1468" y="3139"/>
                    <a:pt x="1134" y="2372"/>
                  </a:cubicBezTo>
                  <a:cubicBezTo>
                    <a:pt x="834" y="1671"/>
                    <a:pt x="834" y="804"/>
                    <a:pt x="1068" y="70"/>
                  </a:cubicBezTo>
                  <a:cubicBezTo>
                    <a:pt x="1088" y="29"/>
                    <a:pt x="1058" y="1"/>
                    <a:pt x="10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8" name="Google Shape;3208;p44"/>
            <p:cNvSpPr/>
            <p:nvPr/>
          </p:nvSpPr>
          <p:spPr>
            <a:xfrm>
              <a:off x="4000185" y="4301258"/>
              <a:ext cx="59421" cy="254163"/>
            </a:xfrm>
            <a:custGeom>
              <a:avLst/>
              <a:gdLst/>
              <a:ahLst/>
              <a:cxnLst/>
              <a:rect l="l" t="t" r="r" b="b"/>
              <a:pathLst>
                <a:path w="3303" h="14128" extrusionOk="0">
                  <a:moveTo>
                    <a:pt x="2907" y="0"/>
                  </a:moveTo>
                  <a:cubicBezTo>
                    <a:pt x="2799" y="0"/>
                    <a:pt x="2697" y="55"/>
                    <a:pt x="2669" y="184"/>
                  </a:cubicBezTo>
                  <a:cubicBezTo>
                    <a:pt x="2435" y="1451"/>
                    <a:pt x="2368" y="2786"/>
                    <a:pt x="2135" y="4053"/>
                  </a:cubicBezTo>
                  <a:cubicBezTo>
                    <a:pt x="1868" y="5354"/>
                    <a:pt x="1501" y="6588"/>
                    <a:pt x="1001" y="7789"/>
                  </a:cubicBezTo>
                  <a:cubicBezTo>
                    <a:pt x="567" y="8957"/>
                    <a:pt x="134" y="10124"/>
                    <a:pt x="33" y="11392"/>
                  </a:cubicBezTo>
                  <a:cubicBezTo>
                    <a:pt x="0" y="11959"/>
                    <a:pt x="33" y="12559"/>
                    <a:pt x="200" y="13126"/>
                  </a:cubicBezTo>
                  <a:cubicBezTo>
                    <a:pt x="334" y="13493"/>
                    <a:pt x="601" y="14094"/>
                    <a:pt x="1068" y="14127"/>
                  </a:cubicBezTo>
                  <a:cubicBezTo>
                    <a:pt x="1134" y="14127"/>
                    <a:pt x="1168" y="14094"/>
                    <a:pt x="1201" y="14027"/>
                  </a:cubicBezTo>
                  <a:cubicBezTo>
                    <a:pt x="1401" y="13660"/>
                    <a:pt x="1134" y="13060"/>
                    <a:pt x="1068" y="12659"/>
                  </a:cubicBezTo>
                  <a:cubicBezTo>
                    <a:pt x="934" y="12126"/>
                    <a:pt x="934" y="11525"/>
                    <a:pt x="1001" y="10992"/>
                  </a:cubicBezTo>
                  <a:cubicBezTo>
                    <a:pt x="1168" y="9791"/>
                    <a:pt x="1635" y="8657"/>
                    <a:pt x="2068" y="7556"/>
                  </a:cubicBezTo>
                  <a:cubicBezTo>
                    <a:pt x="2502" y="6388"/>
                    <a:pt x="2802" y="5187"/>
                    <a:pt x="2969" y="3987"/>
                  </a:cubicBezTo>
                  <a:cubicBezTo>
                    <a:pt x="3169" y="2752"/>
                    <a:pt x="3302" y="1485"/>
                    <a:pt x="3202" y="251"/>
                  </a:cubicBezTo>
                  <a:cubicBezTo>
                    <a:pt x="3202" y="98"/>
                    <a:pt x="3050" y="0"/>
                    <a:pt x="290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9" name="Google Shape;3209;p44"/>
            <p:cNvSpPr/>
            <p:nvPr/>
          </p:nvSpPr>
          <p:spPr>
            <a:xfrm>
              <a:off x="4651278" y="4314462"/>
              <a:ext cx="53430" cy="235309"/>
            </a:xfrm>
            <a:custGeom>
              <a:avLst/>
              <a:gdLst/>
              <a:ahLst/>
              <a:cxnLst/>
              <a:rect l="l" t="t" r="r" b="b"/>
              <a:pathLst>
                <a:path w="2970" h="13080" extrusionOk="0">
                  <a:moveTo>
                    <a:pt x="351" y="0"/>
                  </a:moveTo>
                  <a:cubicBezTo>
                    <a:pt x="259" y="0"/>
                    <a:pt x="167" y="50"/>
                    <a:pt x="134" y="150"/>
                  </a:cubicBezTo>
                  <a:cubicBezTo>
                    <a:pt x="1" y="717"/>
                    <a:pt x="1" y="1318"/>
                    <a:pt x="1" y="1885"/>
                  </a:cubicBezTo>
                  <a:cubicBezTo>
                    <a:pt x="1" y="2485"/>
                    <a:pt x="34" y="3086"/>
                    <a:pt x="101" y="3653"/>
                  </a:cubicBezTo>
                  <a:cubicBezTo>
                    <a:pt x="234" y="4820"/>
                    <a:pt x="534" y="5888"/>
                    <a:pt x="968" y="6989"/>
                  </a:cubicBezTo>
                  <a:cubicBezTo>
                    <a:pt x="1368" y="7989"/>
                    <a:pt x="1835" y="9023"/>
                    <a:pt x="1969" y="10157"/>
                  </a:cubicBezTo>
                  <a:cubicBezTo>
                    <a:pt x="2035" y="10691"/>
                    <a:pt x="1969" y="11192"/>
                    <a:pt x="1902" y="11725"/>
                  </a:cubicBezTo>
                  <a:cubicBezTo>
                    <a:pt x="1835" y="12159"/>
                    <a:pt x="1802" y="12859"/>
                    <a:pt x="2302" y="13060"/>
                  </a:cubicBezTo>
                  <a:cubicBezTo>
                    <a:pt x="2339" y="13072"/>
                    <a:pt x="2376" y="13080"/>
                    <a:pt x="2412" y="13080"/>
                  </a:cubicBezTo>
                  <a:cubicBezTo>
                    <a:pt x="2476" y="13080"/>
                    <a:pt x="2539" y="13056"/>
                    <a:pt x="2603" y="12993"/>
                  </a:cubicBezTo>
                  <a:cubicBezTo>
                    <a:pt x="2836" y="12593"/>
                    <a:pt x="2836" y="11925"/>
                    <a:pt x="2903" y="11492"/>
                  </a:cubicBezTo>
                  <a:cubicBezTo>
                    <a:pt x="2969" y="10991"/>
                    <a:pt x="2969" y="10458"/>
                    <a:pt x="2903" y="9957"/>
                  </a:cubicBezTo>
                  <a:cubicBezTo>
                    <a:pt x="2736" y="8890"/>
                    <a:pt x="2269" y="7889"/>
                    <a:pt x="1869" y="6888"/>
                  </a:cubicBezTo>
                  <a:cubicBezTo>
                    <a:pt x="1435" y="5854"/>
                    <a:pt x="1068" y="4820"/>
                    <a:pt x="901" y="3720"/>
                  </a:cubicBezTo>
                  <a:cubicBezTo>
                    <a:pt x="801" y="3086"/>
                    <a:pt x="768" y="2485"/>
                    <a:pt x="701" y="1885"/>
                  </a:cubicBezTo>
                  <a:cubicBezTo>
                    <a:pt x="668" y="1318"/>
                    <a:pt x="701" y="717"/>
                    <a:pt x="568" y="150"/>
                  </a:cubicBezTo>
                  <a:cubicBezTo>
                    <a:pt x="534" y="50"/>
                    <a:pt x="443" y="0"/>
                    <a:pt x="35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0" name="Google Shape;3210;p44"/>
            <p:cNvSpPr/>
            <p:nvPr/>
          </p:nvSpPr>
          <p:spPr>
            <a:xfrm>
              <a:off x="4169183" y="4034500"/>
              <a:ext cx="373490" cy="151116"/>
            </a:xfrm>
            <a:custGeom>
              <a:avLst/>
              <a:gdLst/>
              <a:ahLst/>
              <a:cxnLst/>
              <a:rect l="l" t="t" r="r" b="b"/>
              <a:pathLst>
                <a:path w="20761" h="8400" extrusionOk="0">
                  <a:moveTo>
                    <a:pt x="448" y="1"/>
                  </a:moveTo>
                  <a:cubicBezTo>
                    <a:pt x="232" y="1"/>
                    <a:pt x="1" y="219"/>
                    <a:pt x="46" y="468"/>
                  </a:cubicBezTo>
                  <a:cubicBezTo>
                    <a:pt x="380" y="2236"/>
                    <a:pt x="1447" y="3871"/>
                    <a:pt x="2748" y="5105"/>
                  </a:cubicBezTo>
                  <a:cubicBezTo>
                    <a:pt x="4049" y="6406"/>
                    <a:pt x="5650" y="7373"/>
                    <a:pt x="7385" y="7940"/>
                  </a:cubicBezTo>
                  <a:cubicBezTo>
                    <a:pt x="8383" y="8251"/>
                    <a:pt x="9405" y="8399"/>
                    <a:pt x="10420" y="8399"/>
                  </a:cubicBezTo>
                  <a:cubicBezTo>
                    <a:pt x="13004" y="8399"/>
                    <a:pt x="15548" y="7438"/>
                    <a:pt x="17559" y="5739"/>
                  </a:cubicBezTo>
                  <a:cubicBezTo>
                    <a:pt x="18326" y="5105"/>
                    <a:pt x="18993" y="4338"/>
                    <a:pt x="19560" y="3504"/>
                  </a:cubicBezTo>
                  <a:cubicBezTo>
                    <a:pt x="19860" y="3103"/>
                    <a:pt x="20094" y="2636"/>
                    <a:pt x="20294" y="2203"/>
                  </a:cubicBezTo>
                  <a:cubicBezTo>
                    <a:pt x="20494" y="1769"/>
                    <a:pt x="20761" y="1302"/>
                    <a:pt x="20494" y="868"/>
                  </a:cubicBezTo>
                  <a:cubicBezTo>
                    <a:pt x="20494" y="835"/>
                    <a:pt x="20494" y="802"/>
                    <a:pt x="20494" y="735"/>
                  </a:cubicBezTo>
                  <a:cubicBezTo>
                    <a:pt x="20474" y="596"/>
                    <a:pt x="20372" y="516"/>
                    <a:pt x="20257" y="516"/>
                  </a:cubicBezTo>
                  <a:cubicBezTo>
                    <a:pt x="20179" y="516"/>
                    <a:pt x="20095" y="554"/>
                    <a:pt x="20027" y="635"/>
                  </a:cubicBezTo>
                  <a:cubicBezTo>
                    <a:pt x="20061" y="635"/>
                    <a:pt x="20061" y="668"/>
                    <a:pt x="20094" y="668"/>
                  </a:cubicBezTo>
                  <a:cubicBezTo>
                    <a:pt x="19994" y="668"/>
                    <a:pt x="19894" y="702"/>
                    <a:pt x="19794" y="735"/>
                  </a:cubicBezTo>
                  <a:cubicBezTo>
                    <a:pt x="19727" y="802"/>
                    <a:pt x="19660" y="868"/>
                    <a:pt x="19627" y="935"/>
                  </a:cubicBezTo>
                  <a:cubicBezTo>
                    <a:pt x="19493" y="1102"/>
                    <a:pt x="19427" y="1302"/>
                    <a:pt x="19360" y="1502"/>
                  </a:cubicBezTo>
                  <a:cubicBezTo>
                    <a:pt x="19160" y="1869"/>
                    <a:pt x="18993" y="2236"/>
                    <a:pt x="18760" y="2603"/>
                  </a:cubicBezTo>
                  <a:cubicBezTo>
                    <a:pt x="18326" y="3303"/>
                    <a:pt x="17792" y="3937"/>
                    <a:pt x="17192" y="4504"/>
                  </a:cubicBezTo>
                  <a:cubicBezTo>
                    <a:pt x="16024" y="5605"/>
                    <a:pt x="14590" y="6439"/>
                    <a:pt x="13056" y="6873"/>
                  </a:cubicBezTo>
                  <a:cubicBezTo>
                    <a:pt x="12218" y="7117"/>
                    <a:pt x="11364" y="7234"/>
                    <a:pt x="10516" y="7234"/>
                  </a:cubicBezTo>
                  <a:cubicBezTo>
                    <a:pt x="8122" y="7234"/>
                    <a:pt x="5772" y="6305"/>
                    <a:pt x="3949" y="4704"/>
                  </a:cubicBezTo>
                  <a:cubicBezTo>
                    <a:pt x="2515" y="3437"/>
                    <a:pt x="1547" y="1869"/>
                    <a:pt x="713" y="168"/>
                  </a:cubicBezTo>
                  <a:cubicBezTo>
                    <a:pt x="649" y="50"/>
                    <a:pt x="550" y="1"/>
                    <a:pt x="4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1" name="Google Shape;3211;p44"/>
            <p:cNvSpPr/>
            <p:nvPr/>
          </p:nvSpPr>
          <p:spPr>
            <a:xfrm>
              <a:off x="4101001" y="3847835"/>
              <a:ext cx="45623" cy="60123"/>
            </a:xfrm>
            <a:custGeom>
              <a:avLst/>
              <a:gdLst/>
              <a:ahLst/>
              <a:cxnLst/>
              <a:rect l="l" t="t" r="r" b="b"/>
              <a:pathLst>
                <a:path w="2536" h="3342" extrusionOk="0">
                  <a:moveTo>
                    <a:pt x="502" y="1"/>
                  </a:moveTo>
                  <a:cubicBezTo>
                    <a:pt x="479" y="1"/>
                    <a:pt x="457" y="2"/>
                    <a:pt x="434" y="3"/>
                  </a:cubicBezTo>
                  <a:cubicBezTo>
                    <a:pt x="134" y="36"/>
                    <a:pt x="0" y="403"/>
                    <a:pt x="267" y="570"/>
                  </a:cubicBezTo>
                  <a:cubicBezTo>
                    <a:pt x="434" y="637"/>
                    <a:pt x="567" y="703"/>
                    <a:pt x="701" y="804"/>
                  </a:cubicBezTo>
                  <a:cubicBezTo>
                    <a:pt x="767" y="837"/>
                    <a:pt x="834" y="870"/>
                    <a:pt x="867" y="904"/>
                  </a:cubicBezTo>
                  <a:cubicBezTo>
                    <a:pt x="901" y="937"/>
                    <a:pt x="901" y="937"/>
                    <a:pt x="934" y="937"/>
                  </a:cubicBezTo>
                  <a:cubicBezTo>
                    <a:pt x="967" y="970"/>
                    <a:pt x="1001" y="1004"/>
                    <a:pt x="1034" y="1037"/>
                  </a:cubicBezTo>
                  <a:cubicBezTo>
                    <a:pt x="1101" y="1104"/>
                    <a:pt x="1134" y="1170"/>
                    <a:pt x="1201" y="1204"/>
                  </a:cubicBezTo>
                  <a:cubicBezTo>
                    <a:pt x="1201" y="1237"/>
                    <a:pt x="1201" y="1237"/>
                    <a:pt x="1201" y="1237"/>
                  </a:cubicBezTo>
                  <a:cubicBezTo>
                    <a:pt x="1234" y="1271"/>
                    <a:pt x="1268" y="1337"/>
                    <a:pt x="1301" y="1371"/>
                  </a:cubicBezTo>
                  <a:cubicBezTo>
                    <a:pt x="1301" y="1371"/>
                    <a:pt x="1301" y="1404"/>
                    <a:pt x="1334" y="1404"/>
                  </a:cubicBezTo>
                  <a:cubicBezTo>
                    <a:pt x="967" y="1504"/>
                    <a:pt x="634" y="1738"/>
                    <a:pt x="534" y="2104"/>
                  </a:cubicBezTo>
                  <a:cubicBezTo>
                    <a:pt x="417" y="2749"/>
                    <a:pt x="891" y="3341"/>
                    <a:pt x="1505" y="3341"/>
                  </a:cubicBezTo>
                  <a:cubicBezTo>
                    <a:pt x="1590" y="3341"/>
                    <a:pt x="1678" y="3330"/>
                    <a:pt x="1768" y="3305"/>
                  </a:cubicBezTo>
                  <a:cubicBezTo>
                    <a:pt x="2302" y="3172"/>
                    <a:pt x="2535" y="2571"/>
                    <a:pt x="2502" y="2038"/>
                  </a:cubicBezTo>
                  <a:cubicBezTo>
                    <a:pt x="2469" y="1537"/>
                    <a:pt x="2235" y="1070"/>
                    <a:pt x="1901" y="703"/>
                  </a:cubicBezTo>
                  <a:cubicBezTo>
                    <a:pt x="1550" y="352"/>
                    <a:pt x="1015" y="1"/>
                    <a:pt x="502" y="1"/>
                  </a:cubicBezTo>
                  <a:close/>
                </a:path>
              </a:pathLst>
            </a:custGeom>
            <a:solidFill>
              <a:srgbClr val="F0BC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2" name="Google Shape;3212;p44"/>
            <p:cNvSpPr/>
            <p:nvPr/>
          </p:nvSpPr>
          <p:spPr>
            <a:xfrm>
              <a:off x="4583474" y="3857010"/>
              <a:ext cx="34217" cy="58036"/>
            </a:xfrm>
            <a:custGeom>
              <a:avLst/>
              <a:gdLst/>
              <a:ahLst/>
              <a:cxnLst/>
              <a:rect l="l" t="t" r="r" b="b"/>
              <a:pathLst>
                <a:path w="1902" h="3226" extrusionOk="0">
                  <a:moveTo>
                    <a:pt x="1197" y="0"/>
                  </a:moveTo>
                  <a:cubicBezTo>
                    <a:pt x="839" y="0"/>
                    <a:pt x="540" y="343"/>
                    <a:pt x="367" y="660"/>
                  </a:cubicBezTo>
                  <a:cubicBezTo>
                    <a:pt x="200" y="1027"/>
                    <a:pt x="100" y="1461"/>
                    <a:pt x="67" y="1861"/>
                  </a:cubicBezTo>
                  <a:cubicBezTo>
                    <a:pt x="0" y="2328"/>
                    <a:pt x="167" y="2895"/>
                    <a:pt x="634" y="3129"/>
                  </a:cubicBezTo>
                  <a:cubicBezTo>
                    <a:pt x="760" y="3192"/>
                    <a:pt x="893" y="3225"/>
                    <a:pt x="1027" y="3225"/>
                  </a:cubicBezTo>
                  <a:cubicBezTo>
                    <a:pt x="1177" y="3225"/>
                    <a:pt x="1327" y="3184"/>
                    <a:pt x="1468" y="3096"/>
                  </a:cubicBezTo>
                  <a:cubicBezTo>
                    <a:pt x="1702" y="2962"/>
                    <a:pt x="1902" y="2695"/>
                    <a:pt x="1868" y="2395"/>
                  </a:cubicBezTo>
                  <a:cubicBezTo>
                    <a:pt x="1868" y="2061"/>
                    <a:pt x="1635" y="1795"/>
                    <a:pt x="1335" y="1728"/>
                  </a:cubicBezTo>
                  <a:cubicBezTo>
                    <a:pt x="1265" y="1714"/>
                    <a:pt x="1196" y="1706"/>
                    <a:pt x="1132" y="1706"/>
                  </a:cubicBezTo>
                  <a:cubicBezTo>
                    <a:pt x="1041" y="1706"/>
                    <a:pt x="960" y="1722"/>
                    <a:pt x="901" y="1761"/>
                  </a:cubicBezTo>
                  <a:cubicBezTo>
                    <a:pt x="901" y="1737"/>
                    <a:pt x="901" y="1712"/>
                    <a:pt x="901" y="1695"/>
                  </a:cubicBezTo>
                  <a:cubicBezTo>
                    <a:pt x="901" y="1661"/>
                    <a:pt x="901" y="1594"/>
                    <a:pt x="901" y="1561"/>
                  </a:cubicBezTo>
                  <a:cubicBezTo>
                    <a:pt x="934" y="1428"/>
                    <a:pt x="968" y="1261"/>
                    <a:pt x="1034" y="1127"/>
                  </a:cubicBezTo>
                  <a:cubicBezTo>
                    <a:pt x="1034" y="1103"/>
                    <a:pt x="1070" y="1024"/>
                    <a:pt x="1063" y="1024"/>
                  </a:cubicBezTo>
                  <a:cubicBezTo>
                    <a:pt x="1062" y="1024"/>
                    <a:pt x="1061" y="1025"/>
                    <a:pt x="1060" y="1026"/>
                  </a:cubicBezTo>
                  <a:lnTo>
                    <a:pt x="1060" y="1026"/>
                  </a:lnTo>
                  <a:cubicBezTo>
                    <a:pt x="1072" y="1005"/>
                    <a:pt x="1079" y="983"/>
                    <a:pt x="1101" y="961"/>
                  </a:cubicBezTo>
                  <a:cubicBezTo>
                    <a:pt x="1134" y="927"/>
                    <a:pt x="1134" y="894"/>
                    <a:pt x="1168" y="861"/>
                  </a:cubicBezTo>
                  <a:cubicBezTo>
                    <a:pt x="1168" y="861"/>
                    <a:pt x="1168" y="827"/>
                    <a:pt x="1201" y="827"/>
                  </a:cubicBezTo>
                  <a:cubicBezTo>
                    <a:pt x="1201" y="794"/>
                    <a:pt x="1235" y="794"/>
                    <a:pt x="1268" y="761"/>
                  </a:cubicBezTo>
                  <a:cubicBezTo>
                    <a:pt x="1268" y="761"/>
                    <a:pt x="1268" y="727"/>
                    <a:pt x="1301" y="727"/>
                  </a:cubicBezTo>
                  <a:cubicBezTo>
                    <a:pt x="1368" y="694"/>
                    <a:pt x="1435" y="627"/>
                    <a:pt x="1535" y="560"/>
                  </a:cubicBezTo>
                  <a:cubicBezTo>
                    <a:pt x="1702" y="394"/>
                    <a:pt x="1601" y="93"/>
                    <a:pt x="1368" y="27"/>
                  </a:cubicBezTo>
                  <a:cubicBezTo>
                    <a:pt x="1310" y="9"/>
                    <a:pt x="1252" y="0"/>
                    <a:pt x="1197" y="0"/>
                  </a:cubicBezTo>
                  <a:close/>
                </a:path>
              </a:pathLst>
            </a:custGeom>
            <a:solidFill>
              <a:srgbClr val="F0BC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3" name="Google Shape;3213;p44"/>
            <p:cNvSpPr/>
            <p:nvPr/>
          </p:nvSpPr>
          <p:spPr>
            <a:xfrm>
              <a:off x="3974873" y="3651527"/>
              <a:ext cx="734640" cy="198196"/>
            </a:xfrm>
            <a:custGeom>
              <a:avLst/>
              <a:gdLst/>
              <a:ahLst/>
              <a:cxnLst/>
              <a:rect l="l" t="t" r="r" b="b"/>
              <a:pathLst>
                <a:path w="40836" h="11017" extrusionOk="0">
                  <a:moveTo>
                    <a:pt x="24696" y="0"/>
                  </a:moveTo>
                  <a:cubicBezTo>
                    <a:pt x="24624" y="0"/>
                    <a:pt x="24551" y="23"/>
                    <a:pt x="24490" y="74"/>
                  </a:cubicBezTo>
                  <a:cubicBezTo>
                    <a:pt x="23890" y="708"/>
                    <a:pt x="23523" y="1508"/>
                    <a:pt x="22956" y="2142"/>
                  </a:cubicBezTo>
                  <a:cubicBezTo>
                    <a:pt x="22389" y="2809"/>
                    <a:pt x="21688" y="3376"/>
                    <a:pt x="20954" y="3843"/>
                  </a:cubicBezTo>
                  <a:cubicBezTo>
                    <a:pt x="20187" y="4310"/>
                    <a:pt x="19387" y="4644"/>
                    <a:pt x="18519" y="4811"/>
                  </a:cubicBezTo>
                  <a:cubicBezTo>
                    <a:pt x="17519" y="5044"/>
                    <a:pt x="16485" y="4877"/>
                    <a:pt x="15484" y="5144"/>
                  </a:cubicBezTo>
                  <a:cubicBezTo>
                    <a:pt x="14016" y="5544"/>
                    <a:pt x="12982" y="6845"/>
                    <a:pt x="11848" y="7846"/>
                  </a:cubicBezTo>
                  <a:cubicBezTo>
                    <a:pt x="11214" y="8380"/>
                    <a:pt x="10547" y="8747"/>
                    <a:pt x="9713" y="8747"/>
                  </a:cubicBezTo>
                  <a:cubicBezTo>
                    <a:pt x="8934" y="8722"/>
                    <a:pt x="8190" y="8502"/>
                    <a:pt x="7429" y="8502"/>
                  </a:cubicBezTo>
                  <a:cubicBezTo>
                    <a:pt x="7148" y="8502"/>
                    <a:pt x="6865" y="8532"/>
                    <a:pt x="6577" y="8613"/>
                  </a:cubicBezTo>
                  <a:cubicBezTo>
                    <a:pt x="5510" y="8914"/>
                    <a:pt x="4643" y="9614"/>
                    <a:pt x="3509" y="9714"/>
                  </a:cubicBezTo>
                  <a:cubicBezTo>
                    <a:pt x="3368" y="9727"/>
                    <a:pt x="3227" y="9733"/>
                    <a:pt x="3086" y="9733"/>
                  </a:cubicBezTo>
                  <a:cubicBezTo>
                    <a:pt x="2121" y="9733"/>
                    <a:pt x="1154" y="9442"/>
                    <a:pt x="340" y="8947"/>
                  </a:cubicBezTo>
                  <a:cubicBezTo>
                    <a:pt x="312" y="8930"/>
                    <a:pt x="283" y="8923"/>
                    <a:pt x="255" y="8923"/>
                  </a:cubicBezTo>
                  <a:cubicBezTo>
                    <a:pt x="116" y="8923"/>
                    <a:pt x="1" y="9103"/>
                    <a:pt x="140" y="9214"/>
                  </a:cubicBezTo>
                  <a:cubicBezTo>
                    <a:pt x="996" y="10070"/>
                    <a:pt x="2126" y="10463"/>
                    <a:pt x="3273" y="10463"/>
                  </a:cubicBezTo>
                  <a:cubicBezTo>
                    <a:pt x="4048" y="10463"/>
                    <a:pt x="4831" y="10284"/>
                    <a:pt x="5543" y="9948"/>
                  </a:cubicBezTo>
                  <a:cubicBezTo>
                    <a:pt x="6010" y="9747"/>
                    <a:pt x="6444" y="9514"/>
                    <a:pt x="6944" y="9414"/>
                  </a:cubicBezTo>
                  <a:cubicBezTo>
                    <a:pt x="7139" y="9363"/>
                    <a:pt x="7333" y="9343"/>
                    <a:pt x="7527" y="9343"/>
                  </a:cubicBezTo>
                  <a:cubicBezTo>
                    <a:pt x="7966" y="9343"/>
                    <a:pt x="8406" y="9445"/>
                    <a:pt x="8846" y="9514"/>
                  </a:cubicBezTo>
                  <a:cubicBezTo>
                    <a:pt x="9150" y="9557"/>
                    <a:pt x="9447" y="9583"/>
                    <a:pt x="9740" y="9583"/>
                  </a:cubicBezTo>
                  <a:cubicBezTo>
                    <a:pt x="10345" y="9583"/>
                    <a:pt x="10930" y="9473"/>
                    <a:pt x="11514" y="9180"/>
                  </a:cubicBezTo>
                  <a:cubicBezTo>
                    <a:pt x="12982" y="8447"/>
                    <a:pt x="13916" y="6879"/>
                    <a:pt x="15417" y="6245"/>
                  </a:cubicBezTo>
                  <a:cubicBezTo>
                    <a:pt x="16384" y="5845"/>
                    <a:pt x="17519" y="6045"/>
                    <a:pt x="18553" y="5878"/>
                  </a:cubicBezTo>
                  <a:cubicBezTo>
                    <a:pt x="19453" y="5711"/>
                    <a:pt x="20354" y="5378"/>
                    <a:pt x="21188" y="4977"/>
                  </a:cubicBezTo>
                  <a:cubicBezTo>
                    <a:pt x="22122" y="4477"/>
                    <a:pt x="22956" y="3843"/>
                    <a:pt x="23656" y="3043"/>
                  </a:cubicBezTo>
                  <a:cubicBezTo>
                    <a:pt x="23790" y="2909"/>
                    <a:pt x="23923" y="2742"/>
                    <a:pt x="24023" y="2609"/>
                  </a:cubicBezTo>
                  <a:cubicBezTo>
                    <a:pt x="24057" y="2676"/>
                    <a:pt x="24090" y="2776"/>
                    <a:pt x="24090" y="2843"/>
                  </a:cubicBezTo>
                  <a:cubicBezTo>
                    <a:pt x="24324" y="3476"/>
                    <a:pt x="24690" y="4077"/>
                    <a:pt x="25191" y="4510"/>
                  </a:cubicBezTo>
                  <a:cubicBezTo>
                    <a:pt x="26192" y="5411"/>
                    <a:pt x="27426" y="5811"/>
                    <a:pt x="28660" y="6245"/>
                  </a:cubicBezTo>
                  <a:cubicBezTo>
                    <a:pt x="29294" y="6445"/>
                    <a:pt x="29894" y="6679"/>
                    <a:pt x="30461" y="7046"/>
                  </a:cubicBezTo>
                  <a:cubicBezTo>
                    <a:pt x="31028" y="7446"/>
                    <a:pt x="31462" y="8013"/>
                    <a:pt x="31862" y="8580"/>
                  </a:cubicBezTo>
                  <a:cubicBezTo>
                    <a:pt x="32796" y="9814"/>
                    <a:pt x="33897" y="10648"/>
                    <a:pt x="35431" y="10915"/>
                  </a:cubicBezTo>
                  <a:cubicBezTo>
                    <a:pt x="35847" y="10983"/>
                    <a:pt x="36265" y="11017"/>
                    <a:pt x="36682" y="11017"/>
                  </a:cubicBezTo>
                  <a:cubicBezTo>
                    <a:pt x="38109" y="11017"/>
                    <a:pt x="39522" y="10622"/>
                    <a:pt x="40735" y="9848"/>
                  </a:cubicBezTo>
                  <a:cubicBezTo>
                    <a:pt x="40835" y="9747"/>
                    <a:pt x="40802" y="9547"/>
                    <a:pt x="40635" y="9547"/>
                  </a:cubicBezTo>
                  <a:cubicBezTo>
                    <a:pt x="39868" y="9547"/>
                    <a:pt x="39101" y="9581"/>
                    <a:pt x="38367" y="9714"/>
                  </a:cubicBezTo>
                  <a:cubicBezTo>
                    <a:pt x="37729" y="9830"/>
                    <a:pt x="37067" y="9921"/>
                    <a:pt x="36423" y="9921"/>
                  </a:cubicBezTo>
                  <a:cubicBezTo>
                    <a:pt x="36325" y="9921"/>
                    <a:pt x="36228" y="9919"/>
                    <a:pt x="36132" y="9914"/>
                  </a:cubicBezTo>
                  <a:cubicBezTo>
                    <a:pt x="35498" y="9848"/>
                    <a:pt x="34831" y="9681"/>
                    <a:pt x="34264" y="9381"/>
                  </a:cubicBezTo>
                  <a:cubicBezTo>
                    <a:pt x="33664" y="9080"/>
                    <a:pt x="33197" y="8580"/>
                    <a:pt x="32796" y="8046"/>
                  </a:cubicBezTo>
                  <a:cubicBezTo>
                    <a:pt x="32396" y="7513"/>
                    <a:pt x="31996" y="6945"/>
                    <a:pt x="31495" y="6512"/>
                  </a:cubicBezTo>
                  <a:cubicBezTo>
                    <a:pt x="31028" y="6112"/>
                    <a:pt x="30495" y="5811"/>
                    <a:pt x="29961" y="5578"/>
                  </a:cubicBezTo>
                  <a:cubicBezTo>
                    <a:pt x="28860" y="5111"/>
                    <a:pt x="27659" y="4911"/>
                    <a:pt x="26592" y="4377"/>
                  </a:cubicBezTo>
                  <a:cubicBezTo>
                    <a:pt x="25958" y="4043"/>
                    <a:pt x="25358" y="3610"/>
                    <a:pt x="24991" y="2976"/>
                  </a:cubicBezTo>
                  <a:cubicBezTo>
                    <a:pt x="24791" y="2642"/>
                    <a:pt x="24657" y="2275"/>
                    <a:pt x="24590" y="1909"/>
                  </a:cubicBezTo>
                  <a:cubicBezTo>
                    <a:pt x="24590" y="1875"/>
                    <a:pt x="24590" y="1842"/>
                    <a:pt x="24557" y="1842"/>
                  </a:cubicBezTo>
                  <a:cubicBezTo>
                    <a:pt x="24824" y="1375"/>
                    <a:pt x="25024" y="874"/>
                    <a:pt x="25024" y="307"/>
                  </a:cubicBezTo>
                  <a:cubicBezTo>
                    <a:pt x="25024" y="121"/>
                    <a:pt x="24862" y="0"/>
                    <a:pt x="246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4" name="Google Shape;3214;p44"/>
            <p:cNvSpPr/>
            <p:nvPr/>
          </p:nvSpPr>
          <p:spPr>
            <a:xfrm>
              <a:off x="4240945" y="3822073"/>
              <a:ext cx="66491" cy="25294"/>
            </a:xfrm>
            <a:custGeom>
              <a:avLst/>
              <a:gdLst/>
              <a:ahLst/>
              <a:cxnLst/>
              <a:rect l="l" t="t" r="r" b="b"/>
              <a:pathLst>
                <a:path w="3696" h="1406" extrusionOk="0">
                  <a:moveTo>
                    <a:pt x="1761" y="1"/>
                  </a:moveTo>
                  <a:cubicBezTo>
                    <a:pt x="1428" y="34"/>
                    <a:pt x="1127" y="101"/>
                    <a:pt x="827" y="201"/>
                  </a:cubicBezTo>
                  <a:cubicBezTo>
                    <a:pt x="527" y="334"/>
                    <a:pt x="193" y="534"/>
                    <a:pt x="93" y="868"/>
                  </a:cubicBezTo>
                  <a:cubicBezTo>
                    <a:pt x="1" y="1084"/>
                    <a:pt x="223" y="1272"/>
                    <a:pt x="415" y="1272"/>
                  </a:cubicBezTo>
                  <a:cubicBezTo>
                    <a:pt x="430" y="1272"/>
                    <a:pt x="446" y="1271"/>
                    <a:pt x="460" y="1268"/>
                  </a:cubicBezTo>
                  <a:cubicBezTo>
                    <a:pt x="594" y="1235"/>
                    <a:pt x="727" y="1135"/>
                    <a:pt x="827" y="1101"/>
                  </a:cubicBezTo>
                  <a:cubicBezTo>
                    <a:pt x="894" y="1068"/>
                    <a:pt x="961" y="1035"/>
                    <a:pt x="994" y="1001"/>
                  </a:cubicBezTo>
                  <a:lnTo>
                    <a:pt x="1027" y="1001"/>
                  </a:lnTo>
                  <a:cubicBezTo>
                    <a:pt x="1061" y="968"/>
                    <a:pt x="1094" y="968"/>
                    <a:pt x="1127" y="968"/>
                  </a:cubicBezTo>
                  <a:cubicBezTo>
                    <a:pt x="1228" y="935"/>
                    <a:pt x="1361" y="901"/>
                    <a:pt x="1461" y="868"/>
                  </a:cubicBezTo>
                  <a:lnTo>
                    <a:pt x="1995" y="868"/>
                  </a:lnTo>
                  <a:cubicBezTo>
                    <a:pt x="2028" y="868"/>
                    <a:pt x="2062" y="901"/>
                    <a:pt x="2062" y="901"/>
                  </a:cubicBezTo>
                  <a:cubicBezTo>
                    <a:pt x="2162" y="901"/>
                    <a:pt x="2295" y="935"/>
                    <a:pt x="2395" y="1001"/>
                  </a:cubicBezTo>
                  <a:lnTo>
                    <a:pt x="2428" y="1001"/>
                  </a:lnTo>
                  <a:cubicBezTo>
                    <a:pt x="2462" y="1001"/>
                    <a:pt x="2495" y="1035"/>
                    <a:pt x="2529" y="1035"/>
                  </a:cubicBezTo>
                  <a:cubicBezTo>
                    <a:pt x="2562" y="1068"/>
                    <a:pt x="2629" y="1101"/>
                    <a:pt x="2662" y="1135"/>
                  </a:cubicBezTo>
                  <a:cubicBezTo>
                    <a:pt x="2687" y="1135"/>
                    <a:pt x="2768" y="1191"/>
                    <a:pt x="2779" y="1191"/>
                  </a:cubicBezTo>
                  <a:cubicBezTo>
                    <a:pt x="2783" y="1191"/>
                    <a:pt x="2779" y="1185"/>
                    <a:pt x="2762" y="1168"/>
                  </a:cubicBezTo>
                  <a:lnTo>
                    <a:pt x="2762" y="1168"/>
                  </a:lnTo>
                  <a:cubicBezTo>
                    <a:pt x="2790" y="1196"/>
                    <a:pt x="2817" y="1223"/>
                    <a:pt x="2864" y="1251"/>
                  </a:cubicBezTo>
                  <a:lnTo>
                    <a:pt x="2864" y="1251"/>
                  </a:lnTo>
                  <a:cubicBezTo>
                    <a:pt x="2872" y="1263"/>
                    <a:pt x="2962" y="1335"/>
                    <a:pt x="2962" y="1335"/>
                  </a:cubicBezTo>
                  <a:cubicBezTo>
                    <a:pt x="3036" y="1384"/>
                    <a:pt x="3118" y="1406"/>
                    <a:pt x="3200" y="1406"/>
                  </a:cubicBezTo>
                  <a:cubicBezTo>
                    <a:pt x="3340" y="1406"/>
                    <a:pt x="3478" y="1340"/>
                    <a:pt x="3563" y="1235"/>
                  </a:cubicBezTo>
                  <a:cubicBezTo>
                    <a:pt x="3696" y="1035"/>
                    <a:pt x="3663" y="801"/>
                    <a:pt x="3529" y="634"/>
                  </a:cubicBezTo>
                  <a:cubicBezTo>
                    <a:pt x="3329" y="401"/>
                    <a:pt x="2962" y="234"/>
                    <a:pt x="2695" y="134"/>
                  </a:cubicBezTo>
                  <a:cubicBezTo>
                    <a:pt x="2395" y="34"/>
                    <a:pt x="2062" y="1"/>
                    <a:pt x="176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5" name="Google Shape;3215;p44"/>
            <p:cNvSpPr/>
            <p:nvPr/>
          </p:nvSpPr>
          <p:spPr>
            <a:xfrm>
              <a:off x="4418686" y="3822073"/>
              <a:ext cx="66383" cy="25006"/>
            </a:xfrm>
            <a:custGeom>
              <a:avLst/>
              <a:gdLst/>
              <a:ahLst/>
              <a:cxnLst/>
              <a:rect l="l" t="t" r="r" b="b"/>
              <a:pathLst>
                <a:path w="3690" h="1390" extrusionOk="0">
                  <a:moveTo>
                    <a:pt x="1755" y="1"/>
                  </a:moveTo>
                  <a:cubicBezTo>
                    <a:pt x="1455" y="34"/>
                    <a:pt x="1121" y="101"/>
                    <a:pt x="854" y="201"/>
                  </a:cubicBezTo>
                  <a:cubicBezTo>
                    <a:pt x="554" y="334"/>
                    <a:pt x="187" y="534"/>
                    <a:pt x="87" y="868"/>
                  </a:cubicBezTo>
                  <a:cubicBezTo>
                    <a:pt x="0" y="1070"/>
                    <a:pt x="190" y="1248"/>
                    <a:pt x="394" y="1248"/>
                  </a:cubicBezTo>
                  <a:cubicBezTo>
                    <a:pt x="425" y="1248"/>
                    <a:pt x="456" y="1244"/>
                    <a:pt x="487" y="1235"/>
                  </a:cubicBezTo>
                  <a:cubicBezTo>
                    <a:pt x="588" y="1235"/>
                    <a:pt x="721" y="1135"/>
                    <a:pt x="821" y="1068"/>
                  </a:cubicBezTo>
                  <a:cubicBezTo>
                    <a:pt x="888" y="1068"/>
                    <a:pt x="954" y="1035"/>
                    <a:pt x="1021" y="1001"/>
                  </a:cubicBezTo>
                  <a:cubicBezTo>
                    <a:pt x="1055" y="968"/>
                    <a:pt x="1088" y="968"/>
                    <a:pt x="1121" y="968"/>
                  </a:cubicBezTo>
                  <a:cubicBezTo>
                    <a:pt x="1221" y="901"/>
                    <a:pt x="1355" y="901"/>
                    <a:pt x="1455" y="868"/>
                  </a:cubicBezTo>
                  <a:lnTo>
                    <a:pt x="2055" y="868"/>
                  </a:lnTo>
                  <a:cubicBezTo>
                    <a:pt x="2189" y="901"/>
                    <a:pt x="2289" y="935"/>
                    <a:pt x="2422" y="968"/>
                  </a:cubicBezTo>
                  <a:cubicBezTo>
                    <a:pt x="2422" y="968"/>
                    <a:pt x="2422" y="968"/>
                    <a:pt x="2422" y="1001"/>
                  </a:cubicBezTo>
                  <a:cubicBezTo>
                    <a:pt x="2456" y="1001"/>
                    <a:pt x="2489" y="1001"/>
                    <a:pt x="2522" y="1035"/>
                  </a:cubicBezTo>
                  <a:cubicBezTo>
                    <a:pt x="2589" y="1068"/>
                    <a:pt x="2622" y="1068"/>
                    <a:pt x="2689" y="1101"/>
                  </a:cubicBezTo>
                  <a:cubicBezTo>
                    <a:pt x="2689" y="1127"/>
                    <a:pt x="2766" y="1191"/>
                    <a:pt x="2774" y="1191"/>
                  </a:cubicBezTo>
                  <a:cubicBezTo>
                    <a:pt x="2776" y="1191"/>
                    <a:pt x="2772" y="1184"/>
                    <a:pt x="2756" y="1168"/>
                  </a:cubicBezTo>
                  <a:lnTo>
                    <a:pt x="2756" y="1168"/>
                  </a:lnTo>
                  <a:cubicBezTo>
                    <a:pt x="2789" y="1202"/>
                    <a:pt x="2856" y="1235"/>
                    <a:pt x="2889" y="1268"/>
                  </a:cubicBezTo>
                  <a:cubicBezTo>
                    <a:pt x="2876" y="1255"/>
                    <a:pt x="2870" y="1250"/>
                    <a:pt x="2871" y="1250"/>
                  </a:cubicBezTo>
                  <a:lnTo>
                    <a:pt x="2871" y="1250"/>
                  </a:lnTo>
                  <a:cubicBezTo>
                    <a:pt x="2872" y="1250"/>
                    <a:pt x="2963" y="1335"/>
                    <a:pt x="2989" y="1335"/>
                  </a:cubicBezTo>
                  <a:cubicBezTo>
                    <a:pt x="3049" y="1371"/>
                    <a:pt x="3122" y="1390"/>
                    <a:pt x="3197" y="1390"/>
                  </a:cubicBezTo>
                  <a:cubicBezTo>
                    <a:pt x="3330" y="1390"/>
                    <a:pt x="3471" y="1330"/>
                    <a:pt x="3556" y="1201"/>
                  </a:cubicBezTo>
                  <a:cubicBezTo>
                    <a:pt x="3690" y="1035"/>
                    <a:pt x="3656" y="801"/>
                    <a:pt x="3523" y="634"/>
                  </a:cubicBezTo>
                  <a:cubicBezTo>
                    <a:pt x="3323" y="401"/>
                    <a:pt x="2956" y="234"/>
                    <a:pt x="2689" y="134"/>
                  </a:cubicBezTo>
                  <a:cubicBezTo>
                    <a:pt x="2389" y="34"/>
                    <a:pt x="2055" y="1"/>
                    <a:pt x="175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6" name="Google Shape;3216;p44"/>
            <p:cNvSpPr/>
            <p:nvPr/>
          </p:nvSpPr>
          <p:spPr>
            <a:xfrm>
              <a:off x="4257621" y="3886892"/>
              <a:ext cx="35422" cy="51613"/>
            </a:xfrm>
            <a:custGeom>
              <a:avLst/>
              <a:gdLst/>
              <a:ahLst/>
              <a:cxnLst/>
              <a:rect l="l" t="t" r="r" b="b"/>
              <a:pathLst>
                <a:path w="1969" h="2869" extrusionOk="0">
                  <a:moveTo>
                    <a:pt x="968" y="0"/>
                  </a:moveTo>
                  <a:cubicBezTo>
                    <a:pt x="901" y="34"/>
                    <a:pt x="801" y="34"/>
                    <a:pt x="734" y="34"/>
                  </a:cubicBezTo>
                  <a:cubicBezTo>
                    <a:pt x="567" y="100"/>
                    <a:pt x="434" y="167"/>
                    <a:pt x="301" y="300"/>
                  </a:cubicBezTo>
                  <a:cubicBezTo>
                    <a:pt x="267" y="334"/>
                    <a:pt x="200" y="400"/>
                    <a:pt x="167" y="467"/>
                  </a:cubicBezTo>
                  <a:cubicBezTo>
                    <a:pt x="67" y="634"/>
                    <a:pt x="34" y="801"/>
                    <a:pt x="34" y="968"/>
                  </a:cubicBezTo>
                  <a:cubicBezTo>
                    <a:pt x="34" y="1134"/>
                    <a:pt x="0" y="1301"/>
                    <a:pt x="0" y="1468"/>
                  </a:cubicBezTo>
                  <a:cubicBezTo>
                    <a:pt x="0" y="1535"/>
                    <a:pt x="0" y="1635"/>
                    <a:pt x="34" y="1701"/>
                  </a:cubicBezTo>
                  <a:cubicBezTo>
                    <a:pt x="34" y="1868"/>
                    <a:pt x="34" y="2035"/>
                    <a:pt x="67" y="2168"/>
                  </a:cubicBezTo>
                  <a:cubicBezTo>
                    <a:pt x="100" y="2268"/>
                    <a:pt x="134" y="2335"/>
                    <a:pt x="167" y="2402"/>
                  </a:cubicBezTo>
                  <a:cubicBezTo>
                    <a:pt x="234" y="2502"/>
                    <a:pt x="301" y="2602"/>
                    <a:pt x="401" y="2669"/>
                  </a:cubicBezTo>
                  <a:cubicBezTo>
                    <a:pt x="467" y="2735"/>
                    <a:pt x="534" y="2769"/>
                    <a:pt x="634" y="2802"/>
                  </a:cubicBezTo>
                  <a:cubicBezTo>
                    <a:pt x="734" y="2836"/>
                    <a:pt x="868" y="2869"/>
                    <a:pt x="1001" y="2869"/>
                  </a:cubicBezTo>
                  <a:cubicBezTo>
                    <a:pt x="1068" y="2869"/>
                    <a:pt x="1135" y="2836"/>
                    <a:pt x="1235" y="2836"/>
                  </a:cubicBezTo>
                  <a:lnTo>
                    <a:pt x="1468" y="2735"/>
                  </a:lnTo>
                  <a:cubicBezTo>
                    <a:pt x="1568" y="2669"/>
                    <a:pt x="1668" y="2602"/>
                    <a:pt x="1735" y="2502"/>
                  </a:cubicBezTo>
                  <a:cubicBezTo>
                    <a:pt x="1802" y="2402"/>
                    <a:pt x="1868" y="2302"/>
                    <a:pt x="1902" y="2168"/>
                  </a:cubicBezTo>
                  <a:cubicBezTo>
                    <a:pt x="1935" y="2035"/>
                    <a:pt x="1935" y="1868"/>
                    <a:pt x="1935" y="1701"/>
                  </a:cubicBezTo>
                  <a:cubicBezTo>
                    <a:pt x="1968" y="1601"/>
                    <a:pt x="1968" y="1535"/>
                    <a:pt x="1968" y="1468"/>
                  </a:cubicBezTo>
                  <a:cubicBezTo>
                    <a:pt x="1935" y="1301"/>
                    <a:pt x="1935" y="1134"/>
                    <a:pt x="1935" y="968"/>
                  </a:cubicBezTo>
                  <a:cubicBezTo>
                    <a:pt x="1935" y="834"/>
                    <a:pt x="1902" y="701"/>
                    <a:pt x="1835" y="601"/>
                  </a:cubicBezTo>
                  <a:cubicBezTo>
                    <a:pt x="1802" y="467"/>
                    <a:pt x="1735" y="367"/>
                    <a:pt x="1668" y="300"/>
                  </a:cubicBezTo>
                  <a:cubicBezTo>
                    <a:pt x="1568" y="200"/>
                    <a:pt x="1468" y="134"/>
                    <a:pt x="1335" y="100"/>
                  </a:cubicBezTo>
                  <a:cubicBezTo>
                    <a:pt x="1235" y="34"/>
                    <a:pt x="1101" y="0"/>
                    <a:pt x="968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7" name="Google Shape;3217;p44"/>
            <p:cNvSpPr/>
            <p:nvPr/>
          </p:nvSpPr>
          <p:spPr>
            <a:xfrm>
              <a:off x="4430451" y="3886892"/>
              <a:ext cx="34811" cy="51613"/>
            </a:xfrm>
            <a:custGeom>
              <a:avLst/>
              <a:gdLst/>
              <a:ahLst/>
              <a:cxnLst/>
              <a:rect l="l" t="t" r="r" b="b"/>
              <a:pathLst>
                <a:path w="1935" h="2869" extrusionOk="0">
                  <a:moveTo>
                    <a:pt x="968" y="0"/>
                  </a:moveTo>
                  <a:cubicBezTo>
                    <a:pt x="868" y="34"/>
                    <a:pt x="801" y="34"/>
                    <a:pt x="701" y="34"/>
                  </a:cubicBezTo>
                  <a:cubicBezTo>
                    <a:pt x="534" y="100"/>
                    <a:pt x="401" y="167"/>
                    <a:pt x="267" y="300"/>
                  </a:cubicBezTo>
                  <a:cubicBezTo>
                    <a:pt x="234" y="334"/>
                    <a:pt x="167" y="400"/>
                    <a:pt x="134" y="467"/>
                  </a:cubicBezTo>
                  <a:cubicBezTo>
                    <a:pt x="34" y="634"/>
                    <a:pt x="0" y="801"/>
                    <a:pt x="0" y="968"/>
                  </a:cubicBezTo>
                  <a:cubicBezTo>
                    <a:pt x="0" y="1134"/>
                    <a:pt x="0" y="1301"/>
                    <a:pt x="0" y="1468"/>
                  </a:cubicBezTo>
                  <a:cubicBezTo>
                    <a:pt x="0" y="1535"/>
                    <a:pt x="0" y="1635"/>
                    <a:pt x="0" y="1701"/>
                  </a:cubicBezTo>
                  <a:cubicBezTo>
                    <a:pt x="0" y="1868"/>
                    <a:pt x="0" y="2035"/>
                    <a:pt x="67" y="2168"/>
                  </a:cubicBezTo>
                  <a:cubicBezTo>
                    <a:pt x="100" y="2268"/>
                    <a:pt x="100" y="2335"/>
                    <a:pt x="167" y="2402"/>
                  </a:cubicBezTo>
                  <a:cubicBezTo>
                    <a:pt x="200" y="2502"/>
                    <a:pt x="300" y="2602"/>
                    <a:pt x="401" y="2669"/>
                  </a:cubicBezTo>
                  <a:cubicBezTo>
                    <a:pt x="467" y="2735"/>
                    <a:pt x="534" y="2769"/>
                    <a:pt x="601" y="2802"/>
                  </a:cubicBezTo>
                  <a:cubicBezTo>
                    <a:pt x="701" y="2836"/>
                    <a:pt x="834" y="2869"/>
                    <a:pt x="968" y="2869"/>
                  </a:cubicBezTo>
                  <a:cubicBezTo>
                    <a:pt x="1034" y="2869"/>
                    <a:pt x="1134" y="2836"/>
                    <a:pt x="1201" y="2836"/>
                  </a:cubicBezTo>
                  <a:lnTo>
                    <a:pt x="1435" y="2735"/>
                  </a:lnTo>
                  <a:cubicBezTo>
                    <a:pt x="1535" y="2669"/>
                    <a:pt x="1635" y="2602"/>
                    <a:pt x="1701" y="2502"/>
                  </a:cubicBezTo>
                  <a:cubicBezTo>
                    <a:pt x="1802" y="2402"/>
                    <a:pt x="1835" y="2302"/>
                    <a:pt x="1868" y="2168"/>
                  </a:cubicBezTo>
                  <a:cubicBezTo>
                    <a:pt x="1902" y="2035"/>
                    <a:pt x="1902" y="1868"/>
                    <a:pt x="1935" y="1701"/>
                  </a:cubicBezTo>
                  <a:cubicBezTo>
                    <a:pt x="1935" y="1601"/>
                    <a:pt x="1935" y="1535"/>
                    <a:pt x="1935" y="1468"/>
                  </a:cubicBezTo>
                  <a:cubicBezTo>
                    <a:pt x="1935" y="1301"/>
                    <a:pt x="1902" y="1134"/>
                    <a:pt x="1902" y="968"/>
                  </a:cubicBezTo>
                  <a:cubicBezTo>
                    <a:pt x="1902" y="834"/>
                    <a:pt x="1902" y="701"/>
                    <a:pt x="1835" y="601"/>
                  </a:cubicBezTo>
                  <a:cubicBezTo>
                    <a:pt x="1802" y="467"/>
                    <a:pt x="1735" y="367"/>
                    <a:pt x="1635" y="300"/>
                  </a:cubicBezTo>
                  <a:cubicBezTo>
                    <a:pt x="1535" y="200"/>
                    <a:pt x="1435" y="134"/>
                    <a:pt x="1335" y="100"/>
                  </a:cubicBezTo>
                  <a:cubicBezTo>
                    <a:pt x="1201" y="34"/>
                    <a:pt x="1101" y="0"/>
                    <a:pt x="968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8" name="Google Shape;3218;p44"/>
            <p:cNvSpPr/>
            <p:nvPr/>
          </p:nvSpPr>
          <p:spPr>
            <a:xfrm>
              <a:off x="4335626" y="3971499"/>
              <a:ext cx="52225" cy="23423"/>
            </a:xfrm>
            <a:custGeom>
              <a:avLst/>
              <a:gdLst/>
              <a:ahLst/>
              <a:cxnLst/>
              <a:rect l="l" t="t" r="r" b="b"/>
              <a:pathLst>
                <a:path w="2903" h="1302" extrusionOk="0">
                  <a:moveTo>
                    <a:pt x="2536" y="1"/>
                  </a:moveTo>
                  <a:cubicBezTo>
                    <a:pt x="2469" y="1"/>
                    <a:pt x="2403" y="34"/>
                    <a:pt x="2336" y="34"/>
                  </a:cubicBezTo>
                  <a:cubicBezTo>
                    <a:pt x="2202" y="101"/>
                    <a:pt x="2069" y="134"/>
                    <a:pt x="1969" y="201"/>
                  </a:cubicBezTo>
                  <a:cubicBezTo>
                    <a:pt x="1902" y="234"/>
                    <a:pt x="1835" y="267"/>
                    <a:pt x="1802" y="301"/>
                  </a:cubicBezTo>
                  <a:lnTo>
                    <a:pt x="1735" y="334"/>
                  </a:lnTo>
                  <a:cubicBezTo>
                    <a:pt x="1669" y="334"/>
                    <a:pt x="1602" y="367"/>
                    <a:pt x="1569" y="367"/>
                  </a:cubicBezTo>
                  <a:cubicBezTo>
                    <a:pt x="1535" y="401"/>
                    <a:pt x="1502" y="401"/>
                    <a:pt x="1469" y="401"/>
                  </a:cubicBezTo>
                  <a:lnTo>
                    <a:pt x="1168" y="401"/>
                  </a:lnTo>
                  <a:cubicBezTo>
                    <a:pt x="1068" y="367"/>
                    <a:pt x="968" y="367"/>
                    <a:pt x="835" y="301"/>
                  </a:cubicBezTo>
                  <a:cubicBezTo>
                    <a:pt x="835" y="301"/>
                    <a:pt x="768" y="267"/>
                    <a:pt x="735" y="267"/>
                  </a:cubicBezTo>
                  <a:cubicBezTo>
                    <a:pt x="735" y="267"/>
                    <a:pt x="701" y="267"/>
                    <a:pt x="668" y="234"/>
                  </a:cubicBezTo>
                  <a:cubicBezTo>
                    <a:pt x="601" y="234"/>
                    <a:pt x="535" y="201"/>
                    <a:pt x="535" y="201"/>
                  </a:cubicBezTo>
                  <a:cubicBezTo>
                    <a:pt x="468" y="167"/>
                    <a:pt x="368" y="134"/>
                    <a:pt x="301" y="134"/>
                  </a:cubicBezTo>
                  <a:lnTo>
                    <a:pt x="168" y="134"/>
                  </a:lnTo>
                  <a:cubicBezTo>
                    <a:pt x="156" y="128"/>
                    <a:pt x="143" y="125"/>
                    <a:pt x="130" y="125"/>
                  </a:cubicBezTo>
                  <a:cubicBezTo>
                    <a:pt x="69" y="125"/>
                    <a:pt x="1" y="185"/>
                    <a:pt x="1" y="267"/>
                  </a:cubicBezTo>
                  <a:cubicBezTo>
                    <a:pt x="1" y="401"/>
                    <a:pt x="1" y="534"/>
                    <a:pt x="101" y="668"/>
                  </a:cubicBezTo>
                  <a:cubicBezTo>
                    <a:pt x="201" y="801"/>
                    <a:pt x="334" y="968"/>
                    <a:pt x="468" y="1035"/>
                  </a:cubicBezTo>
                  <a:cubicBezTo>
                    <a:pt x="768" y="1201"/>
                    <a:pt x="1102" y="1301"/>
                    <a:pt x="1435" y="1301"/>
                  </a:cubicBezTo>
                  <a:cubicBezTo>
                    <a:pt x="1769" y="1268"/>
                    <a:pt x="2136" y="1201"/>
                    <a:pt x="2403" y="1035"/>
                  </a:cubicBezTo>
                  <a:cubicBezTo>
                    <a:pt x="2569" y="901"/>
                    <a:pt x="2703" y="801"/>
                    <a:pt x="2769" y="601"/>
                  </a:cubicBezTo>
                  <a:cubicBezTo>
                    <a:pt x="2870" y="434"/>
                    <a:pt x="2903" y="301"/>
                    <a:pt x="2836" y="134"/>
                  </a:cubicBezTo>
                  <a:cubicBezTo>
                    <a:pt x="2803" y="67"/>
                    <a:pt x="2736" y="34"/>
                    <a:pt x="263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9" name="Google Shape;3219;p44"/>
            <p:cNvSpPr/>
            <p:nvPr/>
          </p:nvSpPr>
          <p:spPr>
            <a:xfrm>
              <a:off x="4323033" y="4034392"/>
              <a:ext cx="73831" cy="39992"/>
            </a:xfrm>
            <a:custGeom>
              <a:avLst/>
              <a:gdLst/>
              <a:ahLst/>
              <a:cxnLst/>
              <a:rect l="l" t="t" r="r" b="b"/>
              <a:pathLst>
                <a:path w="4104" h="2223" extrusionOk="0">
                  <a:moveTo>
                    <a:pt x="3003" y="1"/>
                  </a:moveTo>
                  <a:cubicBezTo>
                    <a:pt x="2721" y="1"/>
                    <a:pt x="2457" y="87"/>
                    <a:pt x="2169" y="174"/>
                  </a:cubicBezTo>
                  <a:lnTo>
                    <a:pt x="1668" y="174"/>
                  </a:lnTo>
                  <a:cubicBezTo>
                    <a:pt x="1568" y="141"/>
                    <a:pt x="1468" y="141"/>
                    <a:pt x="1335" y="141"/>
                  </a:cubicBezTo>
                  <a:cubicBezTo>
                    <a:pt x="1268" y="141"/>
                    <a:pt x="1201" y="107"/>
                    <a:pt x="1134" y="107"/>
                  </a:cubicBezTo>
                  <a:cubicBezTo>
                    <a:pt x="1034" y="107"/>
                    <a:pt x="968" y="74"/>
                    <a:pt x="868" y="74"/>
                  </a:cubicBezTo>
                  <a:cubicBezTo>
                    <a:pt x="768" y="74"/>
                    <a:pt x="667" y="107"/>
                    <a:pt x="567" y="141"/>
                  </a:cubicBezTo>
                  <a:cubicBezTo>
                    <a:pt x="301" y="207"/>
                    <a:pt x="0" y="507"/>
                    <a:pt x="34" y="808"/>
                  </a:cubicBezTo>
                  <a:cubicBezTo>
                    <a:pt x="67" y="1075"/>
                    <a:pt x="134" y="1308"/>
                    <a:pt x="334" y="1508"/>
                  </a:cubicBezTo>
                  <a:cubicBezTo>
                    <a:pt x="467" y="1642"/>
                    <a:pt x="634" y="1742"/>
                    <a:pt x="768" y="1875"/>
                  </a:cubicBezTo>
                  <a:cubicBezTo>
                    <a:pt x="1101" y="2109"/>
                    <a:pt x="1501" y="2142"/>
                    <a:pt x="1868" y="2209"/>
                  </a:cubicBezTo>
                  <a:cubicBezTo>
                    <a:pt x="1969" y="2217"/>
                    <a:pt x="2072" y="2222"/>
                    <a:pt x="2175" y="2222"/>
                  </a:cubicBezTo>
                  <a:cubicBezTo>
                    <a:pt x="2856" y="2222"/>
                    <a:pt x="3560" y="2016"/>
                    <a:pt x="3936" y="1408"/>
                  </a:cubicBezTo>
                  <a:cubicBezTo>
                    <a:pt x="4103" y="1108"/>
                    <a:pt x="4103" y="774"/>
                    <a:pt x="3936" y="474"/>
                  </a:cubicBezTo>
                  <a:cubicBezTo>
                    <a:pt x="3736" y="174"/>
                    <a:pt x="3469" y="74"/>
                    <a:pt x="3136" y="7"/>
                  </a:cubicBezTo>
                  <a:cubicBezTo>
                    <a:pt x="3091" y="3"/>
                    <a:pt x="3047" y="1"/>
                    <a:pt x="30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0" name="Google Shape;3220;p44"/>
            <p:cNvSpPr/>
            <p:nvPr/>
          </p:nvSpPr>
          <p:spPr>
            <a:xfrm>
              <a:off x="4175407" y="3944658"/>
              <a:ext cx="72626" cy="47260"/>
            </a:xfrm>
            <a:custGeom>
              <a:avLst/>
              <a:gdLst/>
              <a:ahLst/>
              <a:cxnLst/>
              <a:rect l="l" t="t" r="r" b="b"/>
              <a:pathLst>
                <a:path w="4037" h="2627" extrusionOk="0">
                  <a:moveTo>
                    <a:pt x="2088" y="1"/>
                  </a:moveTo>
                  <a:cubicBezTo>
                    <a:pt x="1673" y="1"/>
                    <a:pt x="1260" y="89"/>
                    <a:pt x="901" y="258"/>
                  </a:cubicBezTo>
                  <a:cubicBezTo>
                    <a:pt x="634" y="358"/>
                    <a:pt x="467" y="458"/>
                    <a:pt x="301" y="659"/>
                  </a:cubicBezTo>
                  <a:cubicBezTo>
                    <a:pt x="67" y="959"/>
                    <a:pt x="0" y="1392"/>
                    <a:pt x="234" y="1726"/>
                  </a:cubicBezTo>
                  <a:cubicBezTo>
                    <a:pt x="580" y="2276"/>
                    <a:pt x="1486" y="2627"/>
                    <a:pt x="2314" y="2627"/>
                  </a:cubicBezTo>
                  <a:cubicBezTo>
                    <a:pt x="2842" y="2627"/>
                    <a:pt x="3338" y="2484"/>
                    <a:pt x="3636" y="2160"/>
                  </a:cubicBezTo>
                  <a:cubicBezTo>
                    <a:pt x="4003" y="1793"/>
                    <a:pt x="4037" y="1226"/>
                    <a:pt x="3770" y="759"/>
                  </a:cubicBezTo>
                  <a:cubicBezTo>
                    <a:pt x="3570" y="425"/>
                    <a:pt x="3203" y="192"/>
                    <a:pt x="2802" y="92"/>
                  </a:cubicBezTo>
                  <a:cubicBezTo>
                    <a:pt x="2570" y="30"/>
                    <a:pt x="2329" y="1"/>
                    <a:pt x="20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1" name="Google Shape;3221;p44"/>
            <p:cNvSpPr/>
            <p:nvPr/>
          </p:nvSpPr>
          <p:spPr>
            <a:xfrm>
              <a:off x="4471846" y="3944658"/>
              <a:ext cx="72644" cy="47260"/>
            </a:xfrm>
            <a:custGeom>
              <a:avLst/>
              <a:gdLst/>
              <a:ahLst/>
              <a:cxnLst/>
              <a:rect l="l" t="t" r="r" b="b"/>
              <a:pathLst>
                <a:path w="4038" h="2627" extrusionOk="0">
                  <a:moveTo>
                    <a:pt x="2078" y="1"/>
                  </a:moveTo>
                  <a:cubicBezTo>
                    <a:pt x="1669" y="1"/>
                    <a:pt x="1248" y="89"/>
                    <a:pt x="868" y="258"/>
                  </a:cubicBezTo>
                  <a:cubicBezTo>
                    <a:pt x="635" y="358"/>
                    <a:pt x="435" y="458"/>
                    <a:pt x="268" y="659"/>
                  </a:cubicBezTo>
                  <a:cubicBezTo>
                    <a:pt x="34" y="959"/>
                    <a:pt x="1" y="1392"/>
                    <a:pt x="201" y="1726"/>
                  </a:cubicBezTo>
                  <a:cubicBezTo>
                    <a:pt x="547" y="2276"/>
                    <a:pt x="1453" y="2627"/>
                    <a:pt x="2281" y="2627"/>
                  </a:cubicBezTo>
                  <a:cubicBezTo>
                    <a:pt x="2809" y="2627"/>
                    <a:pt x="3305" y="2484"/>
                    <a:pt x="3603" y="2160"/>
                  </a:cubicBezTo>
                  <a:cubicBezTo>
                    <a:pt x="3970" y="1793"/>
                    <a:pt x="4037" y="1226"/>
                    <a:pt x="3770" y="759"/>
                  </a:cubicBezTo>
                  <a:cubicBezTo>
                    <a:pt x="3537" y="425"/>
                    <a:pt x="3170" y="192"/>
                    <a:pt x="2770" y="92"/>
                  </a:cubicBezTo>
                  <a:cubicBezTo>
                    <a:pt x="2549" y="30"/>
                    <a:pt x="2316" y="1"/>
                    <a:pt x="20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2" name="Google Shape;3222;p44"/>
            <p:cNvSpPr/>
            <p:nvPr/>
          </p:nvSpPr>
          <p:spPr>
            <a:xfrm>
              <a:off x="4027439" y="5050276"/>
              <a:ext cx="748132" cy="440539"/>
            </a:xfrm>
            <a:custGeom>
              <a:avLst/>
              <a:gdLst/>
              <a:ahLst/>
              <a:cxnLst/>
              <a:rect l="l" t="t" r="r" b="b"/>
              <a:pathLst>
                <a:path w="41586" h="24488" extrusionOk="0">
                  <a:moveTo>
                    <a:pt x="41149" y="1"/>
                  </a:moveTo>
                  <a:cubicBezTo>
                    <a:pt x="41094" y="1"/>
                    <a:pt x="41038" y="14"/>
                    <a:pt x="40982" y="45"/>
                  </a:cubicBezTo>
                  <a:cubicBezTo>
                    <a:pt x="40248" y="445"/>
                    <a:pt x="39715" y="979"/>
                    <a:pt x="39114" y="1546"/>
                  </a:cubicBezTo>
                  <a:cubicBezTo>
                    <a:pt x="38547" y="2080"/>
                    <a:pt x="37947" y="2614"/>
                    <a:pt x="37313" y="3114"/>
                  </a:cubicBezTo>
                  <a:cubicBezTo>
                    <a:pt x="36079" y="4148"/>
                    <a:pt x="34811" y="5149"/>
                    <a:pt x="33477" y="6049"/>
                  </a:cubicBezTo>
                  <a:cubicBezTo>
                    <a:pt x="30842" y="7817"/>
                    <a:pt x="28006" y="9318"/>
                    <a:pt x="25004" y="10353"/>
                  </a:cubicBezTo>
                  <a:cubicBezTo>
                    <a:pt x="24170" y="10619"/>
                    <a:pt x="23336" y="10886"/>
                    <a:pt x="22502" y="11120"/>
                  </a:cubicBezTo>
                  <a:cubicBezTo>
                    <a:pt x="22035" y="11220"/>
                    <a:pt x="21602" y="11353"/>
                    <a:pt x="21135" y="11453"/>
                  </a:cubicBezTo>
                  <a:cubicBezTo>
                    <a:pt x="20734" y="11553"/>
                    <a:pt x="20267" y="11620"/>
                    <a:pt x="19867" y="11820"/>
                  </a:cubicBezTo>
                  <a:cubicBezTo>
                    <a:pt x="19800" y="11854"/>
                    <a:pt x="19767" y="11920"/>
                    <a:pt x="19767" y="12020"/>
                  </a:cubicBezTo>
                  <a:cubicBezTo>
                    <a:pt x="18900" y="11653"/>
                    <a:pt x="18066" y="11287"/>
                    <a:pt x="17199" y="10920"/>
                  </a:cubicBezTo>
                  <a:cubicBezTo>
                    <a:pt x="14296" y="9552"/>
                    <a:pt x="11461" y="8051"/>
                    <a:pt x="8626" y="6516"/>
                  </a:cubicBezTo>
                  <a:cubicBezTo>
                    <a:pt x="7091" y="5716"/>
                    <a:pt x="5590" y="4915"/>
                    <a:pt x="4223" y="3815"/>
                  </a:cubicBezTo>
                  <a:cubicBezTo>
                    <a:pt x="3555" y="3247"/>
                    <a:pt x="2922" y="2647"/>
                    <a:pt x="2254" y="2047"/>
                  </a:cubicBezTo>
                  <a:cubicBezTo>
                    <a:pt x="1654" y="1513"/>
                    <a:pt x="1054" y="746"/>
                    <a:pt x="320" y="445"/>
                  </a:cubicBezTo>
                  <a:cubicBezTo>
                    <a:pt x="298" y="438"/>
                    <a:pt x="277" y="435"/>
                    <a:pt x="257" y="435"/>
                  </a:cubicBezTo>
                  <a:cubicBezTo>
                    <a:pt x="94" y="435"/>
                    <a:pt x="1" y="660"/>
                    <a:pt x="120" y="779"/>
                  </a:cubicBezTo>
                  <a:cubicBezTo>
                    <a:pt x="353" y="1013"/>
                    <a:pt x="520" y="1313"/>
                    <a:pt x="753" y="1546"/>
                  </a:cubicBezTo>
                  <a:cubicBezTo>
                    <a:pt x="1020" y="1813"/>
                    <a:pt x="1320" y="2113"/>
                    <a:pt x="1587" y="2380"/>
                  </a:cubicBezTo>
                  <a:cubicBezTo>
                    <a:pt x="2121" y="2881"/>
                    <a:pt x="2621" y="3414"/>
                    <a:pt x="3155" y="3915"/>
                  </a:cubicBezTo>
                  <a:cubicBezTo>
                    <a:pt x="4223" y="4949"/>
                    <a:pt x="5357" y="5783"/>
                    <a:pt x="6624" y="6516"/>
                  </a:cubicBezTo>
                  <a:cubicBezTo>
                    <a:pt x="9193" y="7984"/>
                    <a:pt x="11795" y="9419"/>
                    <a:pt x="14463" y="10753"/>
                  </a:cubicBezTo>
                  <a:cubicBezTo>
                    <a:pt x="15831" y="11420"/>
                    <a:pt x="17199" y="12054"/>
                    <a:pt x="18566" y="12654"/>
                  </a:cubicBezTo>
                  <a:cubicBezTo>
                    <a:pt x="19267" y="12954"/>
                    <a:pt x="19934" y="13221"/>
                    <a:pt x="20634" y="13488"/>
                  </a:cubicBezTo>
                  <a:cubicBezTo>
                    <a:pt x="21235" y="13722"/>
                    <a:pt x="21869" y="13922"/>
                    <a:pt x="22436" y="14222"/>
                  </a:cubicBezTo>
                  <a:cubicBezTo>
                    <a:pt x="22969" y="14489"/>
                    <a:pt x="23303" y="14889"/>
                    <a:pt x="23370" y="15523"/>
                  </a:cubicBezTo>
                  <a:cubicBezTo>
                    <a:pt x="23436" y="16190"/>
                    <a:pt x="23303" y="16924"/>
                    <a:pt x="23203" y="17591"/>
                  </a:cubicBezTo>
                  <a:cubicBezTo>
                    <a:pt x="23003" y="18959"/>
                    <a:pt x="22736" y="20460"/>
                    <a:pt x="22202" y="21761"/>
                  </a:cubicBezTo>
                  <a:cubicBezTo>
                    <a:pt x="21935" y="22395"/>
                    <a:pt x="21535" y="22862"/>
                    <a:pt x="20868" y="23062"/>
                  </a:cubicBezTo>
                  <a:cubicBezTo>
                    <a:pt x="20067" y="23262"/>
                    <a:pt x="19200" y="23295"/>
                    <a:pt x="18366" y="23329"/>
                  </a:cubicBezTo>
                  <a:cubicBezTo>
                    <a:pt x="17753" y="23352"/>
                    <a:pt x="17156" y="23376"/>
                    <a:pt x="16553" y="23376"/>
                  </a:cubicBezTo>
                  <a:cubicBezTo>
                    <a:pt x="16303" y="23376"/>
                    <a:pt x="16052" y="23372"/>
                    <a:pt x="15798" y="23362"/>
                  </a:cubicBezTo>
                  <a:cubicBezTo>
                    <a:pt x="15302" y="23362"/>
                    <a:pt x="14795" y="23340"/>
                    <a:pt x="14290" y="23340"/>
                  </a:cubicBezTo>
                  <a:cubicBezTo>
                    <a:pt x="13912" y="23340"/>
                    <a:pt x="13534" y="23352"/>
                    <a:pt x="13162" y="23395"/>
                  </a:cubicBezTo>
                  <a:cubicBezTo>
                    <a:pt x="12795" y="23462"/>
                    <a:pt x="12895" y="23996"/>
                    <a:pt x="13162" y="24096"/>
                  </a:cubicBezTo>
                  <a:cubicBezTo>
                    <a:pt x="13930" y="24363"/>
                    <a:pt x="14763" y="24429"/>
                    <a:pt x="15564" y="24463"/>
                  </a:cubicBezTo>
                  <a:cubicBezTo>
                    <a:pt x="15981" y="24479"/>
                    <a:pt x="16398" y="24488"/>
                    <a:pt x="16811" y="24488"/>
                  </a:cubicBezTo>
                  <a:cubicBezTo>
                    <a:pt x="17224" y="24488"/>
                    <a:pt x="17632" y="24479"/>
                    <a:pt x="18032" y="24463"/>
                  </a:cubicBezTo>
                  <a:cubicBezTo>
                    <a:pt x="18866" y="24429"/>
                    <a:pt x="19734" y="24363"/>
                    <a:pt x="20534" y="24229"/>
                  </a:cubicBezTo>
                  <a:cubicBezTo>
                    <a:pt x="21235" y="24162"/>
                    <a:pt x="21869" y="23962"/>
                    <a:pt x="22402" y="23462"/>
                  </a:cubicBezTo>
                  <a:cubicBezTo>
                    <a:pt x="23403" y="22561"/>
                    <a:pt x="23670" y="20927"/>
                    <a:pt x="23937" y="19659"/>
                  </a:cubicBezTo>
                  <a:cubicBezTo>
                    <a:pt x="24103" y="18859"/>
                    <a:pt x="24237" y="18058"/>
                    <a:pt x="24337" y="17258"/>
                  </a:cubicBezTo>
                  <a:cubicBezTo>
                    <a:pt x="24437" y="16557"/>
                    <a:pt x="24537" y="15823"/>
                    <a:pt x="24404" y="15123"/>
                  </a:cubicBezTo>
                  <a:cubicBezTo>
                    <a:pt x="24137" y="13688"/>
                    <a:pt x="22836" y="13188"/>
                    <a:pt x="21635" y="12754"/>
                  </a:cubicBezTo>
                  <a:cubicBezTo>
                    <a:pt x="21268" y="12621"/>
                    <a:pt x="20901" y="12487"/>
                    <a:pt x="20568" y="12321"/>
                  </a:cubicBezTo>
                  <a:cubicBezTo>
                    <a:pt x="21168" y="12321"/>
                    <a:pt x="21802" y="12187"/>
                    <a:pt x="22369" y="12087"/>
                  </a:cubicBezTo>
                  <a:cubicBezTo>
                    <a:pt x="23136" y="11954"/>
                    <a:pt x="23903" y="11754"/>
                    <a:pt x="24671" y="11520"/>
                  </a:cubicBezTo>
                  <a:cubicBezTo>
                    <a:pt x="26238" y="11086"/>
                    <a:pt x="27739" y="10486"/>
                    <a:pt x="29207" y="9785"/>
                  </a:cubicBezTo>
                  <a:cubicBezTo>
                    <a:pt x="32176" y="8351"/>
                    <a:pt x="34945" y="6516"/>
                    <a:pt x="37480" y="4415"/>
                  </a:cubicBezTo>
                  <a:cubicBezTo>
                    <a:pt x="38214" y="3815"/>
                    <a:pt x="38914" y="3214"/>
                    <a:pt x="39615" y="2580"/>
                  </a:cubicBezTo>
                  <a:cubicBezTo>
                    <a:pt x="40315" y="1947"/>
                    <a:pt x="41016" y="1379"/>
                    <a:pt x="41449" y="512"/>
                  </a:cubicBezTo>
                  <a:cubicBezTo>
                    <a:pt x="41585" y="267"/>
                    <a:pt x="41389" y="1"/>
                    <a:pt x="41149" y="1"/>
                  </a:cubicBezTo>
                  <a:close/>
                </a:path>
              </a:pathLst>
            </a:custGeom>
            <a:solidFill>
              <a:srgbClr val="3A59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3" name="Google Shape;3223;p44"/>
            <p:cNvSpPr/>
            <p:nvPr/>
          </p:nvSpPr>
          <p:spPr>
            <a:xfrm>
              <a:off x="3987574" y="4604463"/>
              <a:ext cx="50426" cy="93566"/>
            </a:xfrm>
            <a:custGeom>
              <a:avLst/>
              <a:gdLst/>
              <a:ahLst/>
              <a:cxnLst/>
              <a:rect l="l" t="t" r="r" b="b"/>
              <a:pathLst>
                <a:path w="2803" h="5201" extrusionOk="0">
                  <a:moveTo>
                    <a:pt x="1621" y="0"/>
                  </a:moveTo>
                  <a:cubicBezTo>
                    <a:pt x="1379" y="0"/>
                    <a:pt x="1157" y="70"/>
                    <a:pt x="935" y="209"/>
                  </a:cubicBezTo>
                  <a:cubicBezTo>
                    <a:pt x="434" y="509"/>
                    <a:pt x="167" y="1042"/>
                    <a:pt x="101" y="1610"/>
                  </a:cubicBezTo>
                  <a:cubicBezTo>
                    <a:pt x="1" y="2210"/>
                    <a:pt x="134" y="2810"/>
                    <a:pt x="201" y="3411"/>
                  </a:cubicBezTo>
                  <a:cubicBezTo>
                    <a:pt x="267" y="3744"/>
                    <a:pt x="267" y="4078"/>
                    <a:pt x="334" y="4412"/>
                  </a:cubicBezTo>
                  <a:cubicBezTo>
                    <a:pt x="401" y="4678"/>
                    <a:pt x="534" y="5045"/>
                    <a:pt x="801" y="5179"/>
                  </a:cubicBezTo>
                  <a:cubicBezTo>
                    <a:pt x="856" y="5193"/>
                    <a:pt x="900" y="5201"/>
                    <a:pt x="940" y="5201"/>
                  </a:cubicBezTo>
                  <a:cubicBezTo>
                    <a:pt x="996" y="5201"/>
                    <a:pt x="1043" y="5185"/>
                    <a:pt x="1101" y="5145"/>
                  </a:cubicBezTo>
                  <a:cubicBezTo>
                    <a:pt x="1535" y="4779"/>
                    <a:pt x="1335" y="3978"/>
                    <a:pt x="1268" y="3511"/>
                  </a:cubicBezTo>
                  <a:cubicBezTo>
                    <a:pt x="1201" y="2944"/>
                    <a:pt x="1101" y="2377"/>
                    <a:pt x="1135" y="1843"/>
                  </a:cubicBezTo>
                  <a:cubicBezTo>
                    <a:pt x="1135" y="1543"/>
                    <a:pt x="1268" y="1109"/>
                    <a:pt x="1602" y="1042"/>
                  </a:cubicBezTo>
                  <a:cubicBezTo>
                    <a:pt x="1655" y="1035"/>
                    <a:pt x="1709" y="1033"/>
                    <a:pt x="1765" y="1033"/>
                  </a:cubicBezTo>
                  <a:cubicBezTo>
                    <a:pt x="1864" y="1033"/>
                    <a:pt x="1966" y="1040"/>
                    <a:pt x="2067" y="1040"/>
                  </a:cubicBezTo>
                  <a:cubicBezTo>
                    <a:pt x="2159" y="1040"/>
                    <a:pt x="2249" y="1034"/>
                    <a:pt x="2336" y="1009"/>
                  </a:cubicBezTo>
                  <a:cubicBezTo>
                    <a:pt x="2502" y="942"/>
                    <a:pt x="2636" y="876"/>
                    <a:pt x="2703" y="709"/>
                  </a:cubicBezTo>
                  <a:cubicBezTo>
                    <a:pt x="2803" y="542"/>
                    <a:pt x="2736" y="409"/>
                    <a:pt x="2736" y="209"/>
                  </a:cubicBezTo>
                  <a:cubicBezTo>
                    <a:pt x="2736" y="134"/>
                    <a:pt x="2680" y="96"/>
                    <a:pt x="2609" y="96"/>
                  </a:cubicBezTo>
                  <a:cubicBezTo>
                    <a:pt x="2586" y="96"/>
                    <a:pt x="2561" y="100"/>
                    <a:pt x="2536" y="108"/>
                  </a:cubicBezTo>
                  <a:cubicBezTo>
                    <a:pt x="2380" y="20"/>
                    <a:pt x="2224" y="5"/>
                    <a:pt x="2049" y="5"/>
                  </a:cubicBezTo>
                  <a:cubicBezTo>
                    <a:pt x="1961" y="5"/>
                    <a:pt x="1869" y="8"/>
                    <a:pt x="1769" y="8"/>
                  </a:cubicBezTo>
                  <a:cubicBezTo>
                    <a:pt x="1719" y="3"/>
                    <a:pt x="1669" y="0"/>
                    <a:pt x="16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4" name="Google Shape;3224;p44"/>
            <p:cNvSpPr/>
            <p:nvPr/>
          </p:nvSpPr>
          <p:spPr>
            <a:xfrm>
              <a:off x="4048794" y="4605417"/>
              <a:ext cx="120029" cy="20203"/>
            </a:xfrm>
            <a:custGeom>
              <a:avLst/>
              <a:gdLst/>
              <a:ahLst/>
              <a:cxnLst/>
              <a:rect l="l" t="t" r="r" b="b"/>
              <a:pathLst>
                <a:path w="6672" h="1123" extrusionOk="0">
                  <a:moveTo>
                    <a:pt x="5635" y="0"/>
                  </a:moveTo>
                  <a:cubicBezTo>
                    <a:pt x="5464" y="0"/>
                    <a:pt x="5290" y="22"/>
                    <a:pt x="5137" y="22"/>
                  </a:cubicBezTo>
                  <a:cubicBezTo>
                    <a:pt x="4570" y="55"/>
                    <a:pt x="4036" y="89"/>
                    <a:pt x="3469" y="89"/>
                  </a:cubicBezTo>
                  <a:cubicBezTo>
                    <a:pt x="2935" y="89"/>
                    <a:pt x="2368" y="89"/>
                    <a:pt x="1801" y="55"/>
                  </a:cubicBezTo>
                  <a:cubicBezTo>
                    <a:pt x="1566" y="55"/>
                    <a:pt x="1293" y="26"/>
                    <a:pt x="1026" y="26"/>
                  </a:cubicBezTo>
                  <a:cubicBezTo>
                    <a:pt x="725" y="26"/>
                    <a:pt x="430" y="63"/>
                    <a:pt x="200" y="222"/>
                  </a:cubicBezTo>
                  <a:cubicBezTo>
                    <a:pt x="33" y="322"/>
                    <a:pt x="0" y="522"/>
                    <a:pt x="133" y="656"/>
                  </a:cubicBezTo>
                  <a:cubicBezTo>
                    <a:pt x="534" y="1056"/>
                    <a:pt x="1201" y="1056"/>
                    <a:pt x="1701" y="1056"/>
                  </a:cubicBezTo>
                  <a:cubicBezTo>
                    <a:pt x="2268" y="1090"/>
                    <a:pt x="2835" y="1123"/>
                    <a:pt x="3402" y="1123"/>
                  </a:cubicBezTo>
                  <a:cubicBezTo>
                    <a:pt x="4003" y="1123"/>
                    <a:pt x="4570" y="1123"/>
                    <a:pt x="5137" y="1090"/>
                  </a:cubicBezTo>
                  <a:cubicBezTo>
                    <a:pt x="5704" y="1056"/>
                    <a:pt x="6204" y="989"/>
                    <a:pt x="6605" y="556"/>
                  </a:cubicBezTo>
                  <a:cubicBezTo>
                    <a:pt x="6671" y="489"/>
                    <a:pt x="6638" y="356"/>
                    <a:pt x="6571" y="322"/>
                  </a:cubicBezTo>
                  <a:cubicBezTo>
                    <a:pt x="6471" y="222"/>
                    <a:pt x="6405" y="222"/>
                    <a:pt x="6305" y="189"/>
                  </a:cubicBezTo>
                  <a:cubicBezTo>
                    <a:pt x="6204" y="156"/>
                    <a:pt x="6138" y="55"/>
                    <a:pt x="6004" y="55"/>
                  </a:cubicBezTo>
                  <a:cubicBezTo>
                    <a:pt x="5890" y="13"/>
                    <a:pt x="5763" y="0"/>
                    <a:pt x="56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5" name="Google Shape;3225;p44"/>
            <p:cNvSpPr/>
            <p:nvPr/>
          </p:nvSpPr>
          <p:spPr>
            <a:xfrm>
              <a:off x="4193415" y="4608349"/>
              <a:ext cx="33623" cy="14284"/>
            </a:xfrm>
            <a:custGeom>
              <a:avLst/>
              <a:gdLst/>
              <a:ahLst/>
              <a:cxnLst/>
              <a:rect l="l" t="t" r="r" b="b"/>
              <a:pathLst>
                <a:path w="1869" h="794" extrusionOk="0">
                  <a:moveTo>
                    <a:pt x="1084" y="1"/>
                  </a:moveTo>
                  <a:cubicBezTo>
                    <a:pt x="1009" y="1"/>
                    <a:pt x="934" y="9"/>
                    <a:pt x="867" y="26"/>
                  </a:cubicBezTo>
                  <a:cubicBezTo>
                    <a:pt x="734" y="26"/>
                    <a:pt x="567" y="26"/>
                    <a:pt x="434" y="59"/>
                  </a:cubicBezTo>
                  <a:cubicBezTo>
                    <a:pt x="400" y="93"/>
                    <a:pt x="334" y="93"/>
                    <a:pt x="267" y="126"/>
                  </a:cubicBezTo>
                  <a:cubicBezTo>
                    <a:pt x="234" y="126"/>
                    <a:pt x="200" y="159"/>
                    <a:pt x="167" y="193"/>
                  </a:cubicBezTo>
                  <a:cubicBezTo>
                    <a:pt x="134" y="193"/>
                    <a:pt x="100" y="226"/>
                    <a:pt x="67" y="259"/>
                  </a:cubicBezTo>
                  <a:cubicBezTo>
                    <a:pt x="0" y="326"/>
                    <a:pt x="0" y="493"/>
                    <a:pt x="67" y="560"/>
                  </a:cubicBezTo>
                  <a:cubicBezTo>
                    <a:pt x="80" y="560"/>
                    <a:pt x="88" y="560"/>
                    <a:pt x="91" y="557"/>
                  </a:cubicBezTo>
                  <a:lnTo>
                    <a:pt x="91" y="557"/>
                  </a:lnTo>
                  <a:cubicBezTo>
                    <a:pt x="104" y="578"/>
                    <a:pt x="111" y="593"/>
                    <a:pt x="134" y="593"/>
                  </a:cubicBezTo>
                  <a:cubicBezTo>
                    <a:pt x="167" y="626"/>
                    <a:pt x="200" y="660"/>
                    <a:pt x="234" y="660"/>
                  </a:cubicBezTo>
                  <a:cubicBezTo>
                    <a:pt x="300" y="693"/>
                    <a:pt x="367" y="726"/>
                    <a:pt x="434" y="726"/>
                  </a:cubicBezTo>
                  <a:cubicBezTo>
                    <a:pt x="567" y="760"/>
                    <a:pt x="734" y="760"/>
                    <a:pt x="867" y="793"/>
                  </a:cubicBezTo>
                  <a:cubicBezTo>
                    <a:pt x="1001" y="793"/>
                    <a:pt x="1134" y="793"/>
                    <a:pt x="1234" y="760"/>
                  </a:cubicBezTo>
                  <a:cubicBezTo>
                    <a:pt x="1334" y="760"/>
                    <a:pt x="1368" y="760"/>
                    <a:pt x="1434" y="726"/>
                  </a:cubicBezTo>
                  <a:cubicBezTo>
                    <a:pt x="1535" y="693"/>
                    <a:pt x="1601" y="660"/>
                    <a:pt x="1668" y="593"/>
                  </a:cubicBezTo>
                  <a:cubicBezTo>
                    <a:pt x="1701" y="560"/>
                    <a:pt x="1735" y="560"/>
                    <a:pt x="1735" y="526"/>
                  </a:cubicBezTo>
                  <a:cubicBezTo>
                    <a:pt x="1768" y="526"/>
                    <a:pt x="1801" y="526"/>
                    <a:pt x="1801" y="493"/>
                  </a:cubicBezTo>
                  <a:cubicBezTo>
                    <a:pt x="1868" y="426"/>
                    <a:pt x="1868" y="359"/>
                    <a:pt x="1801" y="326"/>
                  </a:cubicBezTo>
                  <a:cubicBezTo>
                    <a:pt x="1801" y="293"/>
                    <a:pt x="1768" y="259"/>
                    <a:pt x="1735" y="259"/>
                  </a:cubicBezTo>
                  <a:cubicBezTo>
                    <a:pt x="1735" y="226"/>
                    <a:pt x="1701" y="226"/>
                    <a:pt x="1668" y="193"/>
                  </a:cubicBezTo>
                  <a:cubicBezTo>
                    <a:pt x="1601" y="159"/>
                    <a:pt x="1568" y="93"/>
                    <a:pt x="1468" y="59"/>
                  </a:cubicBezTo>
                  <a:cubicBezTo>
                    <a:pt x="1401" y="59"/>
                    <a:pt x="1368" y="26"/>
                    <a:pt x="1301" y="26"/>
                  </a:cubicBezTo>
                  <a:cubicBezTo>
                    <a:pt x="1234" y="9"/>
                    <a:pt x="1159" y="1"/>
                    <a:pt x="10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6" name="Google Shape;3226;p44"/>
            <p:cNvSpPr/>
            <p:nvPr/>
          </p:nvSpPr>
          <p:spPr>
            <a:xfrm>
              <a:off x="4933325" y="3699650"/>
              <a:ext cx="402076" cy="412960"/>
            </a:xfrm>
            <a:custGeom>
              <a:avLst/>
              <a:gdLst/>
              <a:ahLst/>
              <a:cxnLst/>
              <a:rect l="l" t="t" r="r" b="b"/>
              <a:pathLst>
                <a:path w="22350" h="22955" extrusionOk="0">
                  <a:moveTo>
                    <a:pt x="5938" y="1"/>
                  </a:moveTo>
                  <a:cubicBezTo>
                    <a:pt x="3136" y="1"/>
                    <a:pt x="868" y="2269"/>
                    <a:pt x="868" y="5071"/>
                  </a:cubicBezTo>
                  <a:lnTo>
                    <a:pt x="868" y="16412"/>
                  </a:lnTo>
                  <a:cubicBezTo>
                    <a:pt x="868" y="17246"/>
                    <a:pt x="1068" y="18014"/>
                    <a:pt x="1435" y="18714"/>
                  </a:cubicBezTo>
                  <a:cubicBezTo>
                    <a:pt x="1235" y="19048"/>
                    <a:pt x="1068" y="19381"/>
                    <a:pt x="901" y="19715"/>
                  </a:cubicBezTo>
                  <a:cubicBezTo>
                    <a:pt x="601" y="20415"/>
                    <a:pt x="301" y="21149"/>
                    <a:pt x="101" y="21883"/>
                  </a:cubicBezTo>
                  <a:cubicBezTo>
                    <a:pt x="1" y="22217"/>
                    <a:pt x="134" y="22584"/>
                    <a:pt x="401" y="22784"/>
                  </a:cubicBezTo>
                  <a:cubicBezTo>
                    <a:pt x="558" y="22906"/>
                    <a:pt x="724" y="22955"/>
                    <a:pt x="890" y="22955"/>
                  </a:cubicBezTo>
                  <a:cubicBezTo>
                    <a:pt x="1041" y="22955"/>
                    <a:pt x="1192" y="22914"/>
                    <a:pt x="1335" y="22850"/>
                  </a:cubicBezTo>
                  <a:cubicBezTo>
                    <a:pt x="2402" y="22383"/>
                    <a:pt x="3403" y="21816"/>
                    <a:pt x="4370" y="21216"/>
                  </a:cubicBezTo>
                  <a:cubicBezTo>
                    <a:pt x="4871" y="21383"/>
                    <a:pt x="5404" y="21483"/>
                    <a:pt x="5938" y="21483"/>
                  </a:cubicBezTo>
                  <a:lnTo>
                    <a:pt x="17280" y="21483"/>
                  </a:lnTo>
                  <a:cubicBezTo>
                    <a:pt x="20082" y="21483"/>
                    <a:pt x="22350" y="19181"/>
                    <a:pt x="22350" y="16412"/>
                  </a:cubicBezTo>
                  <a:lnTo>
                    <a:pt x="22350" y="5071"/>
                  </a:lnTo>
                  <a:cubicBezTo>
                    <a:pt x="22350" y="2269"/>
                    <a:pt x="20082" y="1"/>
                    <a:pt x="172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7" name="Google Shape;3227;p44"/>
            <p:cNvSpPr/>
            <p:nvPr/>
          </p:nvSpPr>
          <p:spPr>
            <a:xfrm>
              <a:off x="3346069" y="3699650"/>
              <a:ext cx="408355" cy="414795"/>
            </a:xfrm>
            <a:custGeom>
              <a:avLst/>
              <a:gdLst/>
              <a:ahLst/>
              <a:cxnLst/>
              <a:rect l="l" t="t" r="r" b="b"/>
              <a:pathLst>
                <a:path w="22699" h="23057" extrusionOk="0">
                  <a:moveTo>
                    <a:pt x="5071" y="1"/>
                  </a:moveTo>
                  <a:cubicBezTo>
                    <a:pt x="2269" y="1"/>
                    <a:pt x="1" y="2269"/>
                    <a:pt x="1" y="5071"/>
                  </a:cubicBezTo>
                  <a:lnTo>
                    <a:pt x="1" y="16412"/>
                  </a:lnTo>
                  <a:cubicBezTo>
                    <a:pt x="1" y="19181"/>
                    <a:pt x="2269" y="21483"/>
                    <a:pt x="5071" y="21483"/>
                  </a:cubicBezTo>
                  <a:lnTo>
                    <a:pt x="16413" y="21483"/>
                  </a:lnTo>
                  <a:cubicBezTo>
                    <a:pt x="17146" y="21483"/>
                    <a:pt x="17814" y="21316"/>
                    <a:pt x="18447" y="21049"/>
                  </a:cubicBezTo>
                  <a:cubicBezTo>
                    <a:pt x="18481" y="21083"/>
                    <a:pt x="18514" y="21149"/>
                    <a:pt x="18581" y="21183"/>
                  </a:cubicBezTo>
                  <a:cubicBezTo>
                    <a:pt x="18681" y="21316"/>
                    <a:pt x="18814" y="21416"/>
                    <a:pt x="18948" y="21550"/>
                  </a:cubicBezTo>
                  <a:cubicBezTo>
                    <a:pt x="19215" y="21750"/>
                    <a:pt x="19515" y="21950"/>
                    <a:pt x="19815" y="22150"/>
                  </a:cubicBezTo>
                  <a:cubicBezTo>
                    <a:pt x="20415" y="22517"/>
                    <a:pt x="21049" y="22750"/>
                    <a:pt x="21716" y="23017"/>
                  </a:cubicBezTo>
                  <a:cubicBezTo>
                    <a:pt x="21784" y="23044"/>
                    <a:pt x="21852" y="23057"/>
                    <a:pt x="21919" y="23057"/>
                  </a:cubicBezTo>
                  <a:cubicBezTo>
                    <a:pt x="22341" y="23057"/>
                    <a:pt x="22699" y="22554"/>
                    <a:pt x="22584" y="22150"/>
                  </a:cubicBezTo>
                  <a:cubicBezTo>
                    <a:pt x="22517" y="22017"/>
                    <a:pt x="22517" y="21916"/>
                    <a:pt x="22484" y="21783"/>
                  </a:cubicBezTo>
                  <a:cubicBezTo>
                    <a:pt x="22450" y="21516"/>
                    <a:pt x="22383" y="21316"/>
                    <a:pt x="22283" y="21083"/>
                  </a:cubicBezTo>
                  <a:cubicBezTo>
                    <a:pt x="22183" y="20816"/>
                    <a:pt x="22050" y="20549"/>
                    <a:pt x="21950" y="20282"/>
                  </a:cubicBezTo>
                  <a:cubicBezTo>
                    <a:pt x="21716" y="19748"/>
                    <a:pt x="21516" y="19215"/>
                    <a:pt x="21283" y="18681"/>
                  </a:cubicBezTo>
                  <a:cubicBezTo>
                    <a:pt x="21216" y="18547"/>
                    <a:pt x="21149" y="18414"/>
                    <a:pt x="21116" y="18281"/>
                  </a:cubicBezTo>
                  <a:cubicBezTo>
                    <a:pt x="21349" y="17680"/>
                    <a:pt x="21483" y="17080"/>
                    <a:pt x="21483" y="16412"/>
                  </a:cubicBezTo>
                  <a:lnTo>
                    <a:pt x="21483" y="5071"/>
                  </a:lnTo>
                  <a:cubicBezTo>
                    <a:pt x="21483" y="2269"/>
                    <a:pt x="19181" y="1"/>
                    <a:pt x="164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8" name="Google Shape;3228;p44"/>
            <p:cNvSpPr/>
            <p:nvPr/>
          </p:nvSpPr>
          <p:spPr>
            <a:xfrm>
              <a:off x="5018543" y="3793613"/>
              <a:ext cx="249647" cy="32346"/>
            </a:xfrm>
            <a:custGeom>
              <a:avLst/>
              <a:gdLst/>
              <a:ahLst/>
              <a:cxnLst/>
              <a:rect l="l" t="t" r="r" b="b"/>
              <a:pathLst>
                <a:path w="13877" h="1798" extrusionOk="0">
                  <a:moveTo>
                    <a:pt x="9640" y="0"/>
                  </a:moveTo>
                  <a:cubicBezTo>
                    <a:pt x="8618" y="0"/>
                    <a:pt x="7595" y="15"/>
                    <a:pt x="6572" y="15"/>
                  </a:cubicBezTo>
                  <a:lnTo>
                    <a:pt x="1568" y="15"/>
                  </a:lnTo>
                  <a:cubicBezTo>
                    <a:pt x="0" y="15"/>
                    <a:pt x="0" y="1783"/>
                    <a:pt x="1568" y="1783"/>
                  </a:cubicBezTo>
                  <a:lnTo>
                    <a:pt x="6572" y="1783"/>
                  </a:lnTo>
                  <a:cubicBezTo>
                    <a:pt x="7595" y="1783"/>
                    <a:pt x="8618" y="1798"/>
                    <a:pt x="9640" y="1798"/>
                  </a:cubicBezTo>
                  <a:cubicBezTo>
                    <a:pt x="10152" y="1798"/>
                    <a:pt x="10663" y="1794"/>
                    <a:pt x="11175" y="1783"/>
                  </a:cubicBezTo>
                  <a:lnTo>
                    <a:pt x="12276" y="1783"/>
                  </a:lnTo>
                  <a:cubicBezTo>
                    <a:pt x="13877" y="1783"/>
                    <a:pt x="13877" y="15"/>
                    <a:pt x="12276" y="15"/>
                  </a:cubicBezTo>
                  <a:lnTo>
                    <a:pt x="11175" y="15"/>
                  </a:lnTo>
                  <a:cubicBezTo>
                    <a:pt x="10663" y="4"/>
                    <a:pt x="10152" y="0"/>
                    <a:pt x="96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9" name="Google Shape;3229;p44"/>
            <p:cNvSpPr/>
            <p:nvPr/>
          </p:nvSpPr>
          <p:spPr>
            <a:xfrm>
              <a:off x="5018543" y="3880019"/>
              <a:ext cx="249647" cy="32616"/>
            </a:xfrm>
            <a:custGeom>
              <a:avLst/>
              <a:gdLst/>
              <a:ahLst/>
              <a:cxnLst/>
              <a:rect l="l" t="t" r="r" b="b"/>
              <a:pathLst>
                <a:path w="13877" h="1813" extrusionOk="0">
                  <a:moveTo>
                    <a:pt x="9640" y="0"/>
                  </a:moveTo>
                  <a:cubicBezTo>
                    <a:pt x="8618" y="0"/>
                    <a:pt x="7595" y="15"/>
                    <a:pt x="6572" y="15"/>
                  </a:cubicBezTo>
                  <a:lnTo>
                    <a:pt x="1568" y="15"/>
                  </a:lnTo>
                  <a:cubicBezTo>
                    <a:pt x="0" y="15"/>
                    <a:pt x="0" y="1783"/>
                    <a:pt x="1568" y="1783"/>
                  </a:cubicBezTo>
                  <a:lnTo>
                    <a:pt x="6572" y="1783"/>
                  </a:lnTo>
                  <a:cubicBezTo>
                    <a:pt x="7595" y="1783"/>
                    <a:pt x="8618" y="1813"/>
                    <a:pt x="9640" y="1813"/>
                  </a:cubicBezTo>
                  <a:cubicBezTo>
                    <a:pt x="10152" y="1813"/>
                    <a:pt x="10663" y="1805"/>
                    <a:pt x="11175" y="1783"/>
                  </a:cubicBezTo>
                  <a:lnTo>
                    <a:pt x="12276" y="1783"/>
                  </a:lnTo>
                  <a:cubicBezTo>
                    <a:pt x="13877" y="1783"/>
                    <a:pt x="13877" y="15"/>
                    <a:pt x="12276" y="15"/>
                  </a:cubicBezTo>
                  <a:lnTo>
                    <a:pt x="11175" y="15"/>
                  </a:lnTo>
                  <a:cubicBezTo>
                    <a:pt x="10663" y="4"/>
                    <a:pt x="10152" y="0"/>
                    <a:pt x="96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30" name="Google Shape;3230;p44"/>
            <p:cNvSpPr/>
            <p:nvPr/>
          </p:nvSpPr>
          <p:spPr>
            <a:xfrm>
              <a:off x="5018543" y="3967037"/>
              <a:ext cx="249647" cy="32346"/>
            </a:xfrm>
            <a:custGeom>
              <a:avLst/>
              <a:gdLst/>
              <a:ahLst/>
              <a:cxnLst/>
              <a:rect l="l" t="t" r="r" b="b"/>
              <a:pathLst>
                <a:path w="13877" h="1798" extrusionOk="0">
                  <a:moveTo>
                    <a:pt x="9640" y="0"/>
                  </a:moveTo>
                  <a:cubicBezTo>
                    <a:pt x="8618" y="0"/>
                    <a:pt x="7595" y="15"/>
                    <a:pt x="6572" y="15"/>
                  </a:cubicBezTo>
                  <a:lnTo>
                    <a:pt x="1568" y="15"/>
                  </a:lnTo>
                  <a:cubicBezTo>
                    <a:pt x="0" y="15"/>
                    <a:pt x="0" y="1783"/>
                    <a:pt x="1568" y="1783"/>
                  </a:cubicBezTo>
                  <a:lnTo>
                    <a:pt x="6572" y="1783"/>
                  </a:lnTo>
                  <a:cubicBezTo>
                    <a:pt x="7595" y="1783"/>
                    <a:pt x="8618" y="1798"/>
                    <a:pt x="9640" y="1798"/>
                  </a:cubicBezTo>
                  <a:cubicBezTo>
                    <a:pt x="10152" y="1798"/>
                    <a:pt x="10663" y="1794"/>
                    <a:pt x="11175" y="1783"/>
                  </a:cubicBezTo>
                  <a:lnTo>
                    <a:pt x="12276" y="1783"/>
                  </a:lnTo>
                  <a:cubicBezTo>
                    <a:pt x="13877" y="1783"/>
                    <a:pt x="13877" y="15"/>
                    <a:pt x="12276" y="15"/>
                  </a:cubicBezTo>
                  <a:lnTo>
                    <a:pt x="11175" y="15"/>
                  </a:lnTo>
                  <a:cubicBezTo>
                    <a:pt x="10663" y="4"/>
                    <a:pt x="10152" y="0"/>
                    <a:pt x="96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31" name="Google Shape;3231;p44"/>
            <p:cNvSpPr/>
            <p:nvPr/>
          </p:nvSpPr>
          <p:spPr>
            <a:xfrm>
              <a:off x="3418695" y="3793613"/>
              <a:ext cx="250241" cy="32346"/>
            </a:xfrm>
            <a:custGeom>
              <a:avLst/>
              <a:gdLst/>
              <a:ahLst/>
              <a:cxnLst/>
              <a:rect l="l" t="t" r="r" b="b"/>
              <a:pathLst>
                <a:path w="13910" h="1798" extrusionOk="0">
                  <a:moveTo>
                    <a:pt x="9674" y="0"/>
                  </a:moveTo>
                  <a:cubicBezTo>
                    <a:pt x="8651" y="0"/>
                    <a:pt x="7628" y="15"/>
                    <a:pt x="6605" y="15"/>
                  </a:cubicBezTo>
                  <a:lnTo>
                    <a:pt x="1601" y="15"/>
                  </a:lnTo>
                  <a:cubicBezTo>
                    <a:pt x="33" y="15"/>
                    <a:pt x="0" y="1783"/>
                    <a:pt x="1601" y="1783"/>
                  </a:cubicBezTo>
                  <a:lnTo>
                    <a:pt x="6605" y="1783"/>
                  </a:lnTo>
                  <a:cubicBezTo>
                    <a:pt x="7628" y="1783"/>
                    <a:pt x="8651" y="1798"/>
                    <a:pt x="9674" y="1798"/>
                  </a:cubicBezTo>
                  <a:cubicBezTo>
                    <a:pt x="10185" y="1798"/>
                    <a:pt x="10697" y="1794"/>
                    <a:pt x="11208" y="1783"/>
                  </a:cubicBezTo>
                  <a:lnTo>
                    <a:pt x="12309" y="1783"/>
                  </a:lnTo>
                  <a:cubicBezTo>
                    <a:pt x="13910" y="1783"/>
                    <a:pt x="13910" y="15"/>
                    <a:pt x="12309" y="15"/>
                  </a:cubicBezTo>
                  <a:lnTo>
                    <a:pt x="11208" y="15"/>
                  </a:lnTo>
                  <a:cubicBezTo>
                    <a:pt x="10697" y="4"/>
                    <a:pt x="10185" y="0"/>
                    <a:pt x="96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32" name="Google Shape;3232;p44"/>
            <p:cNvSpPr/>
            <p:nvPr/>
          </p:nvSpPr>
          <p:spPr>
            <a:xfrm>
              <a:off x="3418695" y="3880019"/>
              <a:ext cx="250241" cy="32616"/>
            </a:xfrm>
            <a:custGeom>
              <a:avLst/>
              <a:gdLst/>
              <a:ahLst/>
              <a:cxnLst/>
              <a:rect l="l" t="t" r="r" b="b"/>
              <a:pathLst>
                <a:path w="13910" h="1813" extrusionOk="0">
                  <a:moveTo>
                    <a:pt x="9674" y="0"/>
                  </a:moveTo>
                  <a:cubicBezTo>
                    <a:pt x="8651" y="0"/>
                    <a:pt x="7628" y="15"/>
                    <a:pt x="6605" y="15"/>
                  </a:cubicBezTo>
                  <a:lnTo>
                    <a:pt x="1601" y="15"/>
                  </a:lnTo>
                  <a:cubicBezTo>
                    <a:pt x="33" y="15"/>
                    <a:pt x="0" y="1783"/>
                    <a:pt x="1601" y="1783"/>
                  </a:cubicBezTo>
                  <a:lnTo>
                    <a:pt x="6605" y="1783"/>
                  </a:lnTo>
                  <a:cubicBezTo>
                    <a:pt x="7628" y="1783"/>
                    <a:pt x="8651" y="1813"/>
                    <a:pt x="9674" y="1813"/>
                  </a:cubicBezTo>
                  <a:cubicBezTo>
                    <a:pt x="10185" y="1813"/>
                    <a:pt x="10697" y="1805"/>
                    <a:pt x="11208" y="1783"/>
                  </a:cubicBezTo>
                  <a:lnTo>
                    <a:pt x="12309" y="1783"/>
                  </a:lnTo>
                  <a:cubicBezTo>
                    <a:pt x="13910" y="1783"/>
                    <a:pt x="13910" y="15"/>
                    <a:pt x="12309" y="15"/>
                  </a:cubicBezTo>
                  <a:lnTo>
                    <a:pt x="11208" y="15"/>
                  </a:lnTo>
                  <a:cubicBezTo>
                    <a:pt x="10697" y="4"/>
                    <a:pt x="10185" y="0"/>
                    <a:pt x="96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33" name="Google Shape;3233;p44"/>
            <p:cNvSpPr/>
            <p:nvPr/>
          </p:nvSpPr>
          <p:spPr>
            <a:xfrm>
              <a:off x="3418695" y="3967037"/>
              <a:ext cx="250241" cy="32346"/>
            </a:xfrm>
            <a:custGeom>
              <a:avLst/>
              <a:gdLst/>
              <a:ahLst/>
              <a:cxnLst/>
              <a:rect l="l" t="t" r="r" b="b"/>
              <a:pathLst>
                <a:path w="13910" h="1798" extrusionOk="0">
                  <a:moveTo>
                    <a:pt x="9674" y="0"/>
                  </a:moveTo>
                  <a:cubicBezTo>
                    <a:pt x="8651" y="0"/>
                    <a:pt x="7628" y="15"/>
                    <a:pt x="6605" y="15"/>
                  </a:cubicBezTo>
                  <a:lnTo>
                    <a:pt x="1601" y="15"/>
                  </a:lnTo>
                  <a:cubicBezTo>
                    <a:pt x="33" y="15"/>
                    <a:pt x="0" y="1783"/>
                    <a:pt x="1601" y="1783"/>
                  </a:cubicBezTo>
                  <a:lnTo>
                    <a:pt x="6605" y="1783"/>
                  </a:lnTo>
                  <a:cubicBezTo>
                    <a:pt x="7628" y="1783"/>
                    <a:pt x="8651" y="1798"/>
                    <a:pt x="9674" y="1798"/>
                  </a:cubicBezTo>
                  <a:cubicBezTo>
                    <a:pt x="10185" y="1798"/>
                    <a:pt x="10697" y="1794"/>
                    <a:pt x="11208" y="1783"/>
                  </a:cubicBezTo>
                  <a:lnTo>
                    <a:pt x="12309" y="1783"/>
                  </a:lnTo>
                  <a:cubicBezTo>
                    <a:pt x="13910" y="1783"/>
                    <a:pt x="13910" y="15"/>
                    <a:pt x="12309" y="15"/>
                  </a:cubicBezTo>
                  <a:lnTo>
                    <a:pt x="11208" y="15"/>
                  </a:lnTo>
                  <a:cubicBezTo>
                    <a:pt x="10697" y="4"/>
                    <a:pt x="10185" y="0"/>
                    <a:pt x="96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34" name="Google Shape;3234;p44"/>
            <p:cNvSpPr/>
            <p:nvPr/>
          </p:nvSpPr>
          <p:spPr>
            <a:xfrm>
              <a:off x="4360830" y="3978695"/>
              <a:ext cx="630" cy="18"/>
            </a:xfrm>
            <a:custGeom>
              <a:avLst/>
              <a:gdLst/>
              <a:ahLst/>
              <a:cxnLst/>
              <a:rect l="l" t="t" r="r" b="b"/>
              <a:pathLst>
                <a:path w="35" h="1" extrusionOk="0">
                  <a:moveTo>
                    <a:pt x="34" y="1"/>
                  </a:moveTo>
                  <a:cubicBezTo>
                    <a:pt x="1" y="1"/>
                    <a:pt x="1" y="1"/>
                    <a:pt x="3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3235" name="Google Shape;3235;p44"/>
          <p:cNvSpPr txBox="1"/>
          <p:nvPr/>
        </p:nvSpPr>
        <p:spPr>
          <a:xfrm>
            <a:off x="6683517" y="1108519"/>
            <a:ext cx="3646004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4000" b="1" dirty="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Hypothesis</a:t>
            </a:r>
            <a:endParaRPr sz="4000" b="1" dirty="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36" name="Google Shape;3236;p44"/>
          <p:cNvSpPr txBox="1"/>
          <p:nvPr/>
        </p:nvSpPr>
        <p:spPr>
          <a:xfrm>
            <a:off x="2266724" y="1110537"/>
            <a:ext cx="2861117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4000" b="1" dirty="0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rPr>
              <a:t>Problem</a:t>
            </a:r>
            <a:endParaRPr sz="4000" b="1" dirty="0">
              <a:solidFill>
                <a:schemeClr val="accent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37" name="Google Shape;3237;p44"/>
          <p:cNvSpPr txBox="1"/>
          <p:nvPr/>
        </p:nvSpPr>
        <p:spPr>
          <a:xfrm>
            <a:off x="1661532" y="5131480"/>
            <a:ext cx="4159405" cy="1358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-CA" dirty="0">
                <a:latin typeface="Roboto" panose="02000000000000000000" pitchFamily="2" charset="0"/>
                <a:ea typeface="Roboto" panose="02000000000000000000" pitchFamily="2" charset="0"/>
              </a:rPr>
              <a:t>Based on my research users find it difficult to make a restaurant choice and thus leave the application without placing an order - leading to lower conversion rates. </a:t>
            </a:r>
            <a:endParaRPr lang="en-CA" sz="160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</p:txBody>
      </p:sp>
      <p:sp>
        <p:nvSpPr>
          <p:cNvPr id="161" name="Title 3">
            <a:extLst>
              <a:ext uri="{FF2B5EF4-FFF2-40B4-BE49-F238E27FC236}">
                <a16:creationId xmlns:a16="http://schemas.microsoft.com/office/drawing/2014/main" id="{6E089EBD-D354-684E-BA72-CCB8FFF4B0DB}"/>
              </a:ext>
            </a:extLst>
          </p:cNvPr>
          <p:cNvSpPr txBox="1">
            <a:spLocks/>
          </p:cNvSpPr>
          <p:nvPr/>
        </p:nvSpPr>
        <p:spPr>
          <a:xfrm>
            <a:off x="1892808" y="238944"/>
            <a:ext cx="7708254" cy="43570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3467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Feature One -</a:t>
            </a:r>
            <a:r>
              <a:rPr lang="en-CA" sz="3200" kern="0" dirty="0">
                <a:solidFill>
                  <a:srgbClr val="7CAA3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Personalized Feed</a:t>
            </a:r>
          </a:p>
        </p:txBody>
      </p: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9613BB03-97AA-C946-A1BE-E8230CDD0BBC}"/>
              </a:ext>
            </a:extLst>
          </p:cNvPr>
          <p:cNvCxnSpPr>
            <a:cxnSpLocks/>
          </p:cNvCxnSpPr>
          <p:nvPr/>
        </p:nvCxnSpPr>
        <p:spPr>
          <a:xfrm flipH="1">
            <a:off x="945264" y="806661"/>
            <a:ext cx="1028430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1" name="Google Shape;3238;p44">
            <a:extLst>
              <a:ext uri="{FF2B5EF4-FFF2-40B4-BE49-F238E27FC236}">
                <a16:creationId xmlns:a16="http://schemas.microsoft.com/office/drawing/2014/main" id="{84F0A0E4-3215-9F40-971E-FDEB9850E6B5}"/>
              </a:ext>
            </a:extLst>
          </p:cNvPr>
          <p:cNvSpPr txBox="1"/>
          <p:nvPr/>
        </p:nvSpPr>
        <p:spPr>
          <a:xfrm>
            <a:off x="6783752" y="5141915"/>
            <a:ext cx="3591200" cy="1716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 believe that by building a personalized feed based on previous activity, more users will place an order - leading to higher conversion rates. </a:t>
            </a:r>
            <a:endParaRPr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392012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itle 3">
            <a:extLst>
              <a:ext uri="{FF2B5EF4-FFF2-40B4-BE49-F238E27FC236}">
                <a16:creationId xmlns:a16="http://schemas.microsoft.com/office/drawing/2014/main" id="{6E089EBD-D354-684E-BA72-CCB8FFF4B0DB}"/>
              </a:ext>
            </a:extLst>
          </p:cNvPr>
          <p:cNvSpPr txBox="1">
            <a:spLocks/>
          </p:cNvSpPr>
          <p:nvPr/>
        </p:nvSpPr>
        <p:spPr>
          <a:xfrm>
            <a:off x="2404997" y="238944"/>
            <a:ext cx="7265095" cy="43570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3467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Feature One – </a:t>
            </a:r>
            <a:r>
              <a:rPr lang="en-CA" sz="3200" kern="0" dirty="0">
                <a:solidFill>
                  <a:srgbClr val="7CAA3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Personalized Feed  </a:t>
            </a:r>
          </a:p>
        </p:txBody>
      </p: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9613BB03-97AA-C946-A1BE-E8230CDD0BBC}"/>
              </a:ext>
            </a:extLst>
          </p:cNvPr>
          <p:cNvCxnSpPr>
            <a:cxnSpLocks/>
          </p:cNvCxnSpPr>
          <p:nvPr/>
        </p:nvCxnSpPr>
        <p:spPr>
          <a:xfrm flipH="1">
            <a:off x="945264" y="806661"/>
            <a:ext cx="1028430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Graphical user interface, diagram&#10;&#10;Description automatically generated">
            <a:extLst>
              <a:ext uri="{FF2B5EF4-FFF2-40B4-BE49-F238E27FC236}">
                <a16:creationId xmlns:a16="http://schemas.microsoft.com/office/drawing/2014/main" id="{BD3CC6A1-C008-7549-A47B-340C3CFDC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6705" y="819746"/>
            <a:ext cx="6701425" cy="5799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39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92;p20">
            <a:extLst>
              <a:ext uri="{FF2B5EF4-FFF2-40B4-BE49-F238E27FC236}">
                <a16:creationId xmlns:a16="http://schemas.microsoft.com/office/drawing/2014/main" id="{E41B9FA7-4F05-FF49-9A4D-A23E6C061AAF}"/>
              </a:ext>
            </a:extLst>
          </p:cNvPr>
          <p:cNvGrpSpPr/>
          <p:nvPr/>
        </p:nvGrpSpPr>
        <p:grpSpPr>
          <a:xfrm>
            <a:off x="3835400" y="1158124"/>
            <a:ext cx="4279900" cy="5268065"/>
            <a:chOff x="2583987" y="1286625"/>
            <a:chExt cx="1931328" cy="3084600"/>
          </a:xfrm>
        </p:grpSpPr>
        <p:sp>
          <p:nvSpPr>
            <p:cNvPr id="145" name="Google Shape;193;p20">
              <a:extLst>
                <a:ext uri="{FF2B5EF4-FFF2-40B4-BE49-F238E27FC236}">
                  <a16:creationId xmlns:a16="http://schemas.microsoft.com/office/drawing/2014/main" id="{F1B90268-A3D6-D045-A885-5F4850F581CA}"/>
                </a:ext>
              </a:extLst>
            </p:cNvPr>
            <p:cNvSpPr/>
            <p:nvPr/>
          </p:nvSpPr>
          <p:spPr>
            <a:xfrm>
              <a:off x="2586165" y="1286625"/>
              <a:ext cx="1846800" cy="3084600"/>
            </a:xfrm>
            <a:prstGeom prst="roundRect">
              <a:avLst>
                <a:gd name="adj" fmla="val 1666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94;p20">
              <a:extLst>
                <a:ext uri="{FF2B5EF4-FFF2-40B4-BE49-F238E27FC236}">
                  <a16:creationId xmlns:a16="http://schemas.microsoft.com/office/drawing/2014/main" id="{A70418A6-B241-3D4D-88AF-3D6FE2CBED9A}"/>
                </a:ext>
              </a:extLst>
            </p:cNvPr>
            <p:cNvSpPr/>
            <p:nvPr/>
          </p:nvSpPr>
          <p:spPr>
            <a:xfrm>
              <a:off x="2583987" y="1567340"/>
              <a:ext cx="1846800" cy="645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2200" dirty="0">
                  <a:solidFill>
                    <a:srgbClr val="FFFFFF"/>
                  </a:solidFill>
                  <a:latin typeface="Roboto" panose="02000000000000000000" pitchFamily="2" charset="0"/>
                  <a:ea typeface="Roboto" panose="02000000000000000000" pitchFamily="2" charset="0"/>
                  <a:cs typeface="Fira Sans Extra Condensed Medium"/>
                  <a:sym typeface="Fira Sans Extra Condensed Medium"/>
                </a:rPr>
                <a:t>Increase Activation</a:t>
              </a:r>
              <a:endParaRPr sz="22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47" name="Google Shape;195;p20">
              <a:extLst>
                <a:ext uri="{FF2B5EF4-FFF2-40B4-BE49-F238E27FC236}">
                  <a16:creationId xmlns:a16="http://schemas.microsoft.com/office/drawing/2014/main" id="{A680CD3F-89CF-3046-8231-DCF8A71056F4}"/>
                </a:ext>
              </a:extLst>
            </p:cNvPr>
            <p:cNvSpPr txBox="1"/>
            <p:nvPr/>
          </p:nvSpPr>
          <p:spPr>
            <a:xfrm>
              <a:off x="2668514" y="2738470"/>
              <a:ext cx="1846801" cy="15177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342900" lvl="0" indent="-342900" rtl="0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r>
                <a:rPr lang="en" sz="16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Number of users logging in and successfully converting to a transaction (conversation rate increase).</a:t>
              </a:r>
            </a:p>
            <a:p>
              <a:pPr marL="342900" lvl="0" indent="-342900" rtl="0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endParaRPr lang="en" sz="16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342900" lvl="0" indent="-342900" rtl="0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r>
                <a:rPr lang="en" sz="16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Average time to order.</a:t>
              </a:r>
            </a:p>
            <a:p>
              <a:pPr marL="342900" lvl="0" indent="-342900" rtl="0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endParaRPr lang="en" sz="16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48" name="Google Shape;196;p20">
              <a:extLst>
                <a:ext uri="{FF2B5EF4-FFF2-40B4-BE49-F238E27FC236}">
                  <a16:creationId xmlns:a16="http://schemas.microsoft.com/office/drawing/2014/main" id="{BB5C3BAC-E3FF-5B45-B58F-A43548A3255E}"/>
                </a:ext>
              </a:extLst>
            </p:cNvPr>
            <p:cNvGrpSpPr/>
            <p:nvPr/>
          </p:nvGrpSpPr>
          <p:grpSpPr>
            <a:xfrm>
              <a:off x="3278509" y="2280140"/>
              <a:ext cx="362926" cy="393976"/>
              <a:chOff x="-64766155" y="2704571"/>
              <a:chExt cx="251351" cy="275585"/>
            </a:xfrm>
          </p:grpSpPr>
          <p:sp>
            <p:nvSpPr>
              <p:cNvPr id="149" name="Google Shape;197;p20">
                <a:extLst>
                  <a:ext uri="{FF2B5EF4-FFF2-40B4-BE49-F238E27FC236}">
                    <a16:creationId xmlns:a16="http://schemas.microsoft.com/office/drawing/2014/main" id="{5B79040D-7A60-024A-8B23-EB51C4E04ADF}"/>
                  </a:ext>
                </a:extLst>
              </p:cNvPr>
              <p:cNvSpPr/>
              <p:nvPr/>
            </p:nvSpPr>
            <p:spPr>
              <a:xfrm>
                <a:off x="-64766155" y="2704571"/>
                <a:ext cx="251351" cy="275585"/>
              </a:xfrm>
              <a:custGeom>
                <a:avLst/>
                <a:gdLst/>
                <a:ahLst/>
                <a:cxnLst/>
                <a:rect l="l" t="t" r="r" b="b"/>
                <a:pathLst>
                  <a:path w="12666" h="12792" extrusionOk="0">
                    <a:moveTo>
                      <a:pt x="11405" y="820"/>
                    </a:moveTo>
                    <a:cubicBezTo>
                      <a:pt x="11657" y="820"/>
                      <a:pt x="11815" y="1009"/>
                      <a:pt x="11815" y="1261"/>
                    </a:cubicBezTo>
                    <a:cubicBezTo>
                      <a:pt x="11815" y="1481"/>
                      <a:pt x="11657" y="1670"/>
                      <a:pt x="11405" y="1670"/>
                    </a:cubicBezTo>
                    <a:lnTo>
                      <a:pt x="1229" y="1670"/>
                    </a:lnTo>
                    <a:cubicBezTo>
                      <a:pt x="977" y="1670"/>
                      <a:pt x="788" y="1481"/>
                      <a:pt x="788" y="1261"/>
                    </a:cubicBezTo>
                    <a:cubicBezTo>
                      <a:pt x="788" y="1009"/>
                      <a:pt x="977" y="820"/>
                      <a:pt x="1229" y="820"/>
                    </a:cubicBezTo>
                    <a:close/>
                    <a:moveTo>
                      <a:pt x="10996" y="2521"/>
                    </a:moveTo>
                    <a:lnTo>
                      <a:pt x="10996" y="8286"/>
                    </a:lnTo>
                    <a:lnTo>
                      <a:pt x="1607" y="8286"/>
                    </a:lnTo>
                    <a:lnTo>
                      <a:pt x="1607" y="2521"/>
                    </a:lnTo>
                    <a:close/>
                    <a:moveTo>
                      <a:pt x="6302" y="11027"/>
                    </a:moveTo>
                    <a:cubicBezTo>
                      <a:pt x="6554" y="11027"/>
                      <a:pt x="6743" y="11216"/>
                      <a:pt x="6743" y="11437"/>
                    </a:cubicBezTo>
                    <a:cubicBezTo>
                      <a:pt x="6743" y="11689"/>
                      <a:pt x="6522" y="11878"/>
                      <a:pt x="6302" y="11878"/>
                    </a:cubicBezTo>
                    <a:cubicBezTo>
                      <a:pt x="6050" y="11878"/>
                      <a:pt x="5892" y="11689"/>
                      <a:pt x="5892" y="11437"/>
                    </a:cubicBezTo>
                    <a:cubicBezTo>
                      <a:pt x="5892" y="11216"/>
                      <a:pt x="6113" y="11027"/>
                      <a:pt x="6302" y="11027"/>
                    </a:cubicBezTo>
                    <a:close/>
                    <a:moveTo>
                      <a:pt x="1229" y="1"/>
                    </a:moveTo>
                    <a:cubicBezTo>
                      <a:pt x="536" y="1"/>
                      <a:pt x="1" y="536"/>
                      <a:pt x="1" y="1261"/>
                    </a:cubicBezTo>
                    <a:cubicBezTo>
                      <a:pt x="1" y="1797"/>
                      <a:pt x="347" y="2238"/>
                      <a:pt x="820" y="2427"/>
                    </a:cubicBezTo>
                    <a:lnTo>
                      <a:pt x="820" y="8286"/>
                    </a:lnTo>
                    <a:lnTo>
                      <a:pt x="442" y="8286"/>
                    </a:lnTo>
                    <a:cubicBezTo>
                      <a:pt x="190" y="8286"/>
                      <a:pt x="32" y="8507"/>
                      <a:pt x="32" y="8728"/>
                    </a:cubicBezTo>
                    <a:cubicBezTo>
                      <a:pt x="32" y="8980"/>
                      <a:pt x="221" y="9169"/>
                      <a:pt x="442" y="9169"/>
                    </a:cubicBezTo>
                    <a:lnTo>
                      <a:pt x="5955" y="9169"/>
                    </a:lnTo>
                    <a:lnTo>
                      <a:pt x="5955" y="10334"/>
                    </a:lnTo>
                    <a:cubicBezTo>
                      <a:pt x="5483" y="10492"/>
                      <a:pt x="5104" y="10964"/>
                      <a:pt x="5104" y="11531"/>
                    </a:cubicBezTo>
                    <a:cubicBezTo>
                      <a:pt x="5104" y="12193"/>
                      <a:pt x="5672" y="12792"/>
                      <a:pt x="6333" y="12792"/>
                    </a:cubicBezTo>
                    <a:cubicBezTo>
                      <a:pt x="6995" y="12792"/>
                      <a:pt x="7593" y="12225"/>
                      <a:pt x="7593" y="11531"/>
                    </a:cubicBezTo>
                    <a:cubicBezTo>
                      <a:pt x="7593" y="10964"/>
                      <a:pt x="7247" y="10555"/>
                      <a:pt x="6774" y="10334"/>
                    </a:cubicBezTo>
                    <a:lnTo>
                      <a:pt x="6774" y="9169"/>
                    </a:lnTo>
                    <a:lnTo>
                      <a:pt x="12288" y="9169"/>
                    </a:lnTo>
                    <a:cubicBezTo>
                      <a:pt x="12508" y="9169"/>
                      <a:pt x="12666" y="8980"/>
                      <a:pt x="12666" y="8728"/>
                    </a:cubicBezTo>
                    <a:cubicBezTo>
                      <a:pt x="12666" y="8507"/>
                      <a:pt x="12477" y="8286"/>
                      <a:pt x="12288" y="8286"/>
                    </a:cubicBezTo>
                    <a:lnTo>
                      <a:pt x="11847" y="8286"/>
                    </a:lnTo>
                    <a:lnTo>
                      <a:pt x="11847" y="2427"/>
                    </a:lnTo>
                    <a:cubicBezTo>
                      <a:pt x="12319" y="2238"/>
                      <a:pt x="12634" y="1797"/>
                      <a:pt x="12634" y="1261"/>
                    </a:cubicBezTo>
                    <a:cubicBezTo>
                      <a:pt x="12634" y="568"/>
                      <a:pt x="12099" y="1"/>
                      <a:pt x="1140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0" name="Google Shape;198;p20">
                <a:extLst>
                  <a:ext uri="{FF2B5EF4-FFF2-40B4-BE49-F238E27FC236}">
                    <a16:creationId xmlns:a16="http://schemas.microsoft.com/office/drawing/2014/main" id="{0016C1DC-4362-E143-93C8-1B4F7F47E6FF}"/>
                  </a:ext>
                </a:extLst>
              </p:cNvPr>
              <p:cNvSpPr/>
              <p:nvPr/>
            </p:nvSpPr>
            <p:spPr>
              <a:xfrm>
                <a:off x="-64706020" y="2788849"/>
                <a:ext cx="126245" cy="88285"/>
              </a:xfrm>
              <a:custGeom>
                <a:avLst/>
                <a:gdLst/>
                <a:ahLst/>
                <a:cxnLst/>
                <a:rect l="l" t="t" r="r" b="b"/>
                <a:pathLst>
                  <a:path w="5860" h="4098" extrusionOk="0">
                    <a:moveTo>
                      <a:pt x="3749" y="1"/>
                    </a:moveTo>
                    <a:cubicBezTo>
                      <a:pt x="3529" y="1"/>
                      <a:pt x="3371" y="190"/>
                      <a:pt x="3371" y="442"/>
                    </a:cubicBezTo>
                    <a:cubicBezTo>
                      <a:pt x="3371" y="662"/>
                      <a:pt x="3560" y="820"/>
                      <a:pt x="3749" y="820"/>
                    </a:cubicBezTo>
                    <a:lnTo>
                      <a:pt x="4442" y="820"/>
                    </a:lnTo>
                    <a:lnTo>
                      <a:pt x="2930" y="2332"/>
                    </a:lnTo>
                    <a:lnTo>
                      <a:pt x="2395" y="1765"/>
                    </a:lnTo>
                    <a:cubicBezTo>
                      <a:pt x="2316" y="1686"/>
                      <a:pt x="2206" y="1647"/>
                      <a:pt x="2095" y="1647"/>
                    </a:cubicBezTo>
                    <a:cubicBezTo>
                      <a:pt x="1985" y="1647"/>
                      <a:pt x="1875" y="1686"/>
                      <a:pt x="1796" y="1765"/>
                    </a:cubicBezTo>
                    <a:lnTo>
                      <a:pt x="126" y="3435"/>
                    </a:lnTo>
                    <a:cubicBezTo>
                      <a:pt x="0" y="3592"/>
                      <a:pt x="0" y="3844"/>
                      <a:pt x="126" y="4033"/>
                    </a:cubicBezTo>
                    <a:cubicBezTo>
                      <a:pt x="195" y="4075"/>
                      <a:pt x="288" y="4098"/>
                      <a:pt x="384" y="4098"/>
                    </a:cubicBezTo>
                    <a:cubicBezTo>
                      <a:pt x="507" y="4098"/>
                      <a:pt x="636" y="4059"/>
                      <a:pt x="725" y="3970"/>
                    </a:cubicBezTo>
                    <a:lnTo>
                      <a:pt x="2111" y="2616"/>
                    </a:lnTo>
                    <a:lnTo>
                      <a:pt x="2647" y="3151"/>
                    </a:lnTo>
                    <a:cubicBezTo>
                      <a:pt x="2725" y="3230"/>
                      <a:pt x="2836" y="3269"/>
                      <a:pt x="2946" y="3269"/>
                    </a:cubicBezTo>
                    <a:cubicBezTo>
                      <a:pt x="3056" y="3269"/>
                      <a:pt x="3166" y="3230"/>
                      <a:pt x="3245" y="3151"/>
                    </a:cubicBezTo>
                    <a:lnTo>
                      <a:pt x="5009" y="1387"/>
                    </a:lnTo>
                    <a:lnTo>
                      <a:pt x="5009" y="2049"/>
                    </a:lnTo>
                    <a:cubicBezTo>
                      <a:pt x="5009" y="2269"/>
                      <a:pt x="5230" y="2490"/>
                      <a:pt x="5451" y="2490"/>
                    </a:cubicBezTo>
                    <a:cubicBezTo>
                      <a:pt x="5703" y="2490"/>
                      <a:pt x="5860" y="2269"/>
                      <a:pt x="5860" y="2049"/>
                    </a:cubicBezTo>
                    <a:lnTo>
                      <a:pt x="5860" y="410"/>
                    </a:lnTo>
                    <a:cubicBezTo>
                      <a:pt x="5860" y="158"/>
                      <a:pt x="5640" y="1"/>
                      <a:pt x="541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sp>
        <p:nvSpPr>
          <p:cNvPr id="17" name="Title 3">
            <a:extLst>
              <a:ext uri="{FF2B5EF4-FFF2-40B4-BE49-F238E27FC236}">
                <a16:creationId xmlns:a16="http://schemas.microsoft.com/office/drawing/2014/main" id="{1B73A182-961A-834A-8FA0-50BB6566CAF3}"/>
              </a:ext>
            </a:extLst>
          </p:cNvPr>
          <p:cNvSpPr txBox="1">
            <a:spLocks/>
          </p:cNvSpPr>
          <p:nvPr/>
        </p:nvSpPr>
        <p:spPr>
          <a:xfrm>
            <a:off x="2220686" y="238944"/>
            <a:ext cx="7393823" cy="43570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3467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How Would I Measure </a:t>
            </a:r>
            <a:r>
              <a:rPr lang="en-CA" sz="3200" kern="0" dirty="0">
                <a:solidFill>
                  <a:srgbClr val="7CAA3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Success?</a:t>
            </a:r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CA" sz="3200" kern="0" dirty="0">
              <a:solidFill>
                <a:srgbClr val="7CAA3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C07D3B1-0B7B-F44A-A788-995BA70EEA25}"/>
              </a:ext>
            </a:extLst>
          </p:cNvPr>
          <p:cNvCxnSpPr>
            <a:cxnSpLocks/>
          </p:cNvCxnSpPr>
          <p:nvPr/>
        </p:nvCxnSpPr>
        <p:spPr>
          <a:xfrm flipH="1">
            <a:off x="945264" y="806661"/>
            <a:ext cx="1028430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9678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5"/>
          <p:cNvSpPr/>
          <p:nvPr/>
        </p:nvSpPr>
        <p:spPr>
          <a:xfrm rot="5400000">
            <a:off x="5422037" y="460721"/>
            <a:ext cx="6770020" cy="6769908"/>
          </a:xfrm>
          <a:custGeom>
            <a:avLst/>
            <a:gdLst/>
            <a:ahLst/>
            <a:cxnLst/>
            <a:rect l="l" t="t" r="r" b="b"/>
            <a:pathLst>
              <a:path w="60244" h="60243" extrusionOk="0">
                <a:moveTo>
                  <a:pt x="0" y="0"/>
                </a:moveTo>
                <a:cubicBezTo>
                  <a:pt x="1232" y="15820"/>
                  <a:pt x="10730" y="30737"/>
                  <a:pt x="24497" y="38593"/>
                </a:cubicBezTo>
                <a:cubicBezTo>
                  <a:pt x="28110" y="40673"/>
                  <a:pt x="31997" y="42260"/>
                  <a:pt x="35473" y="44532"/>
                </a:cubicBezTo>
                <a:cubicBezTo>
                  <a:pt x="43794" y="49979"/>
                  <a:pt x="50362" y="59394"/>
                  <a:pt x="60243" y="60243"/>
                </a:cubicBezTo>
                <a:lnTo>
                  <a:pt x="57917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45" name="Google Shape;45;p15"/>
          <p:cNvSpPr/>
          <p:nvPr/>
        </p:nvSpPr>
        <p:spPr>
          <a:xfrm>
            <a:off x="6799533" y="5876849"/>
            <a:ext cx="5961396" cy="646571"/>
          </a:xfrm>
          <a:custGeom>
            <a:avLst/>
            <a:gdLst/>
            <a:ahLst/>
            <a:cxnLst/>
            <a:rect l="l" t="t" r="r" b="b"/>
            <a:pathLst>
              <a:path w="143752" h="12454" extrusionOk="0">
                <a:moveTo>
                  <a:pt x="72752" y="0"/>
                </a:moveTo>
                <a:cubicBezTo>
                  <a:pt x="33530" y="0"/>
                  <a:pt x="1" y="0"/>
                  <a:pt x="1725" y="6733"/>
                </a:cubicBezTo>
                <a:cubicBezTo>
                  <a:pt x="2656" y="10374"/>
                  <a:pt x="33530" y="12454"/>
                  <a:pt x="72752" y="12454"/>
                </a:cubicBezTo>
                <a:cubicBezTo>
                  <a:pt x="111947" y="12454"/>
                  <a:pt x="143752" y="10428"/>
                  <a:pt x="143752" y="6733"/>
                </a:cubicBezTo>
                <a:cubicBezTo>
                  <a:pt x="143752" y="0"/>
                  <a:pt x="111947" y="0"/>
                  <a:pt x="72752" y="0"/>
                </a:cubicBezTo>
                <a:close/>
              </a:path>
            </a:pathLst>
          </a:custGeom>
          <a:solidFill>
            <a:srgbClr val="547332">
              <a:alpha val="5491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4" name="Google Shape;60;p15">
            <a:extLst>
              <a:ext uri="{FF2B5EF4-FFF2-40B4-BE49-F238E27FC236}">
                <a16:creationId xmlns:a16="http://schemas.microsoft.com/office/drawing/2014/main" id="{A91C5D04-B50C-2F47-B188-1D3D6A89ADE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37064" y="1698969"/>
            <a:ext cx="4999224" cy="1128371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5400" dirty="0"/>
              <a:t>Feature Two</a:t>
            </a:r>
            <a:endParaRPr sz="5400" dirty="0"/>
          </a:p>
        </p:txBody>
      </p:sp>
      <p:sp>
        <p:nvSpPr>
          <p:cNvPr id="105" name="Google Shape;61;p15">
            <a:extLst>
              <a:ext uri="{FF2B5EF4-FFF2-40B4-BE49-F238E27FC236}">
                <a16:creationId xmlns:a16="http://schemas.microsoft.com/office/drawing/2014/main" id="{4A6CD9B9-D914-E647-9C9E-F5A4501C7F4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37064" y="2625463"/>
            <a:ext cx="3013669" cy="809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n" i="1" dirty="0"/>
              <a:t>User Profiles</a:t>
            </a:r>
            <a:endParaRPr i="1" dirty="0"/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2EFE7B4-FF96-1D4A-A358-4368B39532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6537" y="2886885"/>
            <a:ext cx="3189294" cy="298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841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5" name="Google Shape;3085;p44"/>
          <p:cNvGrpSpPr/>
          <p:nvPr/>
        </p:nvGrpSpPr>
        <p:grpSpPr>
          <a:xfrm>
            <a:off x="2834435" y="2217340"/>
            <a:ext cx="2054180" cy="2644656"/>
            <a:chOff x="43756" y="3165650"/>
            <a:chExt cx="1970121" cy="2536434"/>
          </a:xfrm>
        </p:grpSpPr>
        <p:sp>
          <p:nvSpPr>
            <p:cNvPr id="3086" name="Google Shape;3086;p44"/>
            <p:cNvSpPr/>
            <p:nvPr/>
          </p:nvSpPr>
          <p:spPr>
            <a:xfrm>
              <a:off x="43756" y="3420498"/>
              <a:ext cx="1970121" cy="2234268"/>
            </a:xfrm>
            <a:custGeom>
              <a:avLst/>
              <a:gdLst/>
              <a:ahLst/>
              <a:cxnLst/>
              <a:rect l="l" t="t" r="r" b="b"/>
              <a:pathLst>
                <a:path w="109512" h="124195" extrusionOk="0">
                  <a:moveTo>
                    <a:pt x="49054" y="0"/>
                  </a:moveTo>
                  <a:cubicBezTo>
                    <a:pt x="39398" y="0"/>
                    <a:pt x="29795" y="3760"/>
                    <a:pt x="23350" y="11482"/>
                  </a:cubicBezTo>
                  <a:cubicBezTo>
                    <a:pt x="16179" y="20088"/>
                    <a:pt x="19815" y="31462"/>
                    <a:pt x="13910" y="41003"/>
                  </a:cubicBezTo>
                  <a:cubicBezTo>
                    <a:pt x="6772" y="52611"/>
                    <a:pt x="0" y="61551"/>
                    <a:pt x="167" y="76094"/>
                  </a:cubicBezTo>
                  <a:cubicBezTo>
                    <a:pt x="334" y="91205"/>
                    <a:pt x="6171" y="103814"/>
                    <a:pt x="17313" y="114122"/>
                  </a:cubicBezTo>
                  <a:cubicBezTo>
                    <a:pt x="25276" y="121506"/>
                    <a:pt x="37291" y="124194"/>
                    <a:pt x="48656" y="124194"/>
                  </a:cubicBezTo>
                  <a:cubicBezTo>
                    <a:pt x="53001" y="124194"/>
                    <a:pt x="57251" y="123802"/>
                    <a:pt x="61144" y="123128"/>
                  </a:cubicBezTo>
                  <a:cubicBezTo>
                    <a:pt x="78323" y="120126"/>
                    <a:pt x="95569" y="109051"/>
                    <a:pt x="103408" y="93107"/>
                  </a:cubicBezTo>
                  <a:cubicBezTo>
                    <a:pt x="108144" y="83466"/>
                    <a:pt x="109512" y="71958"/>
                    <a:pt x="104475" y="62318"/>
                  </a:cubicBezTo>
                  <a:cubicBezTo>
                    <a:pt x="99405" y="52544"/>
                    <a:pt x="88397" y="47140"/>
                    <a:pt x="85128" y="36333"/>
                  </a:cubicBezTo>
                  <a:cubicBezTo>
                    <a:pt x="81859" y="25358"/>
                    <a:pt x="81158" y="15618"/>
                    <a:pt x="71752" y="7879"/>
                  </a:cubicBezTo>
                  <a:cubicBezTo>
                    <a:pt x="66081" y="3276"/>
                    <a:pt x="59043" y="640"/>
                    <a:pt x="51871" y="107"/>
                  </a:cubicBezTo>
                  <a:cubicBezTo>
                    <a:pt x="50933" y="36"/>
                    <a:pt x="49993" y="0"/>
                    <a:pt x="49054" y="0"/>
                  </a:cubicBezTo>
                  <a:close/>
                </a:path>
              </a:pathLst>
            </a:custGeom>
            <a:solidFill>
              <a:srgbClr val="833AB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87" name="Google Shape;3087;p44"/>
            <p:cNvSpPr/>
            <p:nvPr/>
          </p:nvSpPr>
          <p:spPr>
            <a:xfrm>
              <a:off x="256182" y="3420444"/>
              <a:ext cx="1508659" cy="2234538"/>
            </a:xfrm>
            <a:custGeom>
              <a:avLst/>
              <a:gdLst/>
              <a:ahLst/>
              <a:cxnLst/>
              <a:rect l="l" t="t" r="r" b="b"/>
              <a:pathLst>
                <a:path w="83861" h="124210" extrusionOk="0">
                  <a:moveTo>
                    <a:pt x="37224" y="1"/>
                  </a:moveTo>
                  <a:cubicBezTo>
                    <a:pt x="29044" y="1"/>
                    <a:pt x="20896" y="2718"/>
                    <a:pt x="14678" y="8249"/>
                  </a:cubicBezTo>
                  <a:cubicBezTo>
                    <a:pt x="14545" y="10584"/>
                    <a:pt x="14645" y="13119"/>
                    <a:pt x="15078" y="15921"/>
                  </a:cubicBezTo>
                  <a:cubicBezTo>
                    <a:pt x="16846" y="27363"/>
                    <a:pt x="22684" y="30865"/>
                    <a:pt x="26186" y="31932"/>
                  </a:cubicBezTo>
                  <a:cubicBezTo>
                    <a:pt x="27954" y="34668"/>
                    <a:pt x="30222" y="37003"/>
                    <a:pt x="33125" y="38170"/>
                  </a:cubicBezTo>
                  <a:cubicBezTo>
                    <a:pt x="33125" y="38337"/>
                    <a:pt x="33125" y="38471"/>
                    <a:pt x="33125" y="38637"/>
                  </a:cubicBezTo>
                  <a:cubicBezTo>
                    <a:pt x="32991" y="40172"/>
                    <a:pt x="32658" y="41940"/>
                    <a:pt x="31890" y="43574"/>
                  </a:cubicBezTo>
                  <a:cubicBezTo>
                    <a:pt x="31874" y="43573"/>
                    <a:pt x="31859" y="43573"/>
                    <a:pt x="31843" y="43573"/>
                  </a:cubicBezTo>
                  <a:cubicBezTo>
                    <a:pt x="31375" y="43573"/>
                    <a:pt x="31157" y="44054"/>
                    <a:pt x="31190" y="44441"/>
                  </a:cubicBezTo>
                  <a:cubicBezTo>
                    <a:pt x="20816" y="47177"/>
                    <a:pt x="16413" y="50846"/>
                    <a:pt x="12610" y="56083"/>
                  </a:cubicBezTo>
                  <a:cubicBezTo>
                    <a:pt x="11542" y="57551"/>
                    <a:pt x="10108" y="60820"/>
                    <a:pt x="8607" y="64889"/>
                  </a:cubicBezTo>
                  <a:lnTo>
                    <a:pt x="6806" y="64889"/>
                  </a:lnTo>
                  <a:cubicBezTo>
                    <a:pt x="5538" y="64889"/>
                    <a:pt x="4637" y="66090"/>
                    <a:pt x="5004" y="67324"/>
                  </a:cubicBezTo>
                  <a:lnTo>
                    <a:pt x="6205" y="71661"/>
                  </a:lnTo>
                  <a:cubicBezTo>
                    <a:pt x="3637" y="79400"/>
                    <a:pt x="1235" y="87939"/>
                    <a:pt x="368" y="92509"/>
                  </a:cubicBezTo>
                  <a:cubicBezTo>
                    <a:pt x="134" y="93376"/>
                    <a:pt x="1" y="94277"/>
                    <a:pt x="1" y="95111"/>
                  </a:cubicBezTo>
                  <a:cubicBezTo>
                    <a:pt x="96" y="100481"/>
                    <a:pt x="4203" y="102365"/>
                    <a:pt x="7896" y="102365"/>
                  </a:cubicBezTo>
                  <a:cubicBezTo>
                    <a:pt x="9387" y="102365"/>
                    <a:pt x="10811" y="102058"/>
                    <a:pt x="11876" y="101549"/>
                  </a:cubicBezTo>
                  <a:cubicBezTo>
                    <a:pt x="13144" y="100915"/>
                    <a:pt x="14778" y="99214"/>
                    <a:pt x="16413" y="97179"/>
                  </a:cubicBezTo>
                  <a:lnTo>
                    <a:pt x="16413" y="97179"/>
                  </a:lnTo>
                  <a:cubicBezTo>
                    <a:pt x="16146" y="103350"/>
                    <a:pt x="15479" y="116026"/>
                    <a:pt x="14444" y="119829"/>
                  </a:cubicBezTo>
                  <a:cubicBezTo>
                    <a:pt x="14444" y="119829"/>
                    <a:pt x="15745" y="120463"/>
                    <a:pt x="18047" y="121363"/>
                  </a:cubicBezTo>
                  <a:cubicBezTo>
                    <a:pt x="23947" y="123376"/>
                    <a:pt x="30455" y="124210"/>
                    <a:pt x="36768" y="124210"/>
                  </a:cubicBezTo>
                  <a:cubicBezTo>
                    <a:pt x="41126" y="124210"/>
                    <a:pt x="45393" y="123812"/>
                    <a:pt x="49303" y="123131"/>
                  </a:cubicBezTo>
                  <a:cubicBezTo>
                    <a:pt x="57175" y="121763"/>
                    <a:pt x="65014" y="118695"/>
                    <a:pt x="71986" y="114291"/>
                  </a:cubicBezTo>
                  <a:cubicBezTo>
                    <a:pt x="71852" y="112557"/>
                    <a:pt x="71685" y="110689"/>
                    <a:pt x="71519" y="108988"/>
                  </a:cubicBezTo>
                  <a:cubicBezTo>
                    <a:pt x="82293" y="107887"/>
                    <a:pt x="81626" y="95478"/>
                    <a:pt x="81626" y="95478"/>
                  </a:cubicBezTo>
                  <a:cubicBezTo>
                    <a:pt x="83861" y="85237"/>
                    <a:pt x="80158" y="74263"/>
                    <a:pt x="77957" y="66090"/>
                  </a:cubicBezTo>
                  <a:cubicBezTo>
                    <a:pt x="75722" y="57951"/>
                    <a:pt x="73120" y="53381"/>
                    <a:pt x="68917" y="48811"/>
                  </a:cubicBezTo>
                  <a:cubicBezTo>
                    <a:pt x="67182" y="46943"/>
                    <a:pt x="54907" y="42774"/>
                    <a:pt x="52105" y="41840"/>
                  </a:cubicBezTo>
                  <a:cubicBezTo>
                    <a:pt x="52138" y="41673"/>
                    <a:pt x="52205" y="41506"/>
                    <a:pt x="52238" y="41339"/>
                  </a:cubicBezTo>
                  <a:cubicBezTo>
                    <a:pt x="52291" y="40967"/>
                    <a:pt x="52048" y="40680"/>
                    <a:pt x="51744" y="40680"/>
                  </a:cubicBezTo>
                  <a:cubicBezTo>
                    <a:pt x="51667" y="40680"/>
                    <a:pt x="51586" y="40698"/>
                    <a:pt x="51504" y="40739"/>
                  </a:cubicBezTo>
                  <a:cubicBezTo>
                    <a:pt x="51371" y="40806"/>
                    <a:pt x="51237" y="40906"/>
                    <a:pt x="51104" y="40972"/>
                  </a:cubicBezTo>
                  <a:cubicBezTo>
                    <a:pt x="50971" y="40705"/>
                    <a:pt x="50737" y="40305"/>
                    <a:pt x="50504" y="39838"/>
                  </a:cubicBezTo>
                  <a:cubicBezTo>
                    <a:pt x="50404" y="39605"/>
                    <a:pt x="50270" y="39405"/>
                    <a:pt x="50170" y="39138"/>
                  </a:cubicBezTo>
                  <a:cubicBezTo>
                    <a:pt x="50137" y="39104"/>
                    <a:pt x="50137" y="39104"/>
                    <a:pt x="50103" y="39071"/>
                  </a:cubicBezTo>
                  <a:cubicBezTo>
                    <a:pt x="50003" y="38837"/>
                    <a:pt x="49870" y="38571"/>
                    <a:pt x="49770" y="38304"/>
                  </a:cubicBezTo>
                  <a:cubicBezTo>
                    <a:pt x="49736" y="38270"/>
                    <a:pt x="49736" y="38237"/>
                    <a:pt x="49703" y="38204"/>
                  </a:cubicBezTo>
                  <a:cubicBezTo>
                    <a:pt x="49436" y="37637"/>
                    <a:pt x="49136" y="36969"/>
                    <a:pt x="48836" y="36236"/>
                  </a:cubicBezTo>
                  <a:cubicBezTo>
                    <a:pt x="48802" y="36136"/>
                    <a:pt x="48769" y="36035"/>
                    <a:pt x="48736" y="35902"/>
                  </a:cubicBezTo>
                  <a:cubicBezTo>
                    <a:pt x="48602" y="35669"/>
                    <a:pt x="48502" y="35402"/>
                    <a:pt x="48402" y="35101"/>
                  </a:cubicBezTo>
                  <a:cubicBezTo>
                    <a:pt x="48335" y="34968"/>
                    <a:pt x="48302" y="34835"/>
                    <a:pt x="48235" y="34701"/>
                  </a:cubicBezTo>
                  <a:cubicBezTo>
                    <a:pt x="48569" y="34368"/>
                    <a:pt x="48836" y="34001"/>
                    <a:pt x="49103" y="33634"/>
                  </a:cubicBezTo>
                  <a:cubicBezTo>
                    <a:pt x="60911" y="29364"/>
                    <a:pt x="62079" y="17389"/>
                    <a:pt x="61345" y="9150"/>
                  </a:cubicBezTo>
                  <a:cubicBezTo>
                    <a:pt x="60878" y="8716"/>
                    <a:pt x="60411" y="8316"/>
                    <a:pt x="59944" y="7915"/>
                  </a:cubicBezTo>
                  <a:cubicBezTo>
                    <a:pt x="54273" y="3279"/>
                    <a:pt x="47235" y="643"/>
                    <a:pt x="40063" y="110"/>
                  </a:cubicBezTo>
                  <a:cubicBezTo>
                    <a:pt x="39118" y="37"/>
                    <a:pt x="38171" y="1"/>
                    <a:pt x="372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88" name="Google Shape;3088;p44"/>
            <p:cNvSpPr/>
            <p:nvPr/>
          </p:nvSpPr>
          <p:spPr>
            <a:xfrm>
              <a:off x="174579" y="4161133"/>
              <a:ext cx="1508048" cy="1540951"/>
            </a:xfrm>
            <a:custGeom>
              <a:avLst/>
              <a:gdLst/>
              <a:ahLst/>
              <a:cxnLst/>
              <a:rect l="l" t="t" r="r" b="b"/>
              <a:pathLst>
                <a:path w="83827" h="85656" extrusionOk="0">
                  <a:moveTo>
                    <a:pt x="39495" y="0"/>
                  </a:moveTo>
                  <a:lnTo>
                    <a:pt x="31489" y="3203"/>
                  </a:lnTo>
                  <a:cubicBezTo>
                    <a:pt x="20848" y="5905"/>
                    <a:pt x="16412" y="9607"/>
                    <a:pt x="12576" y="14944"/>
                  </a:cubicBezTo>
                  <a:cubicBezTo>
                    <a:pt x="8740" y="20248"/>
                    <a:pt x="0" y="49136"/>
                    <a:pt x="0" y="53939"/>
                  </a:cubicBezTo>
                  <a:lnTo>
                    <a:pt x="16545" y="52605"/>
                  </a:lnTo>
                  <a:lnTo>
                    <a:pt x="16545" y="52605"/>
                  </a:lnTo>
                  <a:cubicBezTo>
                    <a:pt x="16545" y="52605"/>
                    <a:pt x="15778" y="73586"/>
                    <a:pt x="14444" y="78657"/>
                  </a:cubicBezTo>
                  <a:cubicBezTo>
                    <a:pt x="14444" y="78657"/>
                    <a:pt x="28458" y="85656"/>
                    <a:pt x="46731" y="85656"/>
                  </a:cubicBezTo>
                  <a:cubicBezTo>
                    <a:pt x="54799" y="85656"/>
                    <a:pt x="63697" y="84291"/>
                    <a:pt x="72585" y="80358"/>
                  </a:cubicBezTo>
                  <a:cubicBezTo>
                    <a:pt x="72585" y="80358"/>
                    <a:pt x="70984" y="61611"/>
                    <a:pt x="70851" y="61344"/>
                  </a:cubicBezTo>
                  <a:cubicBezTo>
                    <a:pt x="70751" y="61111"/>
                    <a:pt x="81592" y="54306"/>
                    <a:pt x="81592" y="54306"/>
                  </a:cubicBezTo>
                  <a:cubicBezTo>
                    <a:pt x="83827" y="44065"/>
                    <a:pt x="80124" y="33091"/>
                    <a:pt x="77889" y="24918"/>
                  </a:cubicBezTo>
                  <a:cubicBezTo>
                    <a:pt x="75688" y="16779"/>
                    <a:pt x="73086" y="12209"/>
                    <a:pt x="68883" y="7639"/>
                  </a:cubicBezTo>
                  <a:cubicBezTo>
                    <a:pt x="66948" y="5504"/>
                    <a:pt x="51470" y="467"/>
                    <a:pt x="51470" y="467"/>
                  </a:cubicBezTo>
                  <a:lnTo>
                    <a:pt x="3949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89" name="Google Shape;3089;p44"/>
            <p:cNvSpPr/>
            <p:nvPr/>
          </p:nvSpPr>
          <p:spPr>
            <a:xfrm>
              <a:off x="172169" y="4827235"/>
              <a:ext cx="424294" cy="434764"/>
            </a:xfrm>
            <a:custGeom>
              <a:avLst/>
              <a:gdLst/>
              <a:ahLst/>
              <a:cxnLst/>
              <a:rect l="l" t="t" r="r" b="b"/>
              <a:pathLst>
                <a:path w="23585" h="24167" extrusionOk="0">
                  <a:moveTo>
                    <a:pt x="10508" y="1"/>
                  </a:moveTo>
                  <a:cubicBezTo>
                    <a:pt x="10508" y="1"/>
                    <a:pt x="1" y="9374"/>
                    <a:pt x="134" y="16913"/>
                  </a:cubicBezTo>
                  <a:cubicBezTo>
                    <a:pt x="206" y="22283"/>
                    <a:pt x="4306" y="24167"/>
                    <a:pt x="7997" y="24167"/>
                  </a:cubicBezTo>
                  <a:cubicBezTo>
                    <a:pt x="9487" y="24167"/>
                    <a:pt x="10911" y="23860"/>
                    <a:pt x="11976" y="23351"/>
                  </a:cubicBezTo>
                  <a:cubicBezTo>
                    <a:pt x="15679" y="21550"/>
                    <a:pt x="22584" y="10375"/>
                    <a:pt x="23084" y="9508"/>
                  </a:cubicBezTo>
                  <a:cubicBezTo>
                    <a:pt x="23584" y="8640"/>
                    <a:pt x="10508" y="1"/>
                    <a:pt x="1050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0" name="Google Shape;3090;p44"/>
            <p:cNvSpPr/>
            <p:nvPr/>
          </p:nvSpPr>
          <p:spPr>
            <a:xfrm>
              <a:off x="257981" y="4582983"/>
              <a:ext cx="714581" cy="505429"/>
            </a:xfrm>
            <a:custGeom>
              <a:avLst/>
              <a:gdLst/>
              <a:ahLst/>
              <a:cxnLst/>
              <a:rect l="l" t="t" r="r" b="b"/>
              <a:pathLst>
                <a:path w="39721" h="28095" extrusionOk="0">
                  <a:moveTo>
                    <a:pt x="33925" y="0"/>
                  </a:moveTo>
                  <a:cubicBezTo>
                    <a:pt x="33903" y="0"/>
                    <a:pt x="33881" y="1"/>
                    <a:pt x="33858" y="2"/>
                  </a:cubicBezTo>
                  <a:cubicBezTo>
                    <a:pt x="28088" y="135"/>
                    <a:pt x="9007" y="235"/>
                    <a:pt x="2136" y="268"/>
                  </a:cubicBezTo>
                  <a:cubicBezTo>
                    <a:pt x="902" y="268"/>
                    <a:pt x="1" y="1469"/>
                    <a:pt x="334" y="2670"/>
                  </a:cubicBezTo>
                  <a:lnTo>
                    <a:pt x="6405" y="24186"/>
                  </a:lnTo>
                  <a:cubicBezTo>
                    <a:pt x="6606" y="24953"/>
                    <a:pt x="7273" y="25486"/>
                    <a:pt x="8040" y="25553"/>
                  </a:cubicBezTo>
                  <a:lnTo>
                    <a:pt x="37494" y="28088"/>
                  </a:lnTo>
                  <a:cubicBezTo>
                    <a:pt x="37548" y="28093"/>
                    <a:pt x="37602" y="28095"/>
                    <a:pt x="37655" y="28095"/>
                  </a:cubicBezTo>
                  <a:cubicBezTo>
                    <a:pt x="38814" y="28095"/>
                    <a:pt x="39721" y="27067"/>
                    <a:pt x="39529" y="25887"/>
                  </a:cubicBezTo>
                  <a:lnTo>
                    <a:pt x="35793" y="1603"/>
                  </a:lnTo>
                  <a:cubicBezTo>
                    <a:pt x="35630" y="659"/>
                    <a:pt x="34832" y="0"/>
                    <a:pt x="33925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1" name="Google Shape;3091;p44"/>
            <p:cNvSpPr/>
            <p:nvPr/>
          </p:nvSpPr>
          <p:spPr>
            <a:xfrm>
              <a:off x="507628" y="4762866"/>
              <a:ext cx="428486" cy="368633"/>
            </a:xfrm>
            <a:custGeom>
              <a:avLst/>
              <a:gdLst/>
              <a:ahLst/>
              <a:cxnLst/>
              <a:rect l="l" t="t" r="r" b="b"/>
              <a:pathLst>
                <a:path w="23818" h="20491" extrusionOk="0">
                  <a:moveTo>
                    <a:pt x="12723" y="1"/>
                  </a:moveTo>
                  <a:cubicBezTo>
                    <a:pt x="10947" y="1"/>
                    <a:pt x="11976" y="5314"/>
                    <a:pt x="11976" y="5314"/>
                  </a:cubicBezTo>
                  <a:cubicBezTo>
                    <a:pt x="11976" y="5314"/>
                    <a:pt x="7539" y="2578"/>
                    <a:pt x="5538" y="1344"/>
                  </a:cubicBezTo>
                  <a:cubicBezTo>
                    <a:pt x="5095" y="1066"/>
                    <a:pt x="4715" y="953"/>
                    <a:pt x="4394" y="953"/>
                  </a:cubicBezTo>
                  <a:cubicBezTo>
                    <a:pt x="3289" y="953"/>
                    <a:pt x="2888" y="2306"/>
                    <a:pt x="3069" y="2979"/>
                  </a:cubicBezTo>
                  <a:cubicBezTo>
                    <a:pt x="3069" y="2979"/>
                    <a:pt x="134" y="3345"/>
                    <a:pt x="1001" y="5547"/>
                  </a:cubicBezTo>
                  <a:cubicBezTo>
                    <a:pt x="1001" y="5547"/>
                    <a:pt x="0" y="7548"/>
                    <a:pt x="1101" y="8783"/>
                  </a:cubicBezTo>
                  <a:cubicBezTo>
                    <a:pt x="1101" y="8783"/>
                    <a:pt x="134" y="10484"/>
                    <a:pt x="1602" y="11618"/>
                  </a:cubicBezTo>
                  <a:cubicBezTo>
                    <a:pt x="3069" y="12719"/>
                    <a:pt x="8273" y="15554"/>
                    <a:pt x="11842" y="16788"/>
                  </a:cubicBezTo>
                  <a:cubicBezTo>
                    <a:pt x="15445" y="18023"/>
                    <a:pt x="18881" y="20491"/>
                    <a:pt x="20615" y="20491"/>
                  </a:cubicBezTo>
                  <a:cubicBezTo>
                    <a:pt x="22350" y="20491"/>
                    <a:pt x="23818" y="15921"/>
                    <a:pt x="23717" y="15554"/>
                  </a:cubicBezTo>
                  <a:cubicBezTo>
                    <a:pt x="23584" y="15187"/>
                    <a:pt x="23351" y="11718"/>
                    <a:pt x="23351" y="11718"/>
                  </a:cubicBezTo>
                  <a:cubicBezTo>
                    <a:pt x="23351" y="11718"/>
                    <a:pt x="19148" y="9250"/>
                    <a:pt x="17413" y="7548"/>
                  </a:cubicBezTo>
                  <a:cubicBezTo>
                    <a:pt x="15678" y="5814"/>
                    <a:pt x="15645" y="1144"/>
                    <a:pt x="13210" y="110"/>
                  </a:cubicBezTo>
                  <a:cubicBezTo>
                    <a:pt x="13028" y="35"/>
                    <a:pt x="12867" y="1"/>
                    <a:pt x="127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2" name="Google Shape;3092;p44"/>
            <p:cNvSpPr/>
            <p:nvPr/>
          </p:nvSpPr>
          <p:spPr>
            <a:xfrm>
              <a:off x="741066" y="3931453"/>
              <a:ext cx="359476" cy="334236"/>
            </a:xfrm>
            <a:custGeom>
              <a:avLst/>
              <a:gdLst/>
              <a:ahLst/>
              <a:cxnLst/>
              <a:rect l="l" t="t" r="r" b="b"/>
              <a:pathLst>
                <a:path w="19982" h="18579" extrusionOk="0">
                  <a:moveTo>
                    <a:pt x="12474" y="0"/>
                  </a:moveTo>
                  <a:cubicBezTo>
                    <a:pt x="8316" y="0"/>
                    <a:pt x="1468" y="5829"/>
                    <a:pt x="1468" y="5829"/>
                  </a:cubicBezTo>
                  <a:cubicBezTo>
                    <a:pt x="1468" y="5829"/>
                    <a:pt x="2469" y="11533"/>
                    <a:pt x="0" y="15970"/>
                  </a:cubicBezTo>
                  <a:cubicBezTo>
                    <a:pt x="0" y="15970"/>
                    <a:pt x="3385" y="18579"/>
                    <a:pt x="8306" y="18579"/>
                  </a:cubicBezTo>
                  <a:cubicBezTo>
                    <a:pt x="11676" y="18579"/>
                    <a:pt x="15765" y="17356"/>
                    <a:pt x="19981" y="13234"/>
                  </a:cubicBezTo>
                  <a:cubicBezTo>
                    <a:pt x="19981" y="13234"/>
                    <a:pt x="17513" y="9432"/>
                    <a:pt x="15311" y="2126"/>
                  </a:cubicBezTo>
                  <a:cubicBezTo>
                    <a:pt x="14838" y="586"/>
                    <a:pt x="13791" y="0"/>
                    <a:pt x="124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3" name="Google Shape;3093;p44"/>
            <p:cNvSpPr/>
            <p:nvPr/>
          </p:nvSpPr>
          <p:spPr>
            <a:xfrm>
              <a:off x="399706" y="3165650"/>
              <a:ext cx="1003878" cy="900328"/>
            </a:xfrm>
            <a:custGeom>
              <a:avLst/>
              <a:gdLst/>
              <a:ahLst/>
              <a:cxnLst/>
              <a:rect l="l" t="t" r="r" b="b"/>
              <a:pathLst>
                <a:path w="55802" h="50046" extrusionOk="0">
                  <a:moveTo>
                    <a:pt x="29915" y="1"/>
                  </a:moveTo>
                  <a:cubicBezTo>
                    <a:pt x="24276" y="1"/>
                    <a:pt x="15473" y="5800"/>
                    <a:pt x="15473" y="5800"/>
                  </a:cubicBezTo>
                  <a:cubicBezTo>
                    <a:pt x="15292" y="5787"/>
                    <a:pt x="15109" y="5781"/>
                    <a:pt x="14925" y="5781"/>
                  </a:cubicBezTo>
                  <a:cubicBezTo>
                    <a:pt x="8416" y="5781"/>
                    <a:pt x="0" y="13800"/>
                    <a:pt x="2530" y="30084"/>
                  </a:cubicBezTo>
                  <a:cubicBezTo>
                    <a:pt x="5062" y="46375"/>
                    <a:pt x="15833" y="46596"/>
                    <a:pt x="16416" y="46596"/>
                  </a:cubicBezTo>
                  <a:cubicBezTo>
                    <a:pt x="16432" y="46596"/>
                    <a:pt x="16440" y="46596"/>
                    <a:pt x="16440" y="46596"/>
                  </a:cubicBezTo>
                  <a:cubicBezTo>
                    <a:pt x="16440" y="46596"/>
                    <a:pt x="16696" y="50046"/>
                    <a:pt x="23890" y="50046"/>
                  </a:cubicBezTo>
                  <a:cubicBezTo>
                    <a:pt x="26422" y="50046"/>
                    <a:pt x="29812" y="49619"/>
                    <a:pt x="34353" y="48464"/>
                  </a:cubicBezTo>
                  <a:cubicBezTo>
                    <a:pt x="55802" y="43060"/>
                    <a:pt x="47296" y="15007"/>
                    <a:pt x="47296" y="15007"/>
                  </a:cubicBezTo>
                  <a:cubicBezTo>
                    <a:pt x="47296" y="15007"/>
                    <a:pt x="50031" y="11938"/>
                    <a:pt x="45528" y="7701"/>
                  </a:cubicBezTo>
                  <a:cubicBezTo>
                    <a:pt x="43920" y="6177"/>
                    <a:pt x="42143" y="5689"/>
                    <a:pt x="40527" y="5689"/>
                  </a:cubicBezTo>
                  <a:cubicBezTo>
                    <a:pt x="37652" y="5689"/>
                    <a:pt x="35287" y="7234"/>
                    <a:pt x="35287" y="7234"/>
                  </a:cubicBezTo>
                  <a:cubicBezTo>
                    <a:pt x="35287" y="7234"/>
                    <a:pt x="37522" y="4065"/>
                    <a:pt x="32785" y="763"/>
                  </a:cubicBezTo>
                  <a:cubicBezTo>
                    <a:pt x="32012" y="226"/>
                    <a:pt x="31025" y="1"/>
                    <a:pt x="2991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4" name="Google Shape;3094;p44"/>
            <p:cNvSpPr/>
            <p:nvPr/>
          </p:nvSpPr>
          <p:spPr>
            <a:xfrm>
              <a:off x="816678" y="4925065"/>
              <a:ext cx="839090" cy="457522"/>
            </a:xfrm>
            <a:custGeom>
              <a:avLst/>
              <a:gdLst/>
              <a:ahLst/>
              <a:cxnLst/>
              <a:rect l="l" t="t" r="r" b="b"/>
              <a:pathLst>
                <a:path w="46642" h="25432" extrusionOk="0">
                  <a:moveTo>
                    <a:pt x="5905" y="0"/>
                  </a:moveTo>
                  <a:cubicBezTo>
                    <a:pt x="467" y="3202"/>
                    <a:pt x="0" y="11108"/>
                    <a:pt x="0" y="11108"/>
                  </a:cubicBezTo>
                  <a:cubicBezTo>
                    <a:pt x="0" y="11108"/>
                    <a:pt x="20482" y="24951"/>
                    <a:pt x="33558" y="25418"/>
                  </a:cubicBezTo>
                  <a:cubicBezTo>
                    <a:pt x="33787" y="25427"/>
                    <a:pt x="34011" y="25431"/>
                    <a:pt x="34232" y="25431"/>
                  </a:cubicBezTo>
                  <a:cubicBezTo>
                    <a:pt x="46642" y="25431"/>
                    <a:pt x="45933" y="11842"/>
                    <a:pt x="45933" y="11842"/>
                  </a:cubicBezTo>
                  <a:cubicBezTo>
                    <a:pt x="33558" y="10608"/>
                    <a:pt x="5905" y="0"/>
                    <a:pt x="59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5" name="Google Shape;3095;p44"/>
            <p:cNvSpPr/>
            <p:nvPr/>
          </p:nvSpPr>
          <p:spPr>
            <a:xfrm>
              <a:off x="769868" y="3931597"/>
              <a:ext cx="312666" cy="235291"/>
            </a:xfrm>
            <a:custGeom>
              <a:avLst/>
              <a:gdLst/>
              <a:ahLst/>
              <a:cxnLst/>
              <a:rect l="l" t="t" r="r" b="b"/>
              <a:pathLst>
                <a:path w="17380" h="13079" extrusionOk="0">
                  <a:moveTo>
                    <a:pt x="10876" y="0"/>
                  </a:moveTo>
                  <a:cubicBezTo>
                    <a:pt x="10134" y="0"/>
                    <a:pt x="9304" y="184"/>
                    <a:pt x="8440" y="484"/>
                  </a:cubicBezTo>
                  <a:lnTo>
                    <a:pt x="67" y="8390"/>
                  </a:lnTo>
                  <a:cubicBezTo>
                    <a:pt x="67" y="8957"/>
                    <a:pt x="34" y="9557"/>
                    <a:pt x="1" y="10224"/>
                  </a:cubicBezTo>
                  <a:cubicBezTo>
                    <a:pt x="401" y="10625"/>
                    <a:pt x="801" y="11058"/>
                    <a:pt x="1201" y="11292"/>
                  </a:cubicBezTo>
                  <a:cubicBezTo>
                    <a:pt x="2502" y="12059"/>
                    <a:pt x="4404" y="12493"/>
                    <a:pt x="5905" y="12726"/>
                  </a:cubicBezTo>
                  <a:cubicBezTo>
                    <a:pt x="7266" y="12940"/>
                    <a:pt x="8696" y="13078"/>
                    <a:pt x="10128" y="13078"/>
                  </a:cubicBezTo>
                  <a:cubicBezTo>
                    <a:pt x="12275" y="13078"/>
                    <a:pt x="14424" y="12766"/>
                    <a:pt x="16346" y="11926"/>
                  </a:cubicBezTo>
                  <a:cubicBezTo>
                    <a:pt x="16679" y="11792"/>
                    <a:pt x="17046" y="11592"/>
                    <a:pt x="17380" y="11425"/>
                  </a:cubicBezTo>
                  <a:cubicBezTo>
                    <a:pt x="16446" y="9624"/>
                    <a:pt x="15045" y="6488"/>
                    <a:pt x="13710" y="2118"/>
                  </a:cubicBezTo>
                  <a:cubicBezTo>
                    <a:pt x="13241" y="581"/>
                    <a:pt x="12197" y="0"/>
                    <a:pt x="108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6" name="Google Shape;3096;p44"/>
            <p:cNvSpPr/>
            <p:nvPr/>
          </p:nvSpPr>
          <p:spPr>
            <a:xfrm>
              <a:off x="546630" y="3486612"/>
              <a:ext cx="649331" cy="636162"/>
            </a:xfrm>
            <a:custGeom>
              <a:avLst/>
              <a:gdLst/>
              <a:ahLst/>
              <a:cxnLst/>
              <a:rect l="l" t="t" r="r" b="b"/>
              <a:pathLst>
                <a:path w="36094" h="35362" extrusionOk="0">
                  <a:moveTo>
                    <a:pt x="9441" y="1"/>
                  </a:moveTo>
                  <a:cubicBezTo>
                    <a:pt x="5438" y="8007"/>
                    <a:pt x="1" y="12243"/>
                    <a:pt x="1" y="12243"/>
                  </a:cubicBezTo>
                  <a:cubicBezTo>
                    <a:pt x="1" y="12243"/>
                    <a:pt x="2808" y="35361"/>
                    <a:pt x="16769" y="35361"/>
                  </a:cubicBezTo>
                  <a:cubicBezTo>
                    <a:pt x="16839" y="35361"/>
                    <a:pt x="16909" y="35361"/>
                    <a:pt x="16980" y="35360"/>
                  </a:cubicBezTo>
                  <a:cubicBezTo>
                    <a:pt x="32090" y="35093"/>
                    <a:pt x="31590" y="19315"/>
                    <a:pt x="31590" y="19315"/>
                  </a:cubicBezTo>
                  <a:cubicBezTo>
                    <a:pt x="32791" y="18848"/>
                    <a:pt x="36093" y="17680"/>
                    <a:pt x="35126" y="13911"/>
                  </a:cubicBezTo>
                  <a:cubicBezTo>
                    <a:pt x="34295" y="10557"/>
                    <a:pt x="31404" y="10372"/>
                    <a:pt x="30777" y="10372"/>
                  </a:cubicBezTo>
                  <a:cubicBezTo>
                    <a:pt x="30699" y="10372"/>
                    <a:pt x="30656" y="10375"/>
                    <a:pt x="30656" y="10375"/>
                  </a:cubicBezTo>
                  <a:cubicBezTo>
                    <a:pt x="20282" y="9675"/>
                    <a:pt x="9441" y="1"/>
                    <a:pt x="94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7" name="Google Shape;3097;p44"/>
            <p:cNvSpPr/>
            <p:nvPr/>
          </p:nvSpPr>
          <p:spPr>
            <a:xfrm>
              <a:off x="1106514" y="3698517"/>
              <a:ext cx="62443" cy="97146"/>
            </a:xfrm>
            <a:custGeom>
              <a:avLst/>
              <a:gdLst/>
              <a:ahLst/>
              <a:cxnLst/>
              <a:rect l="l" t="t" r="r" b="b"/>
              <a:pathLst>
                <a:path w="3471" h="5400" extrusionOk="0">
                  <a:moveTo>
                    <a:pt x="1659" y="1"/>
                  </a:moveTo>
                  <a:cubicBezTo>
                    <a:pt x="1618" y="1"/>
                    <a:pt x="1576" y="10"/>
                    <a:pt x="1535" y="30"/>
                  </a:cubicBezTo>
                  <a:cubicBezTo>
                    <a:pt x="968" y="331"/>
                    <a:pt x="635" y="1064"/>
                    <a:pt x="401" y="1632"/>
                  </a:cubicBezTo>
                  <a:cubicBezTo>
                    <a:pt x="268" y="1932"/>
                    <a:pt x="134" y="2232"/>
                    <a:pt x="101" y="2566"/>
                  </a:cubicBezTo>
                  <a:cubicBezTo>
                    <a:pt x="34" y="2999"/>
                    <a:pt x="1" y="3399"/>
                    <a:pt x="68" y="3833"/>
                  </a:cubicBezTo>
                  <a:cubicBezTo>
                    <a:pt x="134" y="4233"/>
                    <a:pt x="268" y="4667"/>
                    <a:pt x="535" y="4967"/>
                  </a:cubicBezTo>
                  <a:cubicBezTo>
                    <a:pt x="823" y="5256"/>
                    <a:pt x="1214" y="5400"/>
                    <a:pt x="1611" y="5400"/>
                  </a:cubicBezTo>
                  <a:cubicBezTo>
                    <a:pt x="1720" y="5400"/>
                    <a:pt x="1828" y="5389"/>
                    <a:pt x="1936" y="5368"/>
                  </a:cubicBezTo>
                  <a:cubicBezTo>
                    <a:pt x="2870" y="5167"/>
                    <a:pt x="3270" y="4267"/>
                    <a:pt x="3403" y="3433"/>
                  </a:cubicBezTo>
                  <a:cubicBezTo>
                    <a:pt x="3437" y="3166"/>
                    <a:pt x="3470" y="2899"/>
                    <a:pt x="3303" y="2666"/>
                  </a:cubicBezTo>
                  <a:cubicBezTo>
                    <a:pt x="3170" y="2432"/>
                    <a:pt x="2970" y="2299"/>
                    <a:pt x="2703" y="2199"/>
                  </a:cubicBezTo>
                  <a:cubicBezTo>
                    <a:pt x="2543" y="2145"/>
                    <a:pt x="2377" y="2119"/>
                    <a:pt x="2213" y="2119"/>
                  </a:cubicBezTo>
                  <a:cubicBezTo>
                    <a:pt x="1966" y="2119"/>
                    <a:pt x="1722" y="2179"/>
                    <a:pt x="1502" y="2299"/>
                  </a:cubicBezTo>
                  <a:cubicBezTo>
                    <a:pt x="1469" y="2099"/>
                    <a:pt x="1469" y="1898"/>
                    <a:pt x="1502" y="1732"/>
                  </a:cubicBezTo>
                  <a:cubicBezTo>
                    <a:pt x="1569" y="1231"/>
                    <a:pt x="1802" y="798"/>
                    <a:pt x="1936" y="331"/>
                  </a:cubicBezTo>
                  <a:cubicBezTo>
                    <a:pt x="1962" y="144"/>
                    <a:pt x="1819" y="1"/>
                    <a:pt x="1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8" name="Google Shape;3098;p44"/>
            <p:cNvSpPr/>
            <p:nvPr/>
          </p:nvSpPr>
          <p:spPr>
            <a:xfrm>
              <a:off x="472044" y="3468154"/>
              <a:ext cx="784526" cy="280644"/>
            </a:xfrm>
            <a:custGeom>
              <a:avLst/>
              <a:gdLst/>
              <a:ahLst/>
              <a:cxnLst/>
              <a:rect l="l" t="t" r="r" b="b"/>
              <a:pathLst>
                <a:path w="43609" h="15600" extrusionOk="0">
                  <a:moveTo>
                    <a:pt x="14275" y="0"/>
                  </a:moveTo>
                  <a:cubicBezTo>
                    <a:pt x="14136" y="0"/>
                    <a:pt x="13985" y="62"/>
                    <a:pt x="13887" y="160"/>
                  </a:cubicBezTo>
                  <a:cubicBezTo>
                    <a:pt x="13453" y="693"/>
                    <a:pt x="13153" y="1394"/>
                    <a:pt x="12820" y="1994"/>
                  </a:cubicBezTo>
                  <a:cubicBezTo>
                    <a:pt x="12419" y="2762"/>
                    <a:pt x="11952" y="3495"/>
                    <a:pt x="11485" y="4196"/>
                  </a:cubicBezTo>
                  <a:cubicBezTo>
                    <a:pt x="10551" y="5597"/>
                    <a:pt x="9517" y="6898"/>
                    <a:pt x="8383" y="8132"/>
                  </a:cubicBezTo>
                  <a:cubicBezTo>
                    <a:pt x="6081" y="10600"/>
                    <a:pt x="3379" y="12735"/>
                    <a:pt x="544" y="14570"/>
                  </a:cubicBezTo>
                  <a:cubicBezTo>
                    <a:pt x="1" y="14913"/>
                    <a:pt x="315" y="15599"/>
                    <a:pt x="836" y="15599"/>
                  </a:cubicBezTo>
                  <a:cubicBezTo>
                    <a:pt x="923" y="15599"/>
                    <a:pt x="1016" y="15580"/>
                    <a:pt x="1111" y="15537"/>
                  </a:cubicBezTo>
                  <a:cubicBezTo>
                    <a:pt x="4547" y="13936"/>
                    <a:pt x="7482" y="11601"/>
                    <a:pt x="10018" y="8799"/>
                  </a:cubicBezTo>
                  <a:cubicBezTo>
                    <a:pt x="11252" y="7398"/>
                    <a:pt x="12386" y="5930"/>
                    <a:pt x="13387" y="4363"/>
                  </a:cubicBezTo>
                  <a:cubicBezTo>
                    <a:pt x="13620" y="3996"/>
                    <a:pt x="14187" y="3195"/>
                    <a:pt x="14621" y="2328"/>
                  </a:cubicBezTo>
                  <a:cubicBezTo>
                    <a:pt x="15088" y="3028"/>
                    <a:pt x="15888" y="3629"/>
                    <a:pt x="16455" y="4129"/>
                  </a:cubicBezTo>
                  <a:cubicBezTo>
                    <a:pt x="17523" y="5063"/>
                    <a:pt x="18657" y="5930"/>
                    <a:pt x="19825" y="6698"/>
                  </a:cubicBezTo>
                  <a:cubicBezTo>
                    <a:pt x="22193" y="8265"/>
                    <a:pt x="24795" y="9633"/>
                    <a:pt x="27497" y="10500"/>
                  </a:cubicBezTo>
                  <a:cubicBezTo>
                    <a:pt x="30160" y="11377"/>
                    <a:pt x="32980" y="11969"/>
                    <a:pt x="35775" y="11969"/>
                  </a:cubicBezTo>
                  <a:cubicBezTo>
                    <a:pt x="35851" y="11969"/>
                    <a:pt x="35927" y="11969"/>
                    <a:pt x="36003" y="11968"/>
                  </a:cubicBezTo>
                  <a:cubicBezTo>
                    <a:pt x="37471" y="11968"/>
                    <a:pt x="38938" y="11801"/>
                    <a:pt x="40306" y="11434"/>
                  </a:cubicBezTo>
                  <a:cubicBezTo>
                    <a:pt x="40940" y="11268"/>
                    <a:pt x="41573" y="11034"/>
                    <a:pt x="42141" y="10734"/>
                  </a:cubicBezTo>
                  <a:cubicBezTo>
                    <a:pt x="42908" y="10300"/>
                    <a:pt x="43108" y="9933"/>
                    <a:pt x="43475" y="9166"/>
                  </a:cubicBezTo>
                  <a:cubicBezTo>
                    <a:pt x="43608" y="8899"/>
                    <a:pt x="43441" y="8499"/>
                    <a:pt x="43108" y="8499"/>
                  </a:cubicBezTo>
                  <a:cubicBezTo>
                    <a:pt x="43059" y="8504"/>
                    <a:pt x="43011" y="8506"/>
                    <a:pt x="42963" y="8506"/>
                  </a:cubicBezTo>
                  <a:cubicBezTo>
                    <a:pt x="42734" y="8506"/>
                    <a:pt x="42519" y="8459"/>
                    <a:pt x="42306" y="8459"/>
                  </a:cubicBezTo>
                  <a:cubicBezTo>
                    <a:pt x="42262" y="8459"/>
                    <a:pt x="42218" y="8461"/>
                    <a:pt x="42174" y="8466"/>
                  </a:cubicBezTo>
                  <a:cubicBezTo>
                    <a:pt x="41840" y="8499"/>
                    <a:pt x="41507" y="8666"/>
                    <a:pt x="41173" y="8799"/>
                  </a:cubicBezTo>
                  <a:cubicBezTo>
                    <a:pt x="40606" y="9033"/>
                    <a:pt x="40039" y="9233"/>
                    <a:pt x="39439" y="9400"/>
                  </a:cubicBezTo>
                  <a:cubicBezTo>
                    <a:pt x="38171" y="9767"/>
                    <a:pt x="36870" y="9867"/>
                    <a:pt x="35569" y="9867"/>
                  </a:cubicBezTo>
                  <a:cubicBezTo>
                    <a:pt x="32901" y="9867"/>
                    <a:pt x="30265" y="9333"/>
                    <a:pt x="27730" y="8499"/>
                  </a:cubicBezTo>
                  <a:cubicBezTo>
                    <a:pt x="25228" y="7698"/>
                    <a:pt x="22893" y="6664"/>
                    <a:pt x="20659" y="5263"/>
                  </a:cubicBezTo>
                  <a:cubicBezTo>
                    <a:pt x="19524" y="4496"/>
                    <a:pt x="18424" y="3662"/>
                    <a:pt x="17356" y="2795"/>
                  </a:cubicBezTo>
                  <a:cubicBezTo>
                    <a:pt x="16656" y="2194"/>
                    <a:pt x="15955" y="1227"/>
                    <a:pt x="15054" y="927"/>
                  </a:cubicBezTo>
                  <a:cubicBezTo>
                    <a:pt x="15088" y="493"/>
                    <a:pt x="14921" y="160"/>
                    <a:pt x="14421" y="26"/>
                  </a:cubicBezTo>
                  <a:cubicBezTo>
                    <a:pt x="14376" y="8"/>
                    <a:pt x="14327" y="0"/>
                    <a:pt x="142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9" name="Google Shape;3099;p44"/>
            <p:cNvSpPr/>
            <p:nvPr/>
          </p:nvSpPr>
          <p:spPr>
            <a:xfrm>
              <a:off x="492031" y="3402274"/>
              <a:ext cx="192403" cy="227897"/>
            </a:xfrm>
            <a:custGeom>
              <a:avLst/>
              <a:gdLst/>
              <a:ahLst/>
              <a:cxnLst/>
              <a:rect l="l" t="t" r="r" b="b"/>
              <a:pathLst>
                <a:path w="10695" h="12668" extrusionOk="0">
                  <a:moveTo>
                    <a:pt x="10464" y="0"/>
                  </a:moveTo>
                  <a:cubicBezTo>
                    <a:pt x="10382" y="0"/>
                    <a:pt x="10295" y="38"/>
                    <a:pt x="10241" y="119"/>
                  </a:cubicBezTo>
                  <a:cubicBezTo>
                    <a:pt x="9874" y="686"/>
                    <a:pt x="9507" y="1220"/>
                    <a:pt x="9173" y="1854"/>
                  </a:cubicBezTo>
                  <a:cubicBezTo>
                    <a:pt x="8873" y="2487"/>
                    <a:pt x="8606" y="3088"/>
                    <a:pt x="8273" y="3722"/>
                  </a:cubicBezTo>
                  <a:cubicBezTo>
                    <a:pt x="7639" y="4889"/>
                    <a:pt x="6872" y="6023"/>
                    <a:pt x="6004" y="7057"/>
                  </a:cubicBezTo>
                  <a:cubicBezTo>
                    <a:pt x="5104" y="8091"/>
                    <a:pt x="4170" y="9059"/>
                    <a:pt x="3136" y="9926"/>
                  </a:cubicBezTo>
                  <a:cubicBezTo>
                    <a:pt x="2102" y="10793"/>
                    <a:pt x="867" y="11527"/>
                    <a:pt x="34" y="12561"/>
                  </a:cubicBezTo>
                  <a:cubicBezTo>
                    <a:pt x="5" y="12590"/>
                    <a:pt x="1" y="12668"/>
                    <a:pt x="43" y="12668"/>
                  </a:cubicBezTo>
                  <a:cubicBezTo>
                    <a:pt x="50" y="12668"/>
                    <a:pt x="58" y="12666"/>
                    <a:pt x="67" y="12661"/>
                  </a:cubicBezTo>
                  <a:cubicBezTo>
                    <a:pt x="801" y="12628"/>
                    <a:pt x="1334" y="12394"/>
                    <a:pt x="1968" y="12094"/>
                  </a:cubicBezTo>
                  <a:cubicBezTo>
                    <a:pt x="2602" y="11761"/>
                    <a:pt x="3202" y="11394"/>
                    <a:pt x="3803" y="10960"/>
                  </a:cubicBezTo>
                  <a:cubicBezTo>
                    <a:pt x="4970" y="10059"/>
                    <a:pt x="6071" y="9059"/>
                    <a:pt x="7005" y="7958"/>
                  </a:cubicBezTo>
                  <a:cubicBezTo>
                    <a:pt x="7939" y="6857"/>
                    <a:pt x="8740" y="5656"/>
                    <a:pt x="9440" y="4389"/>
                  </a:cubicBezTo>
                  <a:cubicBezTo>
                    <a:pt x="9807" y="3722"/>
                    <a:pt x="10141" y="3054"/>
                    <a:pt x="10374" y="2354"/>
                  </a:cubicBezTo>
                  <a:cubicBezTo>
                    <a:pt x="10641" y="1653"/>
                    <a:pt x="10674" y="953"/>
                    <a:pt x="10674" y="219"/>
                  </a:cubicBezTo>
                  <a:cubicBezTo>
                    <a:pt x="10694" y="80"/>
                    <a:pt x="10585" y="0"/>
                    <a:pt x="104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0" name="Google Shape;3100;p44"/>
            <p:cNvSpPr/>
            <p:nvPr/>
          </p:nvSpPr>
          <p:spPr>
            <a:xfrm>
              <a:off x="493956" y="3351974"/>
              <a:ext cx="158114" cy="204366"/>
            </a:xfrm>
            <a:custGeom>
              <a:avLst/>
              <a:gdLst/>
              <a:ahLst/>
              <a:cxnLst/>
              <a:rect l="l" t="t" r="r" b="b"/>
              <a:pathLst>
                <a:path w="8789" h="11360" extrusionOk="0">
                  <a:moveTo>
                    <a:pt x="8564" y="1"/>
                  </a:moveTo>
                  <a:cubicBezTo>
                    <a:pt x="8505" y="1"/>
                    <a:pt x="8445" y="34"/>
                    <a:pt x="8399" y="113"/>
                  </a:cubicBezTo>
                  <a:cubicBezTo>
                    <a:pt x="7765" y="1114"/>
                    <a:pt x="7165" y="2114"/>
                    <a:pt x="6565" y="3149"/>
                  </a:cubicBezTo>
                  <a:cubicBezTo>
                    <a:pt x="5998" y="4149"/>
                    <a:pt x="5364" y="5117"/>
                    <a:pt x="4697" y="6017"/>
                  </a:cubicBezTo>
                  <a:cubicBezTo>
                    <a:pt x="3996" y="6985"/>
                    <a:pt x="3229" y="7852"/>
                    <a:pt x="2428" y="8686"/>
                  </a:cubicBezTo>
                  <a:cubicBezTo>
                    <a:pt x="1995" y="9119"/>
                    <a:pt x="1594" y="9553"/>
                    <a:pt x="1194" y="9953"/>
                  </a:cubicBezTo>
                  <a:cubicBezTo>
                    <a:pt x="794" y="10320"/>
                    <a:pt x="360" y="10654"/>
                    <a:pt x="60" y="11154"/>
                  </a:cubicBezTo>
                  <a:cubicBezTo>
                    <a:pt x="0" y="11244"/>
                    <a:pt x="100" y="11360"/>
                    <a:pt x="194" y="11360"/>
                  </a:cubicBezTo>
                  <a:cubicBezTo>
                    <a:pt x="205" y="11360"/>
                    <a:pt x="216" y="11358"/>
                    <a:pt x="227" y="11354"/>
                  </a:cubicBezTo>
                  <a:cubicBezTo>
                    <a:pt x="794" y="11188"/>
                    <a:pt x="1261" y="10854"/>
                    <a:pt x="1728" y="10520"/>
                  </a:cubicBezTo>
                  <a:cubicBezTo>
                    <a:pt x="2195" y="10154"/>
                    <a:pt x="2662" y="9787"/>
                    <a:pt x="3095" y="9386"/>
                  </a:cubicBezTo>
                  <a:cubicBezTo>
                    <a:pt x="3996" y="8552"/>
                    <a:pt x="4797" y="7652"/>
                    <a:pt x="5564" y="6684"/>
                  </a:cubicBezTo>
                  <a:cubicBezTo>
                    <a:pt x="6298" y="5750"/>
                    <a:pt x="6965" y="4750"/>
                    <a:pt x="7565" y="3716"/>
                  </a:cubicBezTo>
                  <a:cubicBezTo>
                    <a:pt x="8166" y="2615"/>
                    <a:pt x="8566" y="1514"/>
                    <a:pt x="8766" y="280"/>
                  </a:cubicBezTo>
                  <a:cubicBezTo>
                    <a:pt x="8788" y="126"/>
                    <a:pt x="8679" y="1"/>
                    <a:pt x="85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1" name="Google Shape;3101;p44"/>
            <p:cNvSpPr/>
            <p:nvPr/>
          </p:nvSpPr>
          <p:spPr>
            <a:xfrm>
              <a:off x="735327" y="3386623"/>
              <a:ext cx="490461" cy="191593"/>
            </a:xfrm>
            <a:custGeom>
              <a:avLst/>
              <a:gdLst/>
              <a:ahLst/>
              <a:cxnLst/>
              <a:rect l="l" t="t" r="r" b="b"/>
              <a:pathLst>
                <a:path w="27263" h="10650" extrusionOk="0">
                  <a:moveTo>
                    <a:pt x="163" y="0"/>
                  </a:moveTo>
                  <a:cubicBezTo>
                    <a:pt x="89" y="0"/>
                    <a:pt x="1" y="78"/>
                    <a:pt x="53" y="155"/>
                  </a:cubicBezTo>
                  <a:cubicBezTo>
                    <a:pt x="2855" y="4492"/>
                    <a:pt x="7658" y="6927"/>
                    <a:pt x="12428" y="8428"/>
                  </a:cubicBezTo>
                  <a:cubicBezTo>
                    <a:pt x="14997" y="9262"/>
                    <a:pt x="17632" y="10096"/>
                    <a:pt x="20300" y="10462"/>
                  </a:cubicBezTo>
                  <a:cubicBezTo>
                    <a:pt x="21037" y="10579"/>
                    <a:pt x="21774" y="10650"/>
                    <a:pt x="22510" y="10650"/>
                  </a:cubicBezTo>
                  <a:cubicBezTo>
                    <a:pt x="23041" y="10650"/>
                    <a:pt x="23572" y="10613"/>
                    <a:pt x="24103" y="10529"/>
                  </a:cubicBezTo>
                  <a:cubicBezTo>
                    <a:pt x="25404" y="10329"/>
                    <a:pt x="26371" y="9762"/>
                    <a:pt x="27105" y="8661"/>
                  </a:cubicBezTo>
                  <a:cubicBezTo>
                    <a:pt x="27262" y="8441"/>
                    <a:pt x="27034" y="8191"/>
                    <a:pt x="26784" y="8191"/>
                  </a:cubicBezTo>
                  <a:cubicBezTo>
                    <a:pt x="26769" y="8191"/>
                    <a:pt x="26754" y="8192"/>
                    <a:pt x="26738" y="8194"/>
                  </a:cubicBezTo>
                  <a:cubicBezTo>
                    <a:pt x="25182" y="8497"/>
                    <a:pt x="23668" y="8743"/>
                    <a:pt x="22123" y="8743"/>
                  </a:cubicBezTo>
                  <a:cubicBezTo>
                    <a:pt x="21284" y="8743"/>
                    <a:pt x="20436" y="8671"/>
                    <a:pt x="19567" y="8494"/>
                  </a:cubicBezTo>
                  <a:cubicBezTo>
                    <a:pt x="17232" y="8061"/>
                    <a:pt x="14897" y="7360"/>
                    <a:pt x="12595" y="6660"/>
                  </a:cubicBezTo>
                  <a:cubicBezTo>
                    <a:pt x="8058" y="5259"/>
                    <a:pt x="3555" y="3591"/>
                    <a:pt x="219" y="22"/>
                  </a:cubicBezTo>
                  <a:cubicBezTo>
                    <a:pt x="204" y="7"/>
                    <a:pt x="184" y="0"/>
                    <a:pt x="1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2" name="Google Shape;3102;p44"/>
            <p:cNvSpPr/>
            <p:nvPr/>
          </p:nvSpPr>
          <p:spPr>
            <a:xfrm>
              <a:off x="791564" y="3329864"/>
              <a:ext cx="415299" cy="155272"/>
            </a:xfrm>
            <a:custGeom>
              <a:avLst/>
              <a:gdLst/>
              <a:ahLst/>
              <a:cxnLst/>
              <a:rect l="l" t="t" r="r" b="b"/>
              <a:pathLst>
                <a:path w="23085" h="8631" extrusionOk="0">
                  <a:moveTo>
                    <a:pt x="91" y="1"/>
                  </a:moveTo>
                  <a:cubicBezTo>
                    <a:pt x="21" y="1"/>
                    <a:pt x="0" y="79"/>
                    <a:pt x="29" y="108"/>
                  </a:cubicBezTo>
                  <a:cubicBezTo>
                    <a:pt x="2731" y="3477"/>
                    <a:pt x="6734" y="5779"/>
                    <a:pt x="10770" y="7146"/>
                  </a:cubicBezTo>
                  <a:cubicBezTo>
                    <a:pt x="12805" y="7847"/>
                    <a:pt x="14873" y="8314"/>
                    <a:pt x="17008" y="8547"/>
                  </a:cubicBezTo>
                  <a:cubicBezTo>
                    <a:pt x="17525" y="8597"/>
                    <a:pt x="18050" y="8631"/>
                    <a:pt x="18580" y="8631"/>
                  </a:cubicBezTo>
                  <a:cubicBezTo>
                    <a:pt x="19109" y="8631"/>
                    <a:pt x="19643" y="8597"/>
                    <a:pt x="20177" y="8514"/>
                  </a:cubicBezTo>
                  <a:cubicBezTo>
                    <a:pt x="21344" y="8314"/>
                    <a:pt x="22011" y="7947"/>
                    <a:pt x="22778" y="7046"/>
                  </a:cubicBezTo>
                  <a:cubicBezTo>
                    <a:pt x="23084" y="6710"/>
                    <a:pt x="22857" y="6233"/>
                    <a:pt x="22458" y="6233"/>
                  </a:cubicBezTo>
                  <a:cubicBezTo>
                    <a:pt x="22421" y="6233"/>
                    <a:pt x="22384" y="6237"/>
                    <a:pt x="22345" y="6246"/>
                  </a:cubicBezTo>
                  <a:cubicBezTo>
                    <a:pt x="21878" y="6379"/>
                    <a:pt x="21344" y="6379"/>
                    <a:pt x="20877" y="6512"/>
                  </a:cubicBezTo>
                  <a:cubicBezTo>
                    <a:pt x="20410" y="6612"/>
                    <a:pt x="19976" y="6713"/>
                    <a:pt x="19509" y="6779"/>
                  </a:cubicBezTo>
                  <a:cubicBezTo>
                    <a:pt x="19118" y="6821"/>
                    <a:pt x="18721" y="6840"/>
                    <a:pt x="18326" y="6840"/>
                  </a:cubicBezTo>
                  <a:cubicBezTo>
                    <a:pt x="17777" y="6840"/>
                    <a:pt x="17231" y="6804"/>
                    <a:pt x="16707" y="6746"/>
                  </a:cubicBezTo>
                  <a:cubicBezTo>
                    <a:pt x="14673" y="6512"/>
                    <a:pt x="12671" y="6045"/>
                    <a:pt x="10770" y="5412"/>
                  </a:cubicBezTo>
                  <a:cubicBezTo>
                    <a:pt x="6934" y="4111"/>
                    <a:pt x="3531" y="2143"/>
                    <a:pt x="129" y="8"/>
                  </a:cubicBezTo>
                  <a:cubicBezTo>
                    <a:pt x="115" y="3"/>
                    <a:pt x="102" y="1"/>
                    <a:pt x="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3" name="Google Shape;3103;p44"/>
            <p:cNvSpPr/>
            <p:nvPr/>
          </p:nvSpPr>
          <p:spPr>
            <a:xfrm>
              <a:off x="501619" y="3770783"/>
              <a:ext cx="73615" cy="127405"/>
            </a:xfrm>
            <a:custGeom>
              <a:avLst/>
              <a:gdLst/>
              <a:ahLst/>
              <a:cxnLst/>
              <a:rect l="l" t="t" r="r" b="b"/>
              <a:pathLst>
                <a:path w="4092" h="7082" extrusionOk="0">
                  <a:moveTo>
                    <a:pt x="357" y="0"/>
                  </a:moveTo>
                  <a:cubicBezTo>
                    <a:pt x="287" y="0"/>
                    <a:pt x="223" y="51"/>
                    <a:pt x="201" y="116"/>
                  </a:cubicBezTo>
                  <a:cubicBezTo>
                    <a:pt x="1" y="717"/>
                    <a:pt x="201" y="1451"/>
                    <a:pt x="401" y="2018"/>
                  </a:cubicBezTo>
                  <a:cubicBezTo>
                    <a:pt x="635" y="2685"/>
                    <a:pt x="902" y="3352"/>
                    <a:pt x="1202" y="3986"/>
                  </a:cubicBezTo>
                  <a:cubicBezTo>
                    <a:pt x="1802" y="5187"/>
                    <a:pt x="2603" y="6321"/>
                    <a:pt x="3770" y="7055"/>
                  </a:cubicBezTo>
                  <a:cubicBezTo>
                    <a:pt x="3801" y="7073"/>
                    <a:pt x="3832" y="7081"/>
                    <a:pt x="3862" y="7081"/>
                  </a:cubicBezTo>
                  <a:cubicBezTo>
                    <a:pt x="3991" y="7081"/>
                    <a:pt x="4091" y="6924"/>
                    <a:pt x="4037" y="6788"/>
                  </a:cubicBezTo>
                  <a:cubicBezTo>
                    <a:pt x="3470" y="5654"/>
                    <a:pt x="2736" y="4553"/>
                    <a:pt x="2136" y="3419"/>
                  </a:cubicBezTo>
                  <a:cubicBezTo>
                    <a:pt x="1836" y="2885"/>
                    <a:pt x="1569" y="2318"/>
                    <a:pt x="1335" y="1717"/>
                  </a:cubicBezTo>
                  <a:cubicBezTo>
                    <a:pt x="1135" y="1150"/>
                    <a:pt x="902" y="483"/>
                    <a:pt x="468" y="50"/>
                  </a:cubicBezTo>
                  <a:cubicBezTo>
                    <a:pt x="433" y="15"/>
                    <a:pt x="394" y="0"/>
                    <a:pt x="3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4" name="Google Shape;3104;p44"/>
            <p:cNvSpPr/>
            <p:nvPr/>
          </p:nvSpPr>
          <p:spPr>
            <a:xfrm>
              <a:off x="1180507" y="3705803"/>
              <a:ext cx="65250" cy="213883"/>
            </a:xfrm>
            <a:custGeom>
              <a:avLst/>
              <a:gdLst/>
              <a:ahLst/>
              <a:cxnLst/>
              <a:rect l="l" t="t" r="r" b="b"/>
              <a:pathLst>
                <a:path w="3627" h="11889" extrusionOk="0">
                  <a:moveTo>
                    <a:pt x="3260" y="1"/>
                  </a:moveTo>
                  <a:cubicBezTo>
                    <a:pt x="3235" y="1"/>
                    <a:pt x="3210" y="9"/>
                    <a:pt x="3193" y="26"/>
                  </a:cubicBezTo>
                  <a:cubicBezTo>
                    <a:pt x="2993" y="426"/>
                    <a:pt x="2993" y="860"/>
                    <a:pt x="2926" y="1293"/>
                  </a:cubicBezTo>
                  <a:cubicBezTo>
                    <a:pt x="2893" y="1794"/>
                    <a:pt x="2793" y="2294"/>
                    <a:pt x="2726" y="2794"/>
                  </a:cubicBezTo>
                  <a:cubicBezTo>
                    <a:pt x="2526" y="3828"/>
                    <a:pt x="2259" y="4829"/>
                    <a:pt x="1992" y="5830"/>
                  </a:cubicBezTo>
                  <a:cubicBezTo>
                    <a:pt x="1459" y="7831"/>
                    <a:pt x="391" y="9666"/>
                    <a:pt x="24" y="11667"/>
                  </a:cubicBezTo>
                  <a:cubicBezTo>
                    <a:pt x="0" y="11786"/>
                    <a:pt x="96" y="11889"/>
                    <a:pt x="201" y="11889"/>
                  </a:cubicBezTo>
                  <a:cubicBezTo>
                    <a:pt x="243" y="11889"/>
                    <a:pt x="286" y="11872"/>
                    <a:pt x="324" y="11834"/>
                  </a:cubicBezTo>
                  <a:cubicBezTo>
                    <a:pt x="1992" y="10500"/>
                    <a:pt x="2693" y="8165"/>
                    <a:pt x="3193" y="6163"/>
                  </a:cubicBezTo>
                  <a:cubicBezTo>
                    <a:pt x="3460" y="5129"/>
                    <a:pt x="3560" y="4062"/>
                    <a:pt x="3593" y="2994"/>
                  </a:cubicBezTo>
                  <a:cubicBezTo>
                    <a:pt x="3627" y="2461"/>
                    <a:pt x="3627" y="1927"/>
                    <a:pt x="3593" y="1393"/>
                  </a:cubicBezTo>
                  <a:cubicBezTo>
                    <a:pt x="3560" y="926"/>
                    <a:pt x="3560" y="426"/>
                    <a:pt x="3327" y="26"/>
                  </a:cubicBezTo>
                  <a:cubicBezTo>
                    <a:pt x="3310" y="9"/>
                    <a:pt x="3285" y="1"/>
                    <a:pt x="32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5" name="Google Shape;3105;p44"/>
            <p:cNvSpPr/>
            <p:nvPr/>
          </p:nvSpPr>
          <p:spPr>
            <a:xfrm>
              <a:off x="1151094" y="3828747"/>
              <a:ext cx="26859" cy="58270"/>
            </a:xfrm>
            <a:custGeom>
              <a:avLst/>
              <a:gdLst/>
              <a:ahLst/>
              <a:cxnLst/>
              <a:rect l="l" t="t" r="r" b="b"/>
              <a:pathLst>
                <a:path w="1493" h="3239" extrusionOk="0">
                  <a:moveTo>
                    <a:pt x="1294" y="0"/>
                  </a:moveTo>
                  <a:cubicBezTo>
                    <a:pt x="1259" y="0"/>
                    <a:pt x="1222" y="18"/>
                    <a:pt x="1192" y="63"/>
                  </a:cubicBezTo>
                  <a:cubicBezTo>
                    <a:pt x="1092" y="163"/>
                    <a:pt x="1025" y="263"/>
                    <a:pt x="959" y="397"/>
                  </a:cubicBezTo>
                  <a:cubicBezTo>
                    <a:pt x="925" y="530"/>
                    <a:pt x="892" y="630"/>
                    <a:pt x="825" y="764"/>
                  </a:cubicBezTo>
                  <a:cubicBezTo>
                    <a:pt x="725" y="997"/>
                    <a:pt x="659" y="1264"/>
                    <a:pt x="558" y="1531"/>
                  </a:cubicBezTo>
                  <a:cubicBezTo>
                    <a:pt x="458" y="1764"/>
                    <a:pt x="325" y="1998"/>
                    <a:pt x="258" y="2265"/>
                  </a:cubicBezTo>
                  <a:cubicBezTo>
                    <a:pt x="192" y="2532"/>
                    <a:pt x="91" y="2765"/>
                    <a:pt x="25" y="3032"/>
                  </a:cubicBezTo>
                  <a:cubicBezTo>
                    <a:pt x="1" y="3153"/>
                    <a:pt x="99" y="3239"/>
                    <a:pt x="193" y="3239"/>
                  </a:cubicBezTo>
                  <a:cubicBezTo>
                    <a:pt x="229" y="3239"/>
                    <a:pt x="264" y="3226"/>
                    <a:pt x="292" y="3199"/>
                  </a:cubicBezTo>
                  <a:cubicBezTo>
                    <a:pt x="392" y="3099"/>
                    <a:pt x="525" y="3032"/>
                    <a:pt x="592" y="2932"/>
                  </a:cubicBezTo>
                  <a:cubicBezTo>
                    <a:pt x="692" y="2799"/>
                    <a:pt x="792" y="2698"/>
                    <a:pt x="859" y="2565"/>
                  </a:cubicBezTo>
                  <a:cubicBezTo>
                    <a:pt x="1059" y="2332"/>
                    <a:pt x="1126" y="2031"/>
                    <a:pt x="1259" y="1764"/>
                  </a:cubicBezTo>
                  <a:cubicBezTo>
                    <a:pt x="1359" y="1464"/>
                    <a:pt x="1426" y="1197"/>
                    <a:pt x="1459" y="897"/>
                  </a:cubicBezTo>
                  <a:cubicBezTo>
                    <a:pt x="1492" y="764"/>
                    <a:pt x="1492" y="630"/>
                    <a:pt x="1492" y="497"/>
                  </a:cubicBezTo>
                  <a:cubicBezTo>
                    <a:pt x="1492" y="330"/>
                    <a:pt x="1459" y="230"/>
                    <a:pt x="1392" y="63"/>
                  </a:cubicBezTo>
                  <a:cubicBezTo>
                    <a:pt x="1374" y="27"/>
                    <a:pt x="1336" y="0"/>
                    <a:pt x="12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6" name="Google Shape;3106;p44"/>
            <p:cNvSpPr/>
            <p:nvPr/>
          </p:nvSpPr>
          <p:spPr>
            <a:xfrm>
              <a:off x="732809" y="4152264"/>
              <a:ext cx="381892" cy="133000"/>
            </a:xfrm>
            <a:custGeom>
              <a:avLst/>
              <a:gdLst/>
              <a:ahLst/>
              <a:cxnLst/>
              <a:rect l="l" t="t" r="r" b="b"/>
              <a:pathLst>
                <a:path w="21228" h="7393" extrusionOk="0">
                  <a:moveTo>
                    <a:pt x="20680" y="1"/>
                  </a:moveTo>
                  <a:cubicBezTo>
                    <a:pt x="20603" y="1"/>
                    <a:pt x="20522" y="19"/>
                    <a:pt x="20440" y="60"/>
                  </a:cubicBezTo>
                  <a:cubicBezTo>
                    <a:pt x="19606" y="493"/>
                    <a:pt x="19139" y="1094"/>
                    <a:pt x="18406" y="1661"/>
                  </a:cubicBezTo>
                  <a:cubicBezTo>
                    <a:pt x="17772" y="2161"/>
                    <a:pt x="17071" y="2695"/>
                    <a:pt x="16371" y="3129"/>
                  </a:cubicBezTo>
                  <a:cubicBezTo>
                    <a:pt x="14870" y="4129"/>
                    <a:pt x="13202" y="4797"/>
                    <a:pt x="11434" y="5130"/>
                  </a:cubicBezTo>
                  <a:cubicBezTo>
                    <a:pt x="10681" y="5283"/>
                    <a:pt x="9911" y="5355"/>
                    <a:pt x="9138" y="5355"/>
                  </a:cubicBezTo>
                  <a:cubicBezTo>
                    <a:pt x="8061" y="5355"/>
                    <a:pt x="6979" y="5216"/>
                    <a:pt x="5930" y="4963"/>
                  </a:cubicBezTo>
                  <a:cubicBezTo>
                    <a:pt x="5029" y="4730"/>
                    <a:pt x="4195" y="4430"/>
                    <a:pt x="3361" y="4029"/>
                  </a:cubicBezTo>
                  <a:cubicBezTo>
                    <a:pt x="2561" y="3629"/>
                    <a:pt x="1760" y="2995"/>
                    <a:pt x="860" y="2895"/>
                  </a:cubicBezTo>
                  <a:cubicBezTo>
                    <a:pt x="834" y="2892"/>
                    <a:pt x="808" y="2891"/>
                    <a:pt x="784" y="2891"/>
                  </a:cubicBezTo>
                  <a:cubicBezTo>
                    <a:pt x="207" y="2891"/>
                    <a:pt x="1" y="3615"/>
                    <a:pt x="193" y="4063"/>
                  </a:cubicBezTo>
                  <a:cubicBezTo>
                    <a:pt x="593" y="4897"/>
                    <a:pt x="1727" y="5397"/>
                    <a:pt x="2528" y="5797"/>
                  </a:cubicBezTo>
                  <a:cubicBezTo>
                    <a:pt x="3495" y="6264"/>
                    <a:pt x="4496" y="6665"/>
                    <a:pt x="5563" y="6931"/>
                  </a:cubicBezTo>
                  <a:cubicBezTo>
                    <a:pt x="6803" y="7236"/>
                    <a:pt x="8093" y="7393"/>
                    <a:pt x="9380" y="7393"/>
                  </a:cubicBezTo>
                  <a:cubicBezTo>
                    <a:pt x="10204" y="7393"/>
                    <a:pt x="11027" y="7328"/>
                    <a:pt x="11834" y="7198"/>
                  </a:cubicBezTo>
                  <a:cubicBezTo>
                    <a:pt x="13802" y="6898"/>
                    <a:pt x="15670" y="6164"/>
                    <a:pt x="17338" y="5097"/>
                  </a:cubicBezTo>
                  <a:cubicBezTo>
                    <a:pt x="18873" y="4096"/>
                    <a:pt x="20841" y="2528"/>
                    <a:pt x="21174" y="660"/>
                  </a:cubicBezTo>
                  <a:cubicBezTo>
                    <a:pt x="21227" y="288"/>
                    <a:pt x="20984" y="1"/>
                    <a:pt x="206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7" name="Google Shape;3107;p44"/>
            <p:cNvSpPr/>
            <p:nvPr/>
          </p:nvSpPr>
          <p:spPr>
            <a:xfrm>
              <a:off x="807683" y="4580698"/>
              <a:ext cx="648719" cy="816278"/>
            </a:xfrm>
            <a:custGeom>
              <a:avLst/>
              <a:gdLst/>
              <a:ahLst/>
              <a:cxnLst/>
              <a:rect l="l" t="t" r="r" b="b"/>
              <a:pathLst>
                <a:path w="36060" h="45374" extrusionOk="0">
                  <a:moveTo>
                    <a:pt x="30032" y="1"/>
                  </a:moveTo>
                  <a:cubicBezTo>
                    <a:pt x="29942" y="1"/>
                    <a:pt x="29855" y="73"/>
                    <a:pt x="29855" y="195"/>
                  </a:cubicBezTo>
                  <a:cubicBezTo>
                    <a:pt x="29721" y="1296"/>
                    <a:pt x="29921" y="2363"/>
                    <a:pt x="30088" y="3431"/>
                  </a:cubicBezTo>
                  <a:cubicBezTo>
                    <a:pt x="30222" y="4598"/>
                    <a:pt x="30355" y="5733"/>
                    <a:pt x="30489" y="6900"/>
                  </a:cubicBezTo>
                  <a:cubicBezTo>
                    <a:pt x="30722" y="9168"/>
                    <a:pt x="30922" y="11437"/>
                    <a:pt x="31022" y="13705"/>
                  </a:cubicBezTo>
                  <a:cubicBezTo>
                    <a:pt x="31089" y="15907"/>
                    <a:pt x="31122" y="18108"/>
                    <a:pt x="31089" y="20343"/>
                  </a:cubicBezTo>
                  <a:cubicBezTo>
                    <a:pt x="31056" y="21511"/>
                    <a:pt x="30989" y="22678"/>
                    <a:pt x="30956" y="23846"/>
                  </a:cubicBezTo>
                  <a:cubicBezTo>
                    <a:pt x="30922" y="24413"/>
                    <a:pt x="30789" y="25113"/>
                    <a:pt x="30855" y="25747"/>
                  </a:cubicBezTo>
                  <a:cubicBezTo>
                    <a:pt x="29755" y="25413"/>
                    <a:pt x="28687" y="25080"/>
                    <a:pt x="27586" y="24746"/>
                  </a:cubicBezTo>
                  <a:cubicBezTo>
                    <a:pt x="24418" y="23779"/>
                    <a:pt x="21249" y="22745"/>
                    <a:pt x="18046" y="21844"/>
                  </a:cubicBezTo>
                  <a:cubicBezTo>
                    <a:pt x="14944" y="20943"/>
                    <a:pt x="11775" y="20076"/>
                    <a:pt x="8673" y="19109"/>
                  </a:cubicBezTo>
                  <a:cubicBezTo>
                    <a:pt x="7977" y="18890"/>
                    <a:pt x="7245" y="18636"/>
                    <a:pt x="6541" y="18636"/>
                  </a:cubicBezTo>
                  <a:cubicBezTo>
                    <a:pt x="6065" y="18636"/>
                    <a:pt x="5601" y="18752"/>
                    <a:pt x="5170" y="19075"/>
                  </a:cubicBezTo>
                  <a:cubicBezTo>
                    <a:pt x="4236" y="19776"/>
                    <a:pt x="3569" y="21010"/>
                    <a:pt x="3002" y="21978"/>
                  </a:cubicBezTo>
                  <a:cubicBezTo>
                    <a:pt x="2202" y="23245"/>
                    <a:pt x="1535" y="24646"/>
                    <a:pt x="1034" y="26047"/>
                  </a:cubicBezTo>
                  <a:cubicBezTo>
                    <a:pt x="534" y="27481"/>
                    <a:pt x="0" y="29083"/>
                    <a:pt x="33" y="30617"/>
                  </a:cubicBezTo>
                  <a:cubicBezTo>
                    <a:pt x="33" y="30650"/>
                    <a:pt x="67" y="30684"/>
                    <a:pt x="67" y="30717"/>
                  </a:cubicBezTo>
                  <a:cubicBezTo>
                    <a:pt x="33" y="30851"/>
                    <a:pt x="33" y="31017"/>
                    <a:pt x="100" y="31151"/>
                  </a:cubicBezTo>
                  <a:cubicBezTo>
                    <a:pt x="834" y="32285"/>
                    <a:pt x="2368" y="33085"/>
                    <a:pt x="3469" y="33753"/>
                  </a:cubicBezTo>
                  <a:cubicBezTo>
                    <a:pt x="4804" y="34553"/>
                    <a:pt x="6205" y="35220"/>
                    <a:pt x="7606" y="35921"/>
                  </a:cubicBezTo>
                  <a:cubicBezTo>
                    <a:pt x="10774" y="37489"/>
                    <a:pt x="13910" y="39123"/>
                    <a:pt x="17079" y="40724"/>
                  </a:cubicBezTo>
                  <a:cubicBezTo>
                    <a:pt x="20081" y="42192"/>
                    <a:pt x="23117" y="43526"/>
                    <a:pt x="26352" y="44327"/>
                  </a:cubicBezTo>
                  <a:cubicBezTo>
                    <a:pt x="27953" y="44761"/>
                    <a:pt x="29555" y="45061"/>
                    <a:pt x="31189" y="45261"/>
                  </a:cubicBezTo>
                  <a:cubicBezTo>
                    <a:pt x="31839" y="45336"/>
                    <a:pt x="32452" y="45373"/>
                    <a:pt x="33070" y="45373"/>
                  </a:cubicBezTo>
                  <a:cubicBezTo>
                    <a:pt x="33276" y="45373"/>
                    <a:pt x="33482" y="45369"/>
                    <a:pt x="33691" y="45361"/>
                  </a:cubicBezTo>
                  <a:cubicBezTo>
                    <a:pt x="34091" y="45328"/>
                    <a:pt x="34425" y="45294"/>
                    <a:pt x="34792" y="45161"/>
                  </a:cubicBezTo>
                  <a:cubicBezTo>
                    <a:pt x="35125" y="45061"/>
                    <a:pt x="35392" y="44794"/>
                    <a:pt x="35726" y="44727"/>
                  </a:cubicBezTo>
                  <a:cubicBezTo>
                    <a:pt x="35959" y="44694"/>
                    <a:pt x="35926" y="44327"/>
                    <a:pt x="35726" y="44294"/>
                  </a:cubicBezTo>
                  <a:cubicBezTo>
                    <a:pt x="35359" y="44193"/>
                    <a:pt x="35025" y="43860"/>
                    <a:pt x="34658" y="43726"/>
                  </a:cubicBezTo>
                  <a:cubicBezTo>
                    <a:pt x="34358" y="43593"/>
                    <a:pt x="34058" y="43560"/>
                    <a:pt x="33758" y="43493"/>
                  </a:cubicBezTo>
                  <a:cubicBezTo>
                    <a:pt x="32957" y="43360"/>
                    <a:pt x="32190" y="43226"/>
                    <a:pt x="31389" y="43126"/>
                  </a:cubicBezTo>
                  <a:cubicBezTo>
                    <a:pt x="29821" y="42926"/>
                    <a:pt x="28254" y="42626"/>
                    <a:pt x="26719" y="42225"/>
                  </a:cubicBezTo>
                  <a:cubicBezTo>
                    <a:pt x="23550" y="41425"/>
                    <a:pt x="20548" y="40157"/>
                    <a:pt x="17579" y="38790"/>
                  </a:cubicBezTo>
                  <a:cubicBezTo>
                    <a:pt x="14510" y="37355"/>
                    <a:pt x="11442" y="35988"/>
                    <a:pt x="8373" y="34553"/>
                  </a:cubicBezTo>
                  <a:cubicBezTo>
                    <a:pt x="7072" y="33953"/>
                    <a:pt x="5771" y="33319"/>
                    <a:pt x="4503" y="32618"/>
                  </a:cubicBezTo>
                  <a:cubicBezTo>
                    <a:pt x="3403" y="32018"/>
                    <a:pt x="2368" y="31117"/>
                    <a:pt x="1234" y="30517"/>
                  </a:cubicBezTo>
                  <a:cubicBezTo>
                    <a:pt x="1735" y="29083"/>
                    <a:pt x="2035" y="27582"/>
                    <a:pt x="2602" y="26147"/>
                  </a:cubicBezTo>
                  <a:cubicBezTo>
                    <a:pt x="3202" y="24613"/>
                    <a:pt x="3970" y="23145"/>
                    <a:pt x="4904" y="21777"/>
                  </a:cubicBezTo>
                  <a:cubicBezTo>
                    <a:pt x="5304" y="21210"/>
                    <a:pt x="5804" y="20176"/>
                    <a:pt x="6538" y="20143"/>
                  </a:cubicBezTo>
                  <a:cubicBezTo>
                    <a:pt x="6587" y="20139"/>
                    <a:pt x="6637" y="20137"/>
                    <a:pt x="6687" y="20137"/>
                  </a:cubicBezTo>
                  <a:cubicBezTo>
                    <a:pt x="7449" y="20137"/>
                    <a:pt x="8285" y="20591"/>
                    <a:pt x="8973" y="20810"/>
                  </a:cubicBezTo>
                  <a:cubicBezTo>
                    <a:pt x="10808" y="21377"/>
                    <a:pt x="12609" y="22011"/>
                    <a:pt x="14444" y="22645"/>
                  </a:cubicBezTo>
                  <a:cubicBezTo>
                    <a:pt x="17946" y="23846"/>
                    <a:pt x="21482" y="24980"/>
                    <a:pt x="25018" y="26080"/>
                  </a:cubicBezTo>
                  <a:cubicBezTo>
                    <a:pt x="26853" y="26681"/>
                    <a:pt x="28687" y="27248"/>
                    <a:pt x="30522" y="27882"/>
                  </a:cubicBezTo>
                  <a:cubicBezTo>
                    <a:pt x="31735" y="28295"/>
                    <a:pt x="33147" y="28887"/>
                    <a:pt x="34497" y="28887"/>
                  </a:cubicBezTo>
                  <a:cubicBezTo>
                    <a:pt x="34892" y="28887"/>
                    <a:pt x="35281" y="28837"/>
                    <a:pt x="35659" y="28716"/>
                  </a:cubicBezTo>
                  <a:cubicBezTo>
                    <a:pt x="35892" y="28649"/>
                    <a:pt x="36059" y="28349"/>
                    <a:pt x="35892" y="28115"/>
                  </a:cubicBezTo>
                  <a:cubicBezTo>
                    <a:pt x="35125" y="27148"/>
                    <a:pt x="33991" y="26714"/>
                    <a:pt x="32857" y="26347"/>
                  </a:cubicBezTo>
                  <a:cubicBezTo>
                    <a:pt x="33157" y="25714"/>
                    <a:pt x="33090" y="24980"/>
                    <a:pt x="33124" y="24212"/>
                  </a:cubicBezTo>
                  <a:cubicBezTo>
                    <a:pt x="33157" y="23045"/>
                    <a:pt x="33157" y="21877"/>
                    <a:pt x="33124" y="20710"/>
                  </a:cubicBezTo>
                  <a:cubicBezTo>
                    <a:pt x="33090" y="18308"/>
                    <a:pt x="32957" y="15907"/>
                    <a:pt x="32723" y="13505"/>
                  </a:cubicBezTo>
                  <a:cubicBezTo>
                    <a:pt x="32490" y="11237"/>
                    <a:pt x="32223" y="8968"/>
                    <a:pt x="31856" y="6700"/>
                  </a:cubicBezTo>
                  <a:cubicBezTo>
                    <a:pt x="31489" y="4565"/>
                    <a:pt x="31256" y="2030"/>
                    <a:pt x="30188" y="95"/>
                  </a:cubicBezTo>
                  <a:cubicBezTo>
                    <a:pt x="30149" y="30"/>
                    <a:pt x="30090" y="1"/>
                    <a:pt x="30032" y="1"/>
                  </a:cubicBezTo>
                  <a:close/>
                </a:path>
              </a:pathLst>
            </a:custGeom>
            <a:solidFill>
              <a:srgbClr val="833AB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8" name="Google Shape;3108;p44"/>
            <p:cNvSpPr/>
            <p:nvPr/>
          </p:nvSpPr>
          <p:spPr>
            <a:xfrm>
              <a:off x="459019" y="5053694"/>
              <a:ext cx="85165" cy="113445"/>
            </a:xfrm>
            <a:custGeom>
              <a:avLst/>
              <a:gdLst/>
              <a:ahLst/>
              <a:cxnLst/>
              <a:rect l="l" t="t" r="r" b="b"/>
              <a:pathLst>
                <a:path w="4734" h="6306" extrusionOk="0">
                  <a:moveTo>
                    <a:pt x="3977" y="0"/>
                  </a:moveTo>
                  <a:cubicBezTo>
                    <a:pt x="3819" y="0"/>
                    <a:pt x="3653" y="58"/>
                    <a:pt x="3503" y="189"/>
                  </a:cubicBezTo>
                  <a:cubicBezTo>
                    <a:pt x="3069" y="556"/>
                    <a:pt x="2836" y="1089"/>
                    <a:pt x="2536" y="1556"/>
                  </a:cubicBezTo>
                  <a:cubicBezTo>
                    <a:pt x="2235" y="1990"/>
                    <a:pt x="1969" y="2424"/>
                    <a:pt x="1668" y="2857"/>
                  </a:cubicBezTo>
                  <a:cubicBezTo>
                    <a:pt x="1402" y="3291"/>
                    <a:pt x="1101" y="3725"/>
                    <a:pt x="801" y="4158"/>
                  </a:cubicBezTo>
                  <a:cubicBezTo>
                    <a:pt x="434" y="4659"/>
                    <a:pt x="1" y="5092"/>
                    <a:pt x="67" y="5759"/>
                  </a:cubicBezTo>
                  <a:cubicBezTo>
                    <a:pt x="96" y="6109"/>
                    <a:pt x="303" y="6306"/>
                    <a:pt x="622" y="6306"/>
                  </a:cubicBezTo>
                  <a:cubicBezTo>
                    <a:pt x="668" y="6306"/>
                    <a:pt x="717" y="6302"/>
                    <a:pt x="768" y="6293"/>
                  </a:cubicBezTo>
                  <a:cubicBezTo>
                    <a:pt x="1435" y="6193"/>
                    <a:pt x="1802" y="5559"/>
                    <a:pt x="2169" y="5059"/>
                  </a:cubicBezTo>
                  <a:cubicBezTo>
                    <a:pt x="2469" y="4625"/>
                    <a:pt x="2803" y="4192"/>
                    <a:pt x="3069" y="3758"/>
                  </a:cubicBezTo>
                  <a:cubicBezTo>
                    <a:pt x="3370" y="3291"/>
                    <a:pt x="3636" y="2857"/>
                    <a:pt x="3903" y="2390"/>
                  </a:cubicBezTo>
                  <a:cubicBezTo>
                    <a:pt x="4204" y="1890"/>
                    <a:pt x="4537" y="1423"/>
                    <a:pt x="4637" y="856"/>
                  </a:cubicBezTo>
                  <a:cubicBezTo>
                    <a:pt x="4733" y="376"/>
                    <a:pt x="4381" y="0"/>
                    <a:pt x="3977" y="0"/>
                  </a:cubicBezTo>
                  <a:close/>
                </a:path>
              </a:pathLst>
            </a:custGeom>
            <a:solidFill>
              <a:srgbClr val="833AB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9" name="Google Shape;3109;p44"/>
            <p:cNvSpPr/>
            <p:nvPr/>
          </p:nvSpPr>
          <p:spPr>
            <a:xfrm>
              <a:off x="229791" y="4946527"/>
              <a:ext cx="108624" cy="101572"/>
            </a:xfrm>
            <a:custGeom>
              <a:avLst/>
              <a:gdLst/>
              <a:ahLst/>
              <a:cxnLst/>
              <a:rect l="l" t="t" r="r" b="b"/>
              <a:pathLst>
                <a:path w="6038" h="5646" extrusionOk="0">
                  <a:moveTo>
                    <a:pt x="5703" y="0"/>
                  </a:moveTo>
                  <a:cubicBezTo>
                    <a:pt x="5074" y="0"/>
                    <a:pt x="4522" y="332"/>
                    <a:pt x="3970" y="608"/>
                  </a:cubicBezTo>
                  <a:cubicBezTo>
                    <a:pt x="3336" y="942"/>
                    <a:pt x="2769" y="1476"/>
                    <a:pt x="2268" y="1943"/>
                  </a:cubicBezTo>
                  <a:cubicBezTo>
                    <a:pt x="1768" y="2410"/>
                    <a:pt x="1301" y="2910"/>
                    <a:pt x="867" y="3444"/>
                  </a:cubicBezTo>
                  <a:cubicBezTo>
                    <a:pt x="634" y="3744"/>
                    <a:pt x="434" y="4044"/>
                    <a:pt x="234" y="4344"/>
                  </a:cubicBezTo>
                  <a:cubicBezTo>
                    <a:pt x="167" y="4511"/>
                    <a:pt x="67" y="4711"/>
                    <a:pt x="33" y="4912"/>
                  </a:cubicBezTo>
                  <a:cubicBezTo>
                    <a:pt x="0" y="5112"/>
                    <a:pt x="67" y="5278"/>
                    <a:pt x="100" y="5445"/>
                  </a:cubicBezTo>
                  <a:cubicBezTo>
                    <a:pt x="134" y="5579"/>
                    <a:pt x="300" y="5645"/>
                    <a:pt x="467" y="5645"/>
                  </a:cubicBezTo>
                  <a:cubicBezTo>
                    <a:pt x="367" y="5612"/>
                    <a:pt x="367" y="5612"/>
                    <a:pt x="467" y="5612"/>
                  </a:cubicBezTo>
                  <a:cubicBezTo>
                    <a:pt x="500" y="5629"/>
                    <a:pt x="534" y="5637"/>
                    <a:pt x="567" y="5637"/>
                  </a:cubicBezTo>
                  <a:cubicBezTo>
                    <a:pt x="601" y="5637"/>
                    <a:pt x="634" y="5629"/>
                    <a:pt x="667" y="5612"/>
                  </a:cubicBezTo>
                  <a:cubicBezTo>
                    <a:pt x="734" y="5579"/>
                    <a:pt x="801" y="5545"/>
                    <a:pt x="867" y="5512"/>
                  </a:cubicBezTo>
                  <a:cubicBezTo>
                    <a:pt x="1034" y="5412"/>
                    <a:pt x="1201" y="5312"/>
                    <a:pt x="1301" y="5178"/>
                  </a:cubicBezTo>
                  <a:cubicBezTo>
                    <a:pt x="1535" y="4912"/>
                    <a:pt x="1735" y="4678"/>
                    <a:pt x="1935" y="4411"/>
                  </a:cubicBezTo>
                  <a:cubicBezTo>
                    <a:pt x="2368" y="3911"/>
                    <a:pt x="2835" y="3444"/>
                    <a:pt x="3302" y="2977"/>
                  </a:cubicBezTo>
                  <a:cubicBezTo>
                    <a:pt x="3769" y="2510"/>
                    <a:pt x="4303" y="2110"/>
                    <a:pt x="4770" y="1643"/>
                  </a:cubicBezTo>
                  <a:cubicBezTo>
                    <a:pt x="5204" y="1209"/>
                    <a:pt x="5704" y="809"/>
                    <a:pt x="5971" y="208"/>
                  </a:cubicBezTo>
                  <a:cubicBezTo>
                    <a:pt x="6038" y="141"/>
                    <a:pt x="5971" y="41"/>
                    <a:pt x="5871" y="8"/>
                  </a:cubicBezTo>
                  <a:cubicBezTo>
                    <a:pt x="5814" y="3"/>
                    <a:pt x="5759" y="0"/>
                    <a:pt x="5703" y="0"/>
                  </a:cubicBezTo>
                  <a:close/>
                </a:path>
              </a:pathLst>
            </a:custGeom>
            <a:solidFill>
              <a:srgbClr val="833AB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0" name="Google Shape;3110;p44"/>
            <p:cNvSpPr/>
            <p:nvPr/>
          </p:nvSpPr>
          <p:spPr>
            <a:xfrm>
              <a:off x="307795" y="4629217"/>
              <a:ext cx="46234" cy="46216"/>
            </a:xfrm>
            <a:custGeom>
              <a:avLst/>
              <a:gdLst/>
              <a:ahLst/>
              <a:cxnLst/>
              <a:rect l="l" t="t" r="r" b="b"/>
              <a:pathLst>
                <a:path w="2570" h="2569" extrusionOk="0">
                  <a:moveTo>
                    <a:pt x="1268" y="0"/>
                  </a:moveTo>
                  <a:cubicBezTo>
                    <a:pt x="1101" y="0"/>
                    <a:pt x="935" y="33"/>
                    <a:pt x="801" y="133"/>
                  </a:cubicBezTo>
                  <a:cubicBezTo>
                    <a:pt x="634" y="167"/>
                    <a:pt x="501" y="267"/>
                    <a:pt x="401" y="400"/>
                  </a:cubicBezTo>
                  <a:cubicBezTo>
                    <a:pt x="267" y="500"/>
                    <a:pt x="167" y="634"/>
                    <a:pt x="134" y="801"/>
                  </a:cubicBezTo>
                  <a:cubicBezTo>
                    <a:pt x="34" y="934"/>
                    <a:pt x="1" y="1101"/>
                    <a:pt x="1" y="1268"/>
                  </a:cubicBezTo>
                  <a:cubicBezTo>
                    <a:pt x="34" y="1401"/>
                    <a:pt x="34" y="1501"/>
                    <a:pt x="67" y="1635"/>
                  </a:cubicBezTo>
                  <a:cubicBezTo>
                    <a:pt x="134" y="1835"/>
                    <a:pt x="234" y="2035"/>
                    <a:pt x="401" y="2168"/>
                  </a:cubicBezTo>
                  <a:cubicBezTo>
                    <a:pt x="468" y="2235"/>
                    <a:pt x="568" y="2302"/>
                    <a:pt x="634" y="2368"/>
                  </a:cubicBezTo>
                  <a:cubicBezTo>
                    <a:pt x="834" y="2502"/>
                    <a:pt x="1068" y="2535"/>
                    <a:pt x="1268" y="2569"/>
                  </a:cubicBezTo>
                  <a:cubicBezTo>
                    <a:pt x="1468" y="2569"/>
                    <a:pt x="1635" y="2535"/>
                    <a:pt x="1768" y="2435"/>
                  </a:cubicBezTo>
                  <a:cubicBezTo>
                    <a:pt x="1935" y="2402"/>
                    <a:pt x="2069" y="2302"/>
                    <a:pt x="2169" y="2168"/>
                  </a:cubicBezTo>
                  <a:cubicBezTo>
                    <a:pt x="2302" y="2068"/>
                    <a:pt x="2402" y="1935"/>
                    <a:pt x="2436" y="1768"/>
                  </a:cubicBezTo>
                  <a:cubicBezTo>
                    <a:pt x="2536" y="1635"/>
                    <a:pt x="2569" y="1468"/>
                    <a:pt x="2536" y="1301"/>
                  </a:cubicBezTo>
                  <a:cubicBezTo>
                    <a:pt x="2536" y="1168"/>
                    <a:pt x="2536" y="1067"/>
                    <a:pt x="2502" y="934"/>
                  </a:cubicBezTo>
                  <a:cubicBezTo>
                    <a:pt x="2436" y="734"/>
                    <a:pt x="2336" y="534"/>
                    <a:pt x="2169" y="400"/>
                  </a:cubicBezTo>
                  <a:cubicBezTo>
                    <a:pt x="2102" y="334"/>
                    <a:pt x="2002" y="267"/>
                    <a:pt x="1935" y="200"/>
                  </a:cubicBezTo>
                  <a:cubicBezTo>
                    <a:pt x="1735" y="67"/>
                    <a:pt x="1502" y="33"/>
                    <a:pt x="12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1" name="Google Shape;3111;p44"/>
            <p:cNvSpPr/>
            <p:nvPr/>
          </p:nvSpPr>
          <p:spPr>
            <a:xfrm>
              <a:off x="564314" y="4811961"/>
              <a:ext cx="143164" cy="87251"/>
            </a:xfrm>
            <a:custGeom>
              <a:avLst/>
              <a:gdLst/>
              <a:ahLst/>
              <a:cxnLst/>
              <a:rect l="l" t="t" r="r" b="b"/>
              <a:pathLst>
                <a:path w="7958" h="4850" extrusionOk="0">
                  <a:moveTo>
                    <a:pt x="273" y="1"/>
                  </a:moveTo>
                  <a:cubicBezTo>
                    <a:pt x="130" y="1"/>
                    <a:pt x="1" y="142"/>
                    <a:pt x="85" y="283"/>
                  </a:cubicBezTo>
                  <a:cubicBezTo>
                    <a:pt x="519" y="883"/>
                    <a:pt x="1086" y="1350"/>
                    <a:pt x="1653" y="1817"/>
                  </a:cubicBezTo>
                  <a:cubicBezTo>
                    <a:pt x="2253" y="2284"/>
                    <a:pt x="2887" y="2751"/>
                    <a:pt x="3521" y="3185"/>
                  </a:cubicBezTo>
                  <a:cubicBezTo>
                    <a:pt x="4155" y="3619"/>
                    <a:pt x="4822" y="3952"/>
                    <a:pt x="5489" y="4286"/>
                  </a:cubicBezTo>
                  <a:cubicBezTo>
                    <a:pt x="6053" y="4568"/>
                    <a:pt x="6688" y="4850"/>
                    <a:pt x="7335" y="4850"/>
                  </a:cubicBezTo>
                  <a:cubicBezTo>
                    <a:pt x="7453" y="4850"/>
                    <a:pt x="7572" y="4840"/>
                    <a:pt x="7691" y="4819"/>
                  </a:cubicBezTo>
                  <a:cubicBezTo>
                    <a:pt x="7924" y="4786"/>
                    <a:pt x="7957" y="4486"/>
                    <a:pt x="7824" y="4319"/>
                  </a:cubicBezTo>
                  <a:cubicBezTo>
                    <a:pt x="7357" y="3819"/>
                    <a:pt x="6623" y="3552"/>
                    <a:pt x="6023" y="3285"/>
                  </a:cubicBezTo>
                  <a:cubicBezTo>
                    <a:pt x="5322" y="2985"/>
                    <a:pt x="4688" y="2651"/>
                    <a:pt x="4021" y="2318"/>
                  </a:cubicBezTo>
                  <a:cubicBezTo>
                    <a:pt x="3387" y="1984"/>
                    <a:pt x="2787" y="1617"/>
                    <a:pt x="2153" y="1250"/>
                  </a:cubicBezTo>
                  <a:cubicBezTo>
                    <a:pt x="1553" y="850"/>
                    <a:pt x="986" y="383"/>
                    <a:pt x="352" y="16"/>
                  </a:cubicBezTo>
                  <a:cubicBezTo>
                    <a:pt x="326" y="6"/>
                    <a:pt x="300" y="1"/>
                    <a:pt x="27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2" name="Google Shape;3112;p44"/>
            <p:cNvSpPr/>
            <p:nvPr/>
          </p:nvSpPr>
          <p:spPr>
            <a:xfrm>
              <a:off x="535710" y="4862981"/>
              <a:ext cx="147770" cy="91353"/>
            </a:xfrm>
            <a:custGeom>
              <a:avLst/>
              <a:gdLst/>
              <a:ahLst/>
              <a:cxnLst/>
              <a:rect l="l" t="t" r="r" b="b"/>
              <a:pathLst>
                <a:path w="8214" h="5078" extrusionOk="0">
                  <a:moveTo>
                    <a:pt x="332" y="0"/>
                  </a:moveTo>
                  <a:cubicBezTo>
                    <a:pt x="149" y="0"/>
                    <a:pt x="1" y="229"/>
                    <a:pt x="107" y="416"/>
                  </a:cubicBezTo>
                  <a:cubicBezTo>
                    <a:pt x="441" y="1083"/>
                    <a:pt x="1041" y="1650"/>
                    <a:pt x="1575" y="2184"/>
                  </a:cubicBezTo>
                  <a:cubicBezTo>
                    <a:pt x="2142" y="2717"/>
                    <a:pt x="2809" y="3184"/>
                    <a:pt x="3476" y="3585"/>
                  </a:cubicBezTo>
                  <a:cubicBezTo>
                    <a:pt x="4144" y="3985"/>
                    <a:pt x="4844" y="4352"/>
                    <a:pt x="5578" y="4652"/>
                  </a:cubicBezTo>
                  <a:cubicBezTo>
                    <a:pt x="5945" y="4785"/>
                    <a:pt x="6312" y="4952"/>
                    <a:pt x="6712" y="5019"/>
                  </a:cubicBezTo>
                  <a:cubicBezTo>
                    <a:pt x="6870" y="5058"/>
                    <a:pt x="7023" y="5077"/>
                    <a:pt x="7174" y="5077"/>
                  </a:cubicBezTo>
                  <a:cubicBezTo>
                    <a:pt x="7407" y="5077"/>
                    <a:pt x="7637" y="5033"/>
                    <a:pt x="7880" y="4952"/>
                  </a:cubicBezTo>
                  <a:cubicBezTo>
                    <a:pt x="8113" y="4919"/>
                    <a:pt x="8213" y="4619"/>
                    <a:pt x="8013" y="4452"/>
                  </a:cubicBezTo>
                  <a:cubicBezTo>
                    <a:pt x="7746" y="4218"/>
                    <a:pt x="7513" y="4018"/>
                    <a:pt x="7179" y="3885"/>
                  </a:cubicBezTo>
                  <a:cubicBezTo>
                    <a:pt x="6845" y="3718"/>
                    <a:pt x="6445" y="3618"/>
                    <a:pt x="6078" y="3485"/>
                  </a:cubicBezTo>
                  <a:cubicBezTo>
                    <a:pt x="5378" y="3218"/>
                    <a:pt x="4711" y="2917"/>
                    <a:pt x="4077" y="2551"/>
                  </a:cubicBezTo>
                  <a:cubicBezTo>
                    <a:pt x="3443" y="2217"/>
                    <a:pt x="2876" y="1783"/>
                    <a:pt x="2276" y="1383"/>
                  </a:cubicBezTo>
                  <a:cubicBezTo>
                    <a:pt x="1642" y="983"/>
                    <a:pt x="1108" y="449"/>
                    <a:pt x="474" y="49"/>
                  </a:cubicBezTo>
                  <a:cubicBezTo>
                    <a:pt x="427" y="15"/>
                    <a:pt x="379" y="0"/>
                    <a:pt x="3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3" name="Google Shape;3113;p44"/>
            <p:cNvSpPr/>
            <p:nvPr/>
          </p:nvSpPr>
          <p:spPr>
            <a:xfrm>
              <a:off x="536430" y="4928051"/>
              <a:ext cx="126038" cy="72248"/>
            </a:xfrm>
            <a:custGeom>
              <a:avLst/>
              <a:gdLst/>
              <a:ahLst/>
              <a:cxnLst/>
              <a:rect l="l" t="t" r="r" b="b"/>
              <a:pathLst>
                <a:path w="7006" h="4016" extrusionOk="0">
                  <a:moveTo>
                    <a:pt x="67" y="1"/>
                  </a:moveTo>
                  <a:cubicBezTo>
                    <a:pt x="34" y="1"/>
                    <a:pt x="1" y="34"/>
                    <a:pt x="1" y="68"/>
                  </a:cubicBezTo>
                  <a:cubicBezTo>
                    <a:pt x="167" y="701"/>
                    <a:pt x="668" y="1135"/>
                    <a:pt x="1135" y="1569"/>
                  </a:cubicBezTo>
                  <a:cubicBezTo>
                    <a:pt x="1668" y="2069"/>
                    <a:pt x="2202" y="2469"/>
                    <a:pt x="2803" y="2803"/>
                  </a:cubicBezTo>
                  <a:cubicBezTo>
                    <a:pt x="3911" y="3480"/>
                    <a:pt x="5104" y="4015"/>
                    <a:pt x="6409" y="4015"/>
                  </a:cubicBezTo>
                  <a:cubicBezTo>
                    <a:pt x="6518" y="4015"/>
                    <a:pt x="6628" y="4012"/>
                    <a:pt x="6739" y="4004"/>
                  </a:cubicBezTo>
                  <a:cubicBezTo>
                    <a:pt x="6906" y="4004"/>
                    <a:pt x="7006" y="3737"/>
                    <a:pt x="6839" y="3637"/>
                  </a:cubicBezTo>
                  <a:cubicBezTo>
                    <a:pt x="5705" y="3003"/>
                    <a:pt x="4437" y="2603"/>
                    <a:pt x="3303" y="2002"/>
                  </a:cubicBezTo>
                  <a:cubicBezTo>
                    <a:pt x="2736" y="1702"/>
                    <a:pt x="2202" y="1335"/>
                    <a:pt x="1668" y="1002"/>
                  </a:cubicBezTo>
                  <a:cubicBezTo>
                    <a:pt x="1135" y="635"/>
                    <a:pt x="668" y="201"/>
                    <a:pt x="6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4" name="Google Shape;3114;p44"/>
            <p:cNvSpPr/>
            <p:nvPr/>
          </p:nvSpPr>
          <p:spPr>
            <a:xfrm>
              <a:off x="662450" y="3717659"/>
              <a:ext cx="1223" cy="18"/>
            </a:xfrm>
            <a:custGeom>
              <a:avLst/>
              <a:gdLst/>
              <a:ahLst/>
              <a:cxnLst/>
              <a:rect l="l" t="t" r="r" b="b"/>
              <a:pathLst>
                <a:path w="68" h="1" extrusionOk="0">
                  <a:moveTo>
                    <a:pt x="1" y="0"/>
                  </a:moveTo>
                  <a:cubicBezTo>
                    <a:pt x="34" y="0"/>
                    <a:pt x="34" y="0"/>
                    <a:pt x="67" y="0"/>
                  </a:cubicBezTo>
                  <a:lnTo>
                    <a:pt x="34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5" name="Google Shape;3115;p44"/>
            <p:cNvSpPr/>
            <p:nvPr/>
          </p:nvSpPr>
          <p:spPr>
            <a:xfrm>
              <a:off x="625336" y="3693534"/>
              <a:ext cx="82736" cy="39074"/>
            </a:xfrm>
            <a:custGeom>
              <a:avLst/>
              <a:gdLst/>
              <a:ahLst/>
              <a:cxnLst/>
              <a:rect l="l" t="t" r="r" b="b"/>
              <a:pathLst>
                <a:path w="4599" h="2172" extrusionOk="0">
                  <a:moveTo>
                    <a:pt x="2478" y="1"/>
                  </a:moveTo>
                  <a:cubicBezTo>
                    <a:pt x="2418" y="1"/>
                    <a:pt x="2357" y="3"/>
                    <a:pt x="2297" y="7"/>
                  </a:cubicBezTo>
                  <a:cubicBezTo>
                    <a:pt x="1830" y="41"/>
                    <a:pt x="1363" y="174"/>
                    <a:pt x="963" y="407"/>
                  </a:cubicBezTo>
                  <a:cubicBezTo>
                    <a:pt x="796" y="541"/>
                    <a:pt x="596" y="674"/>
                    <a:pt x="462" y="841"/>
                  </a:cubicBezTo>
                  <a:cubicBezTo>
                    <a:pt x="262" y="1041"/>
                    <a:pt x="162" y="1241"/>
                    <a:pt x="96" y="1508"/>
                  </a:cubicBezTo>
                  <a:cubicBezTo>
                    <a:pt x="0" y="1866"/>
                    <a:pt x="296" y="2172"/>
                    <a:pt x="607" y="2172"/>
                  </a:cubicBezTo>
                  <a:cubicBezTo>
                    <a:pt x="731" y="2172"/>
                    <a:pt x="858" y="2123"/>
                    <a:pt x="963" y="2009"/>
                  </a:cubicBezTo>
                  <a:lnTo>
                    <a:pt x="1063" y="1942"/>
                  </a:lnTo>
                  <a:cubicBezTo>
                    <a:pt x="1163" y="1842"/>
                    <a:pt x="1230" y="1775"/>
                    <a:pt x="1330" y="1708"/>
                  </a:cubicBezTo>
                  <a:cubicBezTo>
                    <a:pt x="1330" y="1675"/>
                    <a:pt x="1363" y="1642"/>
                    <a:pt x="1396" y="1642"/>
                  </a:cubicBezTo>
                  <a:lnTo>
                    <a:pt x="1396" y="1608"/>
                  </a:lnTo>
                  <a:cubicBezTo>
                    <a:pt x="1463" y="1575"/>
                    <a:pt x="1530" y="1542"/>
                    <a:pt x="1597" y="1508"/>
                  </a:cubicBezTo>
                  <a:cubicBezTo>
                    <a:pt x="1630" y="1475"/>
                    <a:pt x="1697" y="1475"/>
                    <a:pt x="1697" y="1442"/>
                  </a:cubicBezTo>
                  <a:lnTo>
                    <a:pt x="1730" y="1442"/>
                  </a:lnTo>
                  <a:cubicBezTo>
                    <a:pt x="1797" y="1408"/>
                    <a:pt x="1863" y="1408"/>
                    <a:pt x="1930" y="1375"/>
                  </a:cubicBezTo>
                  <a:cubicBezTo>
                    <a:pt x="1997" y="1375"/>
                    <a:pt x="2030" y="1341"/>
                    <a:pt x="2064" y="1341"/>
                  </a:cubicBezTo>
                  <a:lnTo>
                    <a:pt x="2664" y="1341"/>
                  </a:lnTo>
                  <a:cubicBezTo>
                    <a:pt x="2731" y="1375"/>
                    <a:pt x="2797" y="1408"/>
                    <a:pt x="2898" y="1408"/>
                  </a:cubicBezTo>
                  <a:cubicBezTo>
                    <a:pt x="2898" y="1442"/>
                    <a:pt x="2931" y="1442"/>
                    <a:pt x="2964" y="1442"/>
                  </a:cubicBezTo>
                  <a:cubicBezTo>
                    <a:pt x="3031" y="1475"/>
                    <a:pt x="3131" y="1508"/>
                    <a:pt x="3198" y="1575"/>
                  </a:cubicBezTo>
                  <a:lnTo>
                    <a:pt x="3298" y="1642"/>
                  </a:lnTo>
                  <a:cubicBezTo>
                    <a:pt x="3465" y="1808"/>
                    <a:pt x="3665" y="1875"/>
                    <a:pt x="3898" y="1942"/>
                  </a:cubicBezTo>
                  <a:cubicBezTo>
                    <a:pt x="3947" y="1956"/>
                    <a:pt x="3995" y="1963"/>
                    <a:pt x="4042" y="1963"/>
                  </a:cubicBezTo>
                  <a:cubicBezTo>
                    <a:pt x="4322" y="1963"/>
                    <a:pt x="4565" y="1727"/>
                    <a:pt x="4565" y="1442"/>
                  </a:cubicBezTo>
                  <a:cubicBezTo>
                    <a:pt x="4599" y="1108"/>
                    <a:pt x="4499" y="841"/>
                    <a:pt x="4232" y="641"/>
                  </a:cubicBezTo>
                  <a:cubicBezTo>
                    <a:pt x="4065" y="474"/>
                    <a:pt x="3865" y="341"/>
                    <a:pt x="3665" y="241"/>
                  </a:cubicBezTo>
                  <a:cubicBezTo>
                    <a:pt x="3287" y="95"/>
                    <a:pt x="2884" y="1"/>
                    <a:pt x="2478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6" name="Google Shape;3116;p44"/>
            <p:cNvSpPr/>
            <p:nvPr/>
          </p:nvSpPr>
          <p:spPr>
            <a:xfrm>
              <a:off x="843681" y="3680977"/>
              <a:ext cx="96624" cy="47961"/>
            </a:xfrm>
            <a:custGeom>
              <a:avLst/>
              <a:gdLst/>
              <a:ahLst/>
              <a:cxnLst/>
              <a:rect l="l" t="t" r="r" b="b"/>
              <a:pathLst>
                <a:path w="5371" h="2666" extrusionOk="0">
                  <a:moveTo>
                    <a:pt x="2681" y="0"/>
                  </a:moveTo>
                  <a:cubicBezTo>
                    <a:pt x="2632" y="0"/>
                    <a:pt x="2584" y="2"/>
                    <a:pt x="2536" y="5"/>
                  </a:cubicBezTo>
                  <a:cubicBezTo>
                    <a:pt x="1969" y="5"/>
                    <a:pt x="1402" y="171"/>
                    <a:pt x="935" y="472"/>
                  </a:cubicBezTo>
                  <a:cubicBezTo>
                    <a:pt x="701" y="638"/>
                    <a:pt x="468" y="839"/>
                    <a:pt x="301" y="1072"/>
                  </a:cubicBezTo>
                  <a:cubicBezTo>
                    <a:pt x="201" y="1206"/>
                    <a:pt x="67" y="1306"/>
                    <a:pt x="34" y="1472"/>
                  </a:cubicBezTo>
                  <a:cubicBezTo>
                    <a:pt x="1" y="1639"/>
                    <a:pt x="34" y="1773"/>
                    <a:pt x="67" y="1939"/>
                  </a:cubicBezTo>
                  <a:cubicBezTo>
                    <a:pt x="98" y="2061"/>
                    <a:pt x="239" y="2211"/>
                    <a:pt x="390" y="2211"/>
                  </a:cubicBezTo>
                  <a:cubicBezTo>
                    <a:pt x="405" y="2211"/>
                    <a:pt x="419" y="2209"/>
                    <a:pt x="434" y="2206"/>
                  </a:cubicBezTo>
                  <a:cubicBezTo>
                    <a:pt x="534" y="2206"/>
                    <a:pt x="634" y="2206"/>
                    <a:pt x="734" y="2173"/>
                  </a:cubicBezTo>
                  <a:cubicBezTo>
                    <a:pt x="868" y="2140"/>
                    <a:pt x="968" y="2073"/>
                    <a:pt x="1068" y="2006"/>
                  </a:cubicBezTo>
                  <a:cubicBezTo>
                    <a:pt x="1168" y="1939"/>
                    <a:pt x="1235" y="1906"/>
                    <a:pt x="1301" y="1839"/>
                  </a:cubicBezTo>
                  <a:cubicBezTo>
                    <a:pt x="1368" y="1839"/>
                    <a:pt x="1402" y="1806"/>
                    <a:pt x="1468" y="1773"/>
                  </a:cubicBezTo>
                  <a:cubicBezTo>
                    <a:pt x="1468" y="1773"/>
                    <a:pt x="1502" y="1739"/>
                    <a:pt x="1535" y="1739"/>
                  </a:cubicBezTo>
                  <a:cubicBezTo>
                    <a:pt x="1568" y="1739"/>
                    <a:pt x="1602" y="1706"/>
                    <a:pt x="1635" y="1706"/>
                  </a:cubicBezTo>
                  <a:cubicBezTo>
                    <a:pt x="1668" y="1706"/>
                    <a:pt x="1735" y="1673"/>
                    <a:pt x="1768" y="1673"/>
                  </a:cubicBezTo>
                  <a:cubicBezTo>
                    <a:pt x="1869" y="1639"/>
                    <a:pt x="1969" y="1606"/>
                    <a:pt x="2069" y="1606"/>
                  </a:cubicBezTo>
                  <a:cubicBezTo>
                    <a:pt x="2069" y="1606"/>
                    <a:pt x="2102" y="1572"/>
                    <a:pt x="2135" y="1572"/>
                  </a:cubicBezTo>
                  <a:lnTo>
                    <a:pt x="2669" y="1572"/>
                  </a:lnTo>
                  <a:cubicBezTo>
                    <a:pt x="2769" y="1606"/>
                    <a:pt x="2869" y="1639"/>
                    <a:pt x="2969" y="1639"/>
                  </a:cubicBezTo>
                  <a:cubicBezTo>
                    <a:pt x="3003" y="1673"/>
                    <a:pt x="3036" y="1673"/>
                    <a:pt x="3069" y="1706"/>
                  </a:cubicBezTo>
                  <a:cubicBezTo>
                    <a:pt x="3169" y="1739"/>
                    <a:pt x="3270" y="1806"/>
                    <a:pt x="3370" y="1839"/>
                  </a:cubicBezTo>
                  <a:cubicBezTo>
                    <a:pt x="3403" y="1873"/>
                    <a:pt x="3436" y="1906"/>
                    <a:pt x="3470" y="1939"/>
                  </a:cubicBezTo>
                  <a:cubicBezTo>
                    <a:pt x="3503" y="1973"/>
                    <a:pt x="3570" y="2006"/>
                    <a:pt x="3603" y="2039"/>
                  </a:cubicBezTo>
                  <a:cubicBezTo>
                    <a:pt x="3636" y="2039"/>
                    <a:pt x="3636" y="2073"/>
                    <a:pt x="3636" y="2073"/>
                  </a:cubicBezTo>
                  <a:lnTo>
                    <a:pt x="3670" y="2106"/>
                  </a:lnTo>
                  <a:cubicBezTo>
                    <a:pt x="3770" y="2173"/>
                    <a:pt x="3837" y="2273"/>
                    <a:pt x="3903" y="2340"/>
                  </a:cubicBezTo>
                  <a:cubicBezTo>
                    <a:pt x="4037" y="2473"/>
                    <a:pt x="4204" y="2573"/>
                    <a:pt x="4404" y="2640"/>
                  </a:cubicBezTo>
                  <a:cubicBezTo>
                    <a:pt x="4466" y="2658"/>
                    <a:pt x="4528" y="2666"/>
                    <a:pt x="4588" y="2666"/>
                  </a:cubicBezTo>
                  <a:cubicBezTo>
                    <a:pt x="4986" y="2666"/>
                    <a:pt x="5338" y="2311"/>
                    <a:pt x="5338" y="1906"/>
                  </a:cubicBezTo>
                  <a:cubicBezTo>
                    <a:pt x="5371" y="1272"/>
                    <a:pt x="4737" y="705"/>
                    <a:pt x="4204" y="405"/>
                  </a:cubicBezTo>
                  <a:cubicBezTo>
                    <a:pt x="3746" y="161"/>
                    <a:pt x="3204" y="0"/>
                    <a:pt x="2681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7" name="Google Shape;3117;p44"/>
            <p:cNvSpPr/>
            <p:nvPr/>
          </p:nvSpPr>
          <p:spPr>
            <a:xfrm>
              <a:off x="908499" y="3717659"/>
              <a:ext cx="612" cy="612"/>
            </a:xfrm>
            <a:custGeom>
              <a:avLst/>
              <a:gdLst/>
              <a:ahLst/>
              <a:cxnLst/>
              <a:rect l="l" t="t" r="r" b="b"/>
              <a:pathLst>
                <a:path w="34" h="34" extrusionOk="0">
                  <a:moveTo>
                    <a:pt x="0" y="0"/>
                  </a:moveTo>
                  <a:cubicBezTo>
                    <a:pt x="0" y="34"/>
                    <a:pt x="33" y="34"/>
                    <a:pt x="33" y="34"/>
                  </a:cubicBezTo>
                  <a:cubicBezTo>
                    <a:pt x="33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8" name="Google Shape;3118;p44"/>
            <p:cNvSpPr/>
            <p:nvPr/>
          </p:nvSpPr>
          <p:spPr>
            <a:xfrm>
              <a:off x="658852" y="3774867"/>
              <a:ext cx="48033" cy="66869"/>
            </a:xfrm>
            <a:custGeom>
              <a:avLst/>
              <a:gdLst/>
              <a:ahLst/>
              <a:cxnLst/>
              <a:rect l="l" t="t" r="r" b="b"/>
              <a:pathLst>
                <a:path w="2670" h="3717" extrusionOk="0">
                  <a:moveTo>
                    <a:pt x="1206" y="1"/>
                  </a:moveTo>
                  <a:cubicBezTo>
                    <a:pt x="1139" y="1"/>
                    <a:pt x="1070" y="9"/>
                    <a:pt x="1001" y="23"/>
                  </a:cubicBezTo>
                  <a:cubicBezTo>
                    <a:pt x="901" y="23"/>
                    <a:pt x="801" y="56"/>
                    <a:pt x="734" y="123"/>
                  </a:cubicBezTo>
                  <a:cubicBezTo>
                    <a:pt x="568" y="156"/>
                    <a:pt x="467" y="223"/>
                    <a:pt x="334" y="356"/>
                  </a:cubicBezTo>
                  <a:cubicBezTo>
                    <a:pt x="301" y="423"/>
                    <a:pt x="234" y="490"/>
                    <a:pt x="167" y="590"/>
                  </a:cubicBezTo>
                  <a:cubicBezTo>
                    <a:pt x="67" y="757"/>
                    <a:pt x="34" y="957"/>
                    <a:pt x="0" y="1157"/>
                  </a:cubicBezTo>
                  <a:cubicBezTo>
                    <a:pt x="67" y="1624"/>
                    <a:pt x="134" y="2091"/>
                    <a:pt x="167" y="2558"/>
                  </a:cubicBezTo>
                  <a:cubicBezTo>
                    <a:pt x="167" y="2658"/>
                    <a:pt x="201" y="2758"/>
                    <a:pt x="234" y="2858"/>
                  </a:cubicBezTo>
                  <a:cubicBezTo>
                    <a:pt x="234" y="2891"/>
                    <a:pt x="234" y="2891"/>
                    <a:pt x="234" y="2891"/>
                  </a:cubicBezTo>
                  <a:cubicBezTo>
                    <a:pt x="267" y="3058"/>
                    <a:pt x="334" y="3158"/>
                    <a:pt x="434" y="3292"/>
                  </a:cubicBezTo>
                  <a:cubicBezTo>
                    <a:pt x="501" y="3392"/>
                    <a:pt x="601" y="3492"/>
                    <a:pt x="734" y="3559"/>
                  </a:cubicBezTo>
                  <a:lnTo>
                    <a:pt x="1001" y="3692"/>
                  </a:lnTo>
                  <a:cubicBezTo>
                    <a:pt x="1085" y="3709"/>
                    <a:pt x="1160" y="3717"/>
                    <a:pt x="1235" y="3717"/>
                  </a:cubicBezTo>
                  <a:cubicBezTo>
                    <a:pt x="1310" y="3717"/>
                    <a:pt x="1385" y="3709"/>
                    <a:pt x="1468" y="3692"/>
                  </a:cubicBezTo>
                  <a:cubicBezTo>
                    <a:pt x="1502" y="3692"/>
                    <a:pt x="1535" y="3692"/>
                    <a:pt x="1602" y="3659"/>
                  </a:cubicBezTo>
                  <a:cubicBezTo>
                    <a:pt x="1668" y="3659"/>
                    <a:pt x="1735" y="3659"/>
                    <a:pt x="1802" y="3625"/>
                  </a:cubicBezTo>
                  <a:cubicBezTo>
                    <a:pt x="2002" y="3592"/>
                    <a:pt x="2169" y="3492"/>
                    <a:pt x="2302" y="3358"/>
                  </a:cubicBezTo>
                  <a:cubicBezTo>
                    <a:pt x="2436" y="3192"/>
                    <a:pt x="2536" y="3058"/>
                    <a:pt x="2602" y="2825"/>
                  </a:cubicBezTo>
                  <a:cubicBezTo>
                    <a:pt x="2669" y="2625"/>
                    <a:pt x="2669" y="2591"/>
                    <a:pt x="2636" y="2458"/>
                  </a:cubicBezTo>
                  <a:cubicBezTo>
                    <a:pt x="2636" y="2291"/>
                    <a:pt x="2602" y="2124"/>
                    <a:pt x="2569" y="1991"/>
                  </a:cubicBezTo>
                  <a:cubicBezTo>
                    <a:pt x="2536" y="1857"/>
                    <a:pt x="2502" y="1724"/>
                    <a:pt x="2469" y="1624"/>
                  </a:cubicBezTo>
                  <a:cubicBezTo>
                    <a:pt x="2402" y="1357"/>
                    <a:pt x="2335" y="1090"/>
                    <a:pt x="2269" y="857"/>
                  </a:cubicBezTo>
                  <a:cubicBezTo>
                    <a:pt x="2235" y="690"/>
                    <a:pt x="2169" y="590"/>
                    <a:pt x="2069" y="456"/>
                  </a:cubicBezTo>
                  <a:cubicBezTo>
                    <a:pt x="2002" y="323"/>
                    <a:pt x="1868" y="223"/>
                    <a:pt x="1735" y="156"/>
                  </a:cubicBezTo>
                  <a:lnTo>
                    <a:pt x="1468" y="56"/>
                  </a:lnTo>
                  <a:cubicBezTo>
                    <a:pt x="1390" y="17"/>
                    <a:pt x="1300" y="1"/>
                    <a:pt x="1206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9" name="Google Shape;3119;p44"/>
            <p:cNvSpPr/>
            <p:nvPr/>
          </p:nvSpPr>
          <p:spPr>
            <a:xfrm>
              <a:off x="864693" y="3771881"/>
              <a:ext cx="48015" cy="66815"/>
            </a:xfrm>
            <a:custGeom>
              <a:avLst/>
              <a:gdLst/>
              <a:ahLst/>
              <a:cxnLst/>
              <a:rect l="l" t="t" r="r" b="b"/>
              <a:pathLst>
                <a:path w="2669" h="3714" extrusionOk="0">
                  <a:moveTo>
                    <a:pt x="1196" y="0"/>
                  </a:moveTo>
                  <a:cubicBezTo>
                    <a:pt x="1133" y="0"/>
                    <a:pt x="1070" y="8"/>
                    <a:pt x="1001" y="22"/>
                  </a:cubicBezTo>
                  <a:cubicBezTo>
                    <a:pt x="901" y="22"/>
                    <a:pt x="801" y="55"/>
                    <a:pt x="734" y="89"/>
                  </a:cubicBezTo>
                  <a:cubicBezTo>
                    <a:pt x="567" y="155"/>
                    <a:pt x="467" y="222"/>
                    <a:pt x="334" y="322"/>
                  </a:cubicBezTo>
                  <a:cubicBezTo>
                    <a:pt x="300" y="422"/>
                    <a:pt x="234" y="489"/>
                    <a:pt x="167" y="556"/>
                  </a:cubicBezTo>
                  <a:cubicBezTo>
                    <a:pt x="67" y="756"/>
                    <a:pt x="0" y="956"/>
                    <a:pt x="0" y="1156"/>
                  </a:cubicBezTo>
                  <a:cubicBezTo>
                    <a:pt x="67" y="1623"/>
                    <a:pt x="133" y="2090"/>
                    <a:pt x="200" y="2557"/>
                  </a:cubicBezTo>
                  <a:cubicBezTo>
                    <a:pt x="200" y="2657"/>
                    <a:pt x="200" y="2757"/>
                    <a:pt x="234" y="2857"/>
                  </a:cubicBezTo>
                  <a:cubicBezTo>
                    <a:pt x="234" y="2857"/>
                    <a:pt x="234" y="2891"/>
                    <a:pt x="234" y="2891"/>
                  </a:cubicBezTo>
                  <a:cubicBezTo>
                    <a:pt x="267" y="3024"/>
                    <a:pt x="334" y="3158"/>
                    <a:pt x="434" y="3258"/>
                  </a:cubicBezTo>
                  <a:cubicBezTo>
                    <a:pt x="500" y="3391"/>
                    <a:pt x="600" y="3491"/>
                    <a:pt x="734" y="3558"/>
                  </a:cubicBezTo>
                  <a:lnTo>
                    <a:pt x="1001" y="3658"/>
                  </a:lnTo>
                  <a:cubicBezTo>
                    <a:pt x="1098" y="3697"/>
                    <a:pt x="1185" y="3713"/>
                    <a:pt x="1273" y="3713"/>
                  </a:cubicBezTo>
                  <a:cubicBezTo>
                    <a:pt x="1335" y="3713"/>
                    <a:pt x="1399" y="3705"/>
                    <a:pt x="1468" y="3691"/>
                  </a:cubicBezTo>
                  <a:cubicBezTo>
                    <a:pt x="1501" y="3691"/>
                    <a:pt x="1534" y="3658"/>
                    <a:pt x="1601" y="3658"/>
                  </a:cubicBezTo>
                  <a:cubicBezTo>
                    <a:pt x="1668" y="3658"/>
                    <a:pt x="1735" y="3658"/>
                    <a:pt x="1801" y="3625"/>
                  </a:cubicBezTo>
                  <a:cubicBezTo>
                    <a:pt x="2001" y="3591"/>
                    <a:pt x="2168" y="3491"/>
                    <a:pt x="2302" y="3358"/>
                  </a:cubicBezTo>
                  <a:cubicBezTo>
                    <a:pt x="2468" y="3158"/>
                    <a:pt x="2535" y="3024"/>
                    <a:pt x="2602" y="2791"/>
                  </a:cubicBezTo>
                  <a:cubicBezTo>
                    <a:pt x="2669" y="2624"/>
                    <a:pt x="2669" y="2590"/>
                    <a:pt x="2635" y="2457"/>
                  </a:cubicBezTo>
                  <a:cubicBezTo>
                    <a:pt x="2635" y="2290"/>
                    <a:pt x="2602" y="2123"/>
                    <a:pt x="2569" y="1957"/>
                  </a:cubicBezTo>
                  <a:cubicBezTo>
                    <a:pt x="2535" y="1857"/>
                    <a:pt x="2502" y="1723"/>
                    <a:pt x="2468" y="1590"/>
                  </a:cubicBezTo>
                  <a:cubicBezTo>
                    <a:pt x="2402" y="1356"/>
                    <a:pt x="2335" y="1089"/>
                    <a:pt x="2268" y="856"/>
                  </a:cubicBezTo>
                  <a:cubicBezTo>
                    <a:pt x="2235" y="689"/>
                    <a:pt x="2168" y="556"/>
                    <a:pt x="2068" y="456"/>
                  </a:cubicBezTo>
                  <a:cubicBezTo>
                    <a:pt x="1968" y="322"/>
                    <a:pt x="1868" y="222"/>
                    <a:pt x="1735" y="155"/>
                  </a:cubicBezTo>
                  <a:lnTo>
                    <a:pt x="1468" y="55"/>
                  </a:lnTo>
                  <a:cubicBezTo>
                    <a:pt x="1370" y="16"/>
                    <a:pt x="1284" y="0"/>
                    <a:pt x="1196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20" name="Google Shape;3120;p44"/>
            <p:cNvSpPr/>
            <p:nvPr/>
          </p:nvSpPr>
          <p:spPr>
            <a:xfrm>
              <a:off x="762672" y="3872481"/>
              <a:ext cx="54618" cy="22092"/>
            </a:xfrm>
            <a:custGeom>
              <a:avLst/>
              <a:gdLst/>
              <a:ahLst/>
              <a:cxnLst/>
              <a:rect l="l" t="t" r="r" b="b"/>
              <a:pathLst>
                <a:path w="3036" h="1228" extrusionOk="0">
                  <a:moveTo>
                    <a:pt x="2635" y="1"/>
                  </a:moveTo>
                  <a:cubicBezTo>
                    <a:pt x="2469" y="34"/>
                    <a:pt x="2369" y="34"/>
                    <a:pt x="2235" y="134"/>
                  </a:cubicBezTo>
                  <a:cubicBezTo>
                    <a:pt x="2135" y="167"/>
                    <a:pt x="2002" y="267"/>
                    <a:pt x="1935" y="301"/>
                  </a:cubicBezTo>
                  <a:cubicBezTo>
                    <a:pt x="1868" y="301"/>
                    <a:pt x="1735" y="368"/>
                    <a:pt x="1635" y="401"/>
                  </a:cubicBezTo>
                  <a:cubicBezTo>
                    <a:pt x="1568" y="401"/>
                    <a:pt x="1535" y="434"/>
                    <a:pt x="1468" y="434"/>
                  </a:cubicBezTo>
                  <a:cubicBezTo>
                    <a:pt x="1435" y="434"/>
                    <a:pt x="1368" y="468"/>
                    <a:pt x="1368" y="468"/>
                  </a:cubicBezTo>
                  <a:lnTo>
                    <a:pt x="1034" y="468"/>
                  </a:lnTo>
                  <a:cubicBezTo>
                    <a:pt x="1001" y="434"/>
                    <a:pt x="968" y="434"/>
                    <a:pt x="934" y="434"/>
                  </a:cubicBezTo>
                  <a:cubicBezTo>
                    <a:pt x="868" y="401"/>
                    <a:pt x="834" y="401"/>
                    <a:pt x="767" y="368"/>
                  </a:cubicBezTo>
                  <a:lnTo>
                    <a:pt x="734" y="368"/>
                  </a:lnTo>
                  <a:cubicBezTo>
                    <a:pt x="734" y="368"/>
                    <a:pt x="701" y="334"/>
                    <a:pt x="701" y="334"/>
                  </a:cubicBezTo>
                  <a:cubicBezTo>
                    <a:pt x="667" y="301"/>
                    <a:pt x="601" y="267"/>
                    <a:pt x="601" y="267"/>
                  </a:cubicBezTo>
                  <a:cubicBezTo>
                    <a:pt x="467" y="201"/>
                    <a:pt x="367" y="167"/>
                    <a:pt x="267" y="101"/>
                  </a:cubicBezTo>
                  <a:cubicBezTo>
                    <a:pt x="244" y="95"/>
                    <a:pt x="222" y="92"/>
                    <a:pt x="202" y="92"/>
                  </a:cubicBezTo>
                  <a:cubicBezTo>
                    <a:pt x="102" y="92"/>
                    <a:pt x="34" y="157"/>
                    <a:pt x="34" y="267"/>
                  </a:cubicBezTo>
                  <a:cubicBezTo>
                    <a:pt x="0" y="501"/>
                    <a:pt x="67" y="668"/>
                    <a:pt x="267" y="835"/>
                  </a:cubicBezTo>
                  <a:cubicBezTo>
                    <a:pt x="434" y="968"/>
                    <a:pt x="634" y="1068"/>
                    <a:pt x="868" y="1135"/>
                  </a:cubicBezTo>
                  <a:cubicBezTo>
                    <a:pt x="1044" y="1198"/>
                    <a:pt x="1225" y="1227"/>
                    <a:pt x="1407" y="1227"/>
                  </a:cubicBezTo>
                  <a:cubicBezTo>
                    <a:pt x="1708" y="1227"/>
                    <a:pt x="2011" y="1147"/>
                    <a:pt x="2302" y="1001"/>
                  </a:cubicBezTo>
                  <a:cubicBezTo>
                    <a:pt x="2535" y="901"/>
                    <a:pt x="2802" y="734"/>
                    <a:pt x="2902" y="501"/>
                  </a:cubicBezTo>
                  <a:cubicBezTo>
                    <a:pt x="2969" y="401"/>
                    <a:pt x="3036" y="301"/>
                    <a:pt x="2969" y="167"/>
                  </a:cubicBezTo>
                  <a:cubicBezTo>
                    <a:pt x="2902" y="1"/>
                    <a:pt x="2769" y="1"/>
                    <a:pt x="263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21" name="Google Shape;3121;p44"/>
            <p:cNvSpPr/>
            <p:nvPr/>
          </p:nvSpPr>
          <p:spPr>
            <a:xfrm>
              <a:off x="776470" y="3953491"/>
              <a:ext cx="18" cy="1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22" name="Google Shape;3122;p44"/>
            <p:cNvSpPr/>
            <p:nvPr/>
          </p:nvSpPr>
          <p:spPr>
            <a:xfrm>
              <a:off x="761754" y="3942103"/>
              <a:ext cx="81351" cy="43716"/>
            </a:xfrm>
            <a:custGeom>
              <a:avLst/>
              <a:gdLst/>
              <a:ahLst/>
              <a:cxnLst/>
              <a:rect l="l" t="t" r="r" b="b"/>
              <a:pathLst>
                <a:path w="4522" h="2430" extrusionOk="0">
                  <a:moveTo>
                    <a:pt x="3387" y="0"/>
                  </a:moveTo>
                  <a:cubicBezTo>
                    <a:pt x="2953" y="0"/>
                    <a:pt x="2586" y="200"/>
                    <a:pt x="2219" y="367"/>
                  </a:cubicBezTo>
                  <a:cubicBezTo>
                    <a:pt x="2320" y="334"/>
                    <a:pt x="2386" y="300"/>
                    <a:pt x="2486" y="267"/>
                  </a:cubicBezTo>
                  <a:lnTo>
                    <a:pt x="2486" y="267"/>
                  </a:lnTo>
                  <a:cubicBezTo>
                    <a:pt x="2353" y="334"/>
                    <a:pt x="2219" y="367"/>
                    <a:pt x="2086" y="434"/>
                  </a:cubicBezTo>
                  <a:cubicBezTo>
                    <a:pt x="1953" y="500"/>
                    <a:pt x="1819" y="534"/>
                    <a:pt x="1686" y="567"/>
                  </a:cubicBezTo>
                  <a:cubicBezTo>
                    <a:pt x="1619" y="600"/>
                    <a:pt x="1552" y="600"/>
                    <a:pt x="1486" y="634"/>
                  </a:cubicBezTo>
                  <a:lnTo>
                    <a:pt x="1386" y="634"/>
                  </a:lnTo>
                  <a:cubicBezTo>
                    <a:pt x="1319" y="667"/>
                    <a:pt x="1285" y="667"/>
                    <a:pt x="1219" y="667"/>
                  </a:cubicBezTo>
                  <a:lnTo>
                    <a:pt x="1119" y="667"/>
                  </a:lnTo>
                  <a:cubicBezTo>
                    <a:pt x="1085" y="667"/>
                    <a:pt x="1085" y="634"/>
                    <a:pt x="1085" y="634"/>
                  </a:cubicBezTo>
                  <a:lnTo>
                    <a:pt x="718" y="634"/>
                  </a:lnTo>
                  <a:cubicBezTo>
                    <a:pt x="678" y="622"/>
                    <a:pt x="636" y="616"/>
                    <a:pt x="594" y="616"/>
                  </a:cubicBezTo>
                  <a:cubicBezTo>
                    <a:pt x="295" y="616"/>
                    <a:pt x="1" y="912"/>
                    <a:pt x="118" y="1234"/>
                  </a:cubicBezTo>
                  <a:cubicBezTo>
                    <a:pt x="218" y="1601"/>
                    <a:pt x="452" y="1901"/>
                    <a:pt x="785" y="2068"/>
                  </a:cubicBezTo>
                  <a:cubicBezTo>
                    <a:pt x="1119" y="2268"/>
                    <a:pt x="1452" y="2335"/>
                    <a:pt x="1819" y="2402"/>
                  </a:cubicBezTo>
                  <a:cubicBezTo>
                    <a:pt x="1949" y="2420"/>
                    <a:pt x="2084" y="2430"/>
                    <a:pt x="2222" y="2430"/>
                  </a:cubicBezTo>
                  <a:cubicBezTo>
                    <a:pt x="3078" y="2430"/>
                    <a:pt x="4034" y="2063"/>
                    <a:pt x="4321" y="1201"/>
                  </a:cubicBezTo>
                  <a:cubicBezTo>
                    <a:pt x="4521" y="600"/>
                    <a:pt x="3987" y="0"/>
                    <a:pt x="33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3182" name="Google Shape;3182;p44"/>
          <p:cNvGrpSpPr/>
          <p:nvPr/>
        </p:nvGrpSpPr>
        <p:grpSpPr>
          <a:xfrm>
            <a:off x="7383885" y="2289843"/>
            <a:ext cx="2217177" cy="2620024"/>
            <a:chOff x="3346069" y="3365214"/>
            <a:chExt cx="1989332" cy="2350782"/>
          </a:xfrm>
        </p:grpSpPr>
        <p:sp>
          <p:nvSpPr>
            <p:cNvPr id="3183" name="Google Shape;3183;p44"/>
            <p:cNvSpPr/>
            <p:nvPr/>
          </p:nvSpPr>
          <p:spPr>
            <a:xfrm>
              <a:off x="3553116" y="3435196"/>
              <a:ext cx="1676074" cy="1893376"/>
            </a:xfrm>
            <a:custGeom>
              <a:avLst/>
              <a:gdLst/>
              <a:ahLst/>
              <a:cxnLst/>
              <a:rect l="l" t="t" r="r" b="b"/>
              <a:pathLst>
                <a:path w="93167" h="105246" extrusionOk="0">
                  <a:moveTo>
                    <a:pt x="43247" y="0"/>
                  </a:moveTo>
                  <a:cubicBezTo>
                    <a:pt x="35515" y="0"/>
                    <a:pt x="27842" y="2854"/>
                    <a:pt x="22416" y="8797"/>
                  </a:cubicBezTo>
                  <a:cubicBezTo>
                    <a:pt x="16045" y="15835"/>
                    <a:pt x="18680" y="25609"/>
                    <a:pt x="13343" y="33481"/>
                  </a:cubicBezTo>
                  <a:cubicBezTo>
                    <a:pt x="6838" y="43021"/>
                    <a:pt x="801" y="50360"/>
                    <a:pt x="400" y="62702"/>
                  </a:cubicBezTo>
                  <a:cubicBezTo>
                    <a:pt x="0" y="75511"/>
                    <a:pt x="4470" y="86385"/>
                    <a:pt x="13543" y="95525"/>
                  </a:cubicBezTo>
                  <a:cubicBezTo>
                    <a:pt x="20627" y="102662"/>
                    <a:pt x="31973" y="105246"/>
                    <a:pt x="42346" y="105246"/>
                  </a:cubicBezTo>
                  <a:cubicBezTo>
                    <a:pt x="45112" y="105246"/>
                    <a:pt x="47808" y="105062"/>
                    <a:pt x="50336" y="104732"/>
                  </a:cubicBezTo>
                  <a:cubicBezTo>
                    <a:pt x="65013" y="102864"/>
                    <a:pt x="79991" y="94091"/>
                    <a:pt x="87229" y="80881"/>
                  </a:cubicBezTo>
                  <a:cubicBezTo>
                    <a:pt x="91599" y="72909"/>
                    <a:pt x="93167" y="63202"/>
                    <a:pt x="89264" y="54863"/>
                  </a:cubicBezTo>
                  <a:cubicBezTo>
                    <a:pt x="85328" y="46390"/>
                    <a:pt x="76188" y="41387"/>
                    <a:pt x="73853" y="32113"/>
                  </a:cubicBezTo>
                  <a:cubicBezTo>
                    <a:pt x="71451" y="22740"/>
                    <a:pt x="71218" y="14434"/>
                    <a:pt x="63512" y="7562"/>
                  </a:cubicBezTo>
                  <a:cubicBezTo>
                    <a:pt x="58909" y="3426"/>
                    <a:pt x="53038" y="958"/>
                    <a:pt x="47000" y="224"/>
                  </a:cubicBezTo>
                  <a:cubicBezTo>
                    <a:pt x="45754" y="75"/>
                    <a:pt x="44500" y="0"/>
                    <a:pt x="432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84" name="Google Shape;3184;p44"/>
            <p:cNvSpPr/>
            <p:nvPr/>
          </p:nvSpPr>
          <p:spPr>
            <a:xfrm>
              <a:off x="3620920" y="3435196"/>
              <a:ext cx="1376631" cy="1893376"/>
            </a:xfrm>
            <a:custGeom>
              <a:avLst/>
              <a:gdLst/>
              <a:ahLst/>
              <a:cxnLst/>
              <a:rect l="l" t="t" r="r" b="b"/>
              <a:pathLst>
                <a:path w="76522" h="105246" extrusionOk="0">
                  <a:moveTo>
                    <a:pt x="39478" y="0"/>
                  </a:moveTo>
                  <a:cubicBezTo>
                    <a:pt x="31746" y="0"/>
                    <a:pt x="24073" y="2854"/>
                    <a:pt x="18647" y="8797"/>
                  </a:cubicBezTo>
                  <a:cubicBezTo>
                    <a:pt x="15511" y="12266"/>
                    <a:pt x="14544" y="16402"/>
                    <a:pt x="13744" y="20638"/>
                  </a:cubicBezTo>
                  <a:cubicBezTo>
                    <a:pt x="13744" y="21706"/>
                    <a:pt x="13543" y="22673"/>
                    <a:pt x="13210" y="23540"/>
                  </a:cubicBezTo>
                  <a:cubicBezTo>
                    <a:pt x="12543" y="26943"/>
                    <a:pt x="11675" y="30379"/>
                    <a:pt x="9574" y="33481"/>
                  </a:cubicBezTo>
                  <a:cubicBezTo>
                    <a:pt x="9407" y="33714"/>
                    <a:pt x="9240" y="33948"/>
                    <a:pt x="9074" y="34181"/>
                  </a:cubicBezTo>
                  <a:cubicBezTo>
                    <a:pt x="9207" y="34515"/>
                    <a:pt x="9340" y="34882"/>
                    <a:pt x="9507" y="35215"/>
                  </a:cubicBezTo>
                  <a:cubicBezTo>
                    <a:pt x="11842" y="39752"/>
                    <a:pt x="6672" y="43421"/>
                    <a:pt x="9407" y="48158"/>
                  </a:cubicBezTo>
                  <a:cubicBezTo>
                    <a:pt x="7039" y="53428"/>
                    <a:pt x="4737" y="59833"/>
                    <a:pt x="4170" y="63069"/>
                  </a:cubicBezTo>
                  <a:cubicBezTo>
                    <a:pt x="3570" y="66438"/>
                    <a:pt x="7339" y="74544"/>
                    <a:pt x="11742" y="80314"/>
                  </a:cubicBezTo>
                  <a:cubicBezTo>
                    <a:pt x="9513" y="79739"/>
                    <a:pt x="7572" y="79392"/>
                    <a:pt x="5829" y="79392"/>
                  </a:cubicBezTo>
                  <a:cubicBezTo>
                    <a:pt x="3632" y="79392"/>
                    <a:pt x="1749" y="79943"/>
                    <a:pt x="0" y="81282"/>
                  </a:cubicBezTo>
                  <a:cubicBezTo>
                    <a:pt x="2202" y="86419"/>
                    <a:pt x="5471" y="91189"/>
                    <a:pt x="9774" y="95525"/>
                  </a:cubicBezTo>
                  <a:cubicBezTo>
                    <a:pt x="16858" y="102662"/>
                    <a:pt x="28204" y="105246"/>
                    <a:pt x="38577" y="105246"/>
                  </a:cubicBezTo>
                  <a:cubicBezTo>
                    <a:pt x="41343" y="105246"/>
                    <a:pt x="44039" y="105062"/>
                    <a:pt x="46567" y="104732"/>
                  </a:cubicBezTo>
                  <a:cubicBezTo>
                    <a:pt x="57475" y="103331"/>
                    <a:pt x="68583" y="98127"/>
                    <a:pt x="76522" y="90088"/>
                  </a:cubicBezTo>
                  <a:cubicBezTo>
                    <a:pt x="76388" y="88287"/>
                    <a:pt x="75755" y="86485"/>
                    <a:pt x="74587" y="84784"/>
                  </a:cubicBezTo>
                  <a:cubicBezTo>
                    <a:pt x="71854" y="80855"/>
                    <a:pt x="69091" y="79387"/>
                    <a:pt x="65500" y="79387"/>
                  </a:cubicBezTo>
                  <a:cubicBezTo>
                    <a:pt x="63787" y="79387"/>
                    <a:pt x="61886" y="79721"/>
                    <a:pt x="59710" y="80281"/>
                  </a:cubicBezTo>
                  <a:cubicBezTo>
                    <a:pt x="62812" y="76378"/>
                    <a:pt x="65914" y="71108"/>
                    <a:pt x="66014" y="65804"/>
                  </a:cubicBezTo>
                  <a:cubicBezTo>
                    <a:pt x="66114" y="60000"/>
                    <a:pt x="64413" y="53895"/>
                    <a:pt x="62011" y="48792"/>
                  </a:cubicBezTo>
                  <a:cubicBezTo>
                    <a:pt x="65247" y="45089"/>
                    <a:pt x="67415" y="40486"/>
                    <a:pt x="64480" y="36083"/>
                  </a:cubicBezTo>
                  <a:cubicBezTo>
                    <a:pt x="59943" y="29345"/>
                    <a:pt x="64280" y="24508"/>
                    <a:pt x="59209" y="19137"/>
                  </a:cubicBezTo>
                  <a:cubicBezTo>
                    <a:pt x="54106" y="13767"/>
                    <a:pt x="57508" y="7729"/>
                    <a:pt x="53572" y="5127"/>
                  </a:cubicBezTo>
                  <a:cubicBezTo>
                    <a:pt x="52338" y="4327"/>
                    <a:pt x="51370" y="3159"/>
                    <a:pt x="50370" y="1958"/>
                  </a:cubicBezTo>
                  <a:cubicBezTo>
                    <a:pt x="48068" y="1091"/>
                    <a:pt x="45666" y="524"/>
                    <a:pt x="43231" y="224"/>
                  </a:cubicBezTo>
                  <a:cubicBezTo>
                    <a:pt x="41985" y="75"/>
                    <a:pt x="40731" y="0"/>
                    <a:pt x="3947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85" name="Google Shape;3185;p44"/>
            <p:cNvSpPr/>
            <p:nvPr/>
          </p:nvSpPr>
          <p:spPr>
            <a:xfrm>
              <a:off x="3590319" y="5045077"/>
              <a:ext cx="1587869" cy="670919"/>
            </a:xfrm>
            <a:custGeom>
              <a:avLst/>
              <a:gdLst/>
              <a:ahLst/>
              <a:cxnLst/>
              <a:rect l="l" t="t" r="r" b="b"/>
              <a:pathLst>
                <a:path w="88264" h="37294" extrusionOk="0">
                  <a:moveTo>
                    <a:pt x="44132" y="1"/>
                  </a:moveTo>
                  <a:cubicBezTo>
                    <a:pt x="19781" y="1"/>
                    <a:pt x="0" y="8340"/>
                    <a:pt x="0" y="18647"/>
                  </a:cubicBezTo>
                  <a:cubicBezTo>
                    <a:pt x="0" y="28955"/>
                    <a:pt x="19781" y="37294"/>
                    <a:pt x="44132" y="37294"/>
                  </a:cubicBezTo>
                  <a:cubicBezTo>
                    <a:pt x="68482" y="37294"/>
                    <a:pt x="88263" y="28955"/>
                    <a:pt x="88263" y="18647"/>
                  </a:cubicBezTo>
                  <a:cubicBezTo>
                    <a:pt x="88263" y="8340"/>
                    <a:pt x="68482" y="1"/>
                    <a:pt x="441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86" name="Google Shape;3186;p44"/>
            <p:cNvSpPr/>
            <p:nvPr/>
          </p:nvSpPr>
          <p:spPr>
            <a:xfrm>
              <a:off x="3972570" y="4896766"/>
              <a:ext cx="761535" cy="391372"/>
            </a:xfrm>
            <a:custGeom>
              <a:avLst/>
              <a:gdLst/>
              <a:ahLst/>
              <a:cxnLst/>
              <a:rect l="l" t="t" r="r" b="b"/>
              <a:pathLst>
                <a:path w="42331" h="21755" extrusionOk="0">
                  <a:moveTo>
                    <a:pt x="38342" y="0"/>
                  </a:moveTo>
                  <a:cubicBezTo>
                    <a:pt x="35145" y="0"/>
                    <a:pt x="6605" y="572"/>
                    <a:pt x="6605" y="572"/>
                  </a:cubicBezTo>
                  <a:cubicBezTo>
                    <a:pt x="6272" y="806"/>
                    <a:pt x="1" y="5476"/>
                    <a:pt x="1" y="5976"/>
                  </a:cubicBezTo>
                  <a:cubicBezTo>
                    <a:pt x="1" y="6443"/>
                    <a:pt x="3603" y="17485"/>
                    <a:pt x="4104" y="17651"/>
                  </a:cubicBezTo>
                  <a:cubicBezTo>
                    <a:pt x="4571" y="17785"/>
                    <a:pt x="22283" y="21754"/>
                    <a:pt x="22283" y="21754"/>
                  </a:cubicBezTo>
                  <a:cubicBezTo>
                    <a:pt x="22283" y="21754"/>
                    <a:pt x="42031" y="9812"/>
                    <a:pt x="42198" y="9679"/>
                  </a:cubicBezTo>
                  <a:cubicBezTo>
                    <a:pt x="42331" y="9512"/>
                    <a:pt x="39029" y="72"/>
                    <a:pt x="38628" y="5"/>
                  </a:cubicBezTo>
                  <a:cubicBezTo>
                    <a:pt x="38608" y="2"/>
                    <a:pt x="38510" y="0"/>
                    <a:pt x="38342" y="0"/>
                  </a:cubicBezTo>
                  <a:close/>
                </a:path>
              </a:pathLst>
            </a:custGeom>
            <a:solidFill>
              <a:srgbClr val="28468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87" name="Google Shape;3187;p44"/>
            <p:cNvSpPr/>
            <p:nvPr/>
          </p:nvSpPr>
          <p:spPr>
            <a:xfrm>
              <a:off x="3890356" y="5388994"/>
              <a:ext cx="208864" cy="243531"/>
            </a:xfrm>
            <a:custGeom>
              <a:avLst/>
              <a:gdLst/>
              <a:ahLst/>
              <a:cxnLst/>
              <a:rect l="l" t="t" r="r" b="b"/>
              <a:pathLst>
                <a:path w="11610" h="13537" extrusionOk="0">
                  <a:moveTo>
                    <a:pt x="8355" y="1"/>
                  </a:moveTo>
                  <a:cubicBezTo>
                    <a:pt x="7391" y="1"/>
                    <a:pt x="6290" y="388"/>
                    <a:pt x="5405" y="1232"/>
                  </a:cubicBezTo>
                  <a:cubicBezTo>
                    <a:pt x="3937" y="2599"/>
                    <a:pt x="1" y="12339"/>
                    <a:pt x="3470" y="13374"/>
                  </a:cubicBezTo>
                  <a:cubicBezTo>
                    <a:pt x="3826" y="13484"/>
                    <a:pt x="4172" y="13536"/>
                    <a:pt x="4506" y="13536"/>
                  </a:cubicBezTo>
                  <a:cubicBezTo>
                    <a:pt x="7397" y="13536"/>
                    <a:pt x="9458" y="9632"/>
                    <a:pt x="10475" y="5835"/>
                  </a:cubicBezTo>
                  <a:cubicBezTo>
                    <a:pt x="11609" y="1565"/>
                    <a:pt x="9908" y="431"/>
                    <a:pt x="9908" y="431"/>
                  </a:cubicBezTo>
                  <a:cubicBezTo>
                    <a:pt x="9499" y="150"/>
                    <a:pt x="8953" y="1"/>
                    <a:pt x="8355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88" name="Google Shape;3188;p44"/>
            <p:cNvSpPr/>
            <p:nvPr/>
          </p:nvSpPr>
          <p:spPr>
            <a:xfrm>
              <a:off x="4024777" y="5308524"/>
              <a:ext cx="297069" cy="185603"/>
            </a:xfrm>
            <a:custGeom>
              <a:avLst/>
              <a:gdLst/>
              <a:ahLst/>
              <a:cxnLst/>
              <a:rect l="l" t="t" r="r" b="b"/>
              <a:pathLst>
                <a:path w="16513" h="10317" extrusionOk="0">
                  <a:moveTo>
                    <a:pt x="13477" y="0"/>
                  </a:moveTo>
                  <a:cubicBezTo>
                    <a:pt x="11542" y="0"/>
                    <a:pt x="2236" y="3937"/>
                    <a:pt x="1235" y="4504"/>
                  </a:cubicBezTo>
                  <a:cubicBezTo>
                    <a:pt x="1" y="5137"/>
                    <a:pt x="101" y="10141"/>
                    <a:pt x="3003" y="10308"/>
                  </a:cubicBezTo>
                  <a:cubicBezTo>
                    <a:pt x="3138" y="10314"/>
                    <a:pt x="3286" y="10317"/>
                    <a:pt x="3446" y="10317"/>
                  </a:cubicBezTo>
                  <a:cubicBezTo>
                    <a:pt x="6723" y="10317"/>
                    <a:pt x="14911" y="9074"/>
                    <a:pt x="14911" y="9074"/>
                  </a:cubicBezTo>
                  <a:cubicBezTo>
                    <a:pt x="16513" y="8607"/>
                    <a:pt x="15378" y="0"/>
                    <a:pt x="13477" y="0"/>
                  </a:cubicBezTo>
                  <a:close/>
                </a:path>
              </a:pathLst>
            </a:custGeom>
            <a:solidFill>
              <a:srgbClr val="F0BC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89" name="Google Shape;3189;p44"/>
            <p:cNvSpPr/>
            <p:nvPr/>
          </p:nvSpPr>
          <p:spPr>
            <a:xfrm>
              <a:off x="4225221" y="4863413"/>
              <a:ext cx="909754" cy="619090"/>
            </a:xfrm>
            <a:custGeom>
              <a:avLst/>
              <a:gdLst/>
              <a:ahLst/>
              <a:cxnLst/>
              <a:rect l="l" t="t" r="r" b="b"/>
              <a:pathLst>
                <a:path w="50570" h="34413" extrusionOk="0">
                  <a:moveTo>
                    <a:pt x="36508" y="0"/>
                  </a:moveTo>
                  <a:cubicBezTo>
                    <a:pt x="33501" y="0"/>
                    <a:pt x="29914" y="1031"/>
                    <a:pt x="25285" y="2493"/>
                  </a:cubicBezTo>
                  <a:lnTo>
                    <a:pt x="22216" y="9265"/>
                  </a:lnTo>
                  <a:cubicBezTo>
                    <a:pt x="22216" y="9265"/>
                    <a:pt x="22850" y="13768"/>
                    <a:pt x="18513" y="15703"/>
                  </a:cubicBezTo>
                  <a:cubicBezTo>
                    <a:pt x="14144" y="17637"/>
                    <a:pt x="1268" y="23275"/>
                    <a:pt x="634" y="24576"/>
                  </a:cubicBezTo>
                  <a:cubicBezTo>
                    <a:pt x="0" y="25843"/>
                    <a:pt x="1601" y="34216"/>
                    <a:pt x="3202" y="34383"/>
                  </a:cubicBezTo>
                  <a:cubicBezTo>
                    <a:pt x="3370" y="34400"/>
                    <a:pt x="3739" y="34412"/>
                    <a:pt x="4277" y="34412"/>
                  </a:cubicBezTo>
                  <a:cubicBezTo>
                    <a:pt x="8862" y="34412"/>
                    <a:pt x="25735" y="33540"/>
                    <a:pt x="35259" y="27778"/>
                  </a:cubicBezTo>
                  <a:cubicBezTo>
                    <a:pt x="45866" y="21340"/>
                    <a:pt x="50570" y="12634"/>
                    <a:pt x="45566" y="5395"/>
                  </a:cubicBezTo>
                  <a:cubicBezTo>
                    <a:pt x="42847" y="1461"/>
                    <a:pt x="40088" y="0"/>
                    <a:pt x="36508" y="0"/>
                  </a:cubicBezTo>
                  <a:close/>
                </a:path>
              </a:pathLst>
            </a:custGeom>
            <a:solidFill>
              <a:srgbClr val="3A59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0" name="Google Shape;3190;p44"/>
            <p:cNvSpPr/>
            <p:nvPr/>
          </p:nvSpPr>
          <p:spPr>
            <a:xfrm>
              <a:off x="4591263" y="5388994"/>
              <a:ext cx="208252" cy="243531"/>
            </a:xfrm>
            <a:custGeom>
              <a:avLst/>
              <a:gdLst/>
              <a:ahLst/>
              <a:cxnLst/>
              <a:rect l="l" t="t" r="r" b="b"/>
              <a:pathLst>
                <a:path w="11576" h="13537" extrusionOk="0">
                  <a:moveTo>
                    <a:pt x="3222" y="1"/>
                  </a:moveTo>
                  <a:cubicBezTo>
                    <a:pt x="2623" y="1"/>
                    <a:pt x="2078" y="150"/>
                    <a:pt x="1669" y="431"/>
                  </a:cubicBezTo>
                  <a:cubicBezTo>
                    <a:pt x="1669" y="431"/>
                    <a:pt x="1" y="1565"/>
                    <a:pt x="1102" y="5835"/>
                  </a:cubicBezTo>
                  <a:cubicBezTo>
                    <a:pt x="2118" y="9632"/>
                    <a:pt x="4153" y="13536"/>
                    <a:pt x="7062" y="13536"/>
                  </a:cubicBezTo>
                  <a:cubicBezTo>
                    <a:pt x="7399" y="13536"/>
                    <a:pt x="7747" y="13484"/>
                    <a:pt x="8107" y="13374"/>
                  </a:cubicBezTo>
                  <a:cubicBezTo>
                    <a:pt x="11576" y="12339"/>
                    <a:pt x="7640" y="2599"/>
                    <a:pt x="6172" y="1232"/>
                  </a:cubicBezTo>
                  <a:cubicBezTo>
                    <a:pt x="5287" y="388"/>
                    <a:pt x="4186" y="1"/>
                    <a:pt x="3222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1" name="Google Shape;3191;p44"/>
            <p:cNvSpPr/>
            <p:nvPr/>
          </p:nvSpPr>
          <p:spPr>
            <a:xfrm>
              <a:off x="4368044" y="5308524"/>
              <a:ext cx="297051" cy="185603"/>
            </a:xfrm>
            <a:custGeom>
              <a:avLst/>
              <a:gdLst/>
              <a:ahLst/>
              <a:cxnLst/>
              <a:rect l="l" t="t" r="r" b="b"/>
              <a:pathLst>
                <a:path w="16512" h="10317" extrusionOk="0">
                  <a:moveTo>
                    <a:pt x="3069" y="0"/>
                  </a:moveTo>
                  <a:cubicBezTo>
                    <a:pt x="1134" y="0"/>
                    <a:pt x="0" y="8607"/>
                    <a:pt x="1601" y="9074"/>
                  </a:cubicBezTo>
                  <a:cubicBezTo>
                    <a:pt x="1601" y="9074"/>
                    <a:pt x="9789" y="10317"/>
                    <a:pt x="13067" y="10317"/>
                  </a:cubicBezTo>
                  <a:cubicBezTo>
                    <a:pt x="13227" y="10317"/>
                    <a:pt x="13375" y="10314"/>
                    <a:pt x="13510" y="10308"/>
                  </a:cubicBezTo>
                  <a:cubicBezTo>
                    <a:pt x="16412" y="10141"/>
                    <a:pt x="16512" y="5137"/>
                    <a:pt x="15278" y="4504"/>
                  </a:cubicBezTo>
                  <a:cubicBezTo>
                    <a:pt x="14277" y="3937"/>
                    <a:pt x="4970" y="0"/>
                    <a:pt x="3069" y="0"/>
                  </a:cubicBezTo>
                  <a:close/>
                </a:path>
              </a:pathLst>
            </a:custGeom>
            <a:solidFill>
              <a:srgbClr val="F0BC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2" name="Google Shape;3192;p44"/>
            <p:cNvSpPr/>
            <p:nvPr/>
          </p:nvSpPr>
          <p:spPr>
            <a:xfrm>
              <a:off x="3555508" y="4863413"/>
              <a:ext cx="909161" cy="619090"/>
            </a:xfrm>
            <a:custGeom>
              <a:avLst/>
              <a:gdLst/>
              <a:ahLst/>
              <a:cxnLst/>
              <a:rect l="l" t="t" r="r" b="b"/>
              <a:pathLst>
                <a:path w="50537" h="34413" extrusionOk="0">
                  <a:moveTo>
                    <a:pt x="14034" y="0"/>
                  </a:moveTo>
                  <a:cubicBezTo>
                    <a:pt x="10449" y="0"/>
                    <a:pt x="7690" y="1461"/>
                    <a:pt x="4971" y="5395"/>
                  </a:cubicBezTo>
                  <a:cubicBezTo>
                    <a:pt x="0" y="12634"/>
                    <a:pt x="4670" y="21340"/>
                    <a:pt x="15278" y="27778"/>
                  </a:cubicBezTo>
                  <a:cubicBezTo>
                    <a:pt x="24802" y="33540"/>
                    <a:pt x="41675" y="34412"/>
                    <a:pt x="46260" y="34412"/>
                  </a:cubicBezTo>
                  <a:cubicBezTo>
                    <a:pt x="46797" y="34412"/>
                    <a:pt x="47166" y="34400"/>
                    <a:pt x="47334" y="34383"/>
                  </a:cubicBezTo>
                  <a:cubicBezTo>
                    <a:pt x="48935" y="34216"/>
                    <a:pt x="50537" y="25843"/>
                    <a:pt x="49903" y="24576"/>
                  </a:cubicBezTo>
                  <a:cubicBezTo>
                    <a:pt x="49269" y="23275"/>
                    <a:pt x="36393" y="17637"/>
                    <a:pt x="32023" y="15703"/>
                  </a:cubicBezTo>
                  <a:cubicBezTo>
                    <a:pt x="27687" y="13768"/>
                    <a:pt x="28321" y="9265"/>
                    <a:pt x="28321" y="9265"/>
                  </a:cubicBezTo>
                  <a:lnTo>
                    <a:pt x="25285" y="2493"/>
                  </a:lnTo>
                  <a:cubicBezTo>
                    <a:pt x="20641" y="1031"/>
                    <a:pt x="17046" y="0"/>
                    <a:pt x="14034" y="0"/>
                  </a:cubicBezTo>
                  <a:close/>
                </a:path>
              </a:pathLst>
            </a:custGeom>
            <a:solidFill>
              <a:srgbClr val="3A59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3" name="Google Shape;3193;p44"/>
            <p:cNvSpPr/>
            <p:nvPr/>
          </p:nvSpPr>
          <p:spPr>
            <a:xfrm>
              <a:off x="3732530" y="3365214"/>
              <a:ext cx="1211609" cy="1121389"/>
            </a:xfrm>
            <a:custGeom>
              <a:avLst/>
              <a:gdLst/>
              <a:ahLst/>
              <a:cxnLst/>
              <a:rect l="l" t="t" r="r" b="b"/>
              <a:pathLst>
                <a:path w="67349" h="62334" extrusionOk="0">
                  <a:moveTo>
                    <a:pt x="36907" y="0"/>
                  </a:moveTo>
                  <a:cubicBezTo>
                    <a:pt x="22086" y="0"/>
                    <a:pt x="20063" y="6032"/>
                    <a:pt x="17880" y="10919"/>
                  </a:cubicBezTo>
                  <a:cubicBezTo>
                    <a:pt x="15612" y="15922"/>
                    <a:pt x="10909" y="14888"/>
                    <a:pt x="12043" y="22860"/>
                  </a:cubicBezTo>
                  <a:cubicBezTo>
                    <a:pt x="13177" y="30799"/>
                    <a:pt x="4704" y="32901"/>
                    <a:pt x="7906" y="39105"/>
                  </a:cubicBezTo>
                  <a:cubicBezTo>
                    <a:pt x="11075" y="45343"/>
                    <a:pt x="1" y="50013"/>
                    <a:pt x="15245" y="57986"/>
                  </a:cubicBezTo>
                  <a:cubicBezTo>
                    <a:pt x="21380" y="61181"/>
                    <a:pt x="28211" y="62333"/>
                    <a:pt x="34505" y="62333"/>
                  </a:cubicBezTo>
                  <a:cubicBezTo>
                    <a:pt x="43851" y="62333"/>
                    <a:pt x="52010" y="59791"/>
                    <a:pt x="54940" y="57619"/>
                  </a:cubicBezTo>
                  <a:cubicBezTo>
                    <a:pt x="59844" y="54016"/>
                    <a:pt x="67349" y="46744"/>
                    <a:pt x="62846" y="39973"/>
                  </a:cubicBezTo>
                  <a:cubicBezTo>
                    <a:pt x="58343" y="33235"/>
                    <a:pt x="62646" y="28398"/>
                    <a:pt x="57575" y="23027"/>
                  </a:cubicBezTo>
                  <a:cubicBezTo>
                    <a:pt x="52505" y="17657"/>
                    <a:pt x="55874" y="11619"/>
                    <a:pt x="51938" y="9017"/>
                  </a:cubicBezTo>
                  <a:cubicBezTo>
                    <a:pt x="47968" y="6415"/>
                    <a:pt x="46834" y="178"/>
                    <a:pt x="37995" y="11"/>
                  </a:cubicBezTo>
                  <a:cubicBezTo>
                    <a:pt x="37625" y="4"/>
                    <a:pt x="37262" y="0"/>
                    <a:pt x="3690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4" name="Google Shape;3194;p44"/>
            <p:cNvSpPr/>
            <p:nvPr/>
          </p:nvSpPr>
          <p:spPr>
            <a:xfrm>
              <a:off x="3760738" y="4013344"/>
              <a:ext cx="1132992" cy="981930"/>
            </a:xfrm>
            <a:custGeom>
              <a:avLst/>
              <a:gdLst/>
              <a:ahLst/>
              <a:cxnLst/>
              <a:rect l="l" t="t" r="r" b="b"/>
              <a:pathLst>
                <a:path w="62979" h="54582" extrusionOk="0">
                  <a:moveTo>
                    <a:pt x="32110" y="1"/>
                  </a:moveTo>
                  <a:cubicBezTo>
                    <a:pt x="31930" y="1"/>
                    <a:pt x="31757" y="4"/>
                    <a:pt x="31590" y="10"/>
                  </a:cubicBezTo>
                  <a:cubicBezTo>
                    <a:pt x="18647" y="443"/>
                    <a:pt x="14811" y="4346"/>
                    <a:pt x="10808" y="8049"/>
                  </a:cubicBezTo>
                  <a:cubicBezTo>
                    <a:pt x="7906" y="10717"/>
                    <a:pt x="1935" y="25428"/>
                    <a:pt x="968" y="30932"/>
                  </a:cubicBezTo>
                  <a:cubicBezTo>
                    <a:pt x="1" y="36402"/>
                    <a:pt x="10475" y="54282"/>
                    <a:pt x="16612" y="54582"/>
                  </a:cubicBezTo>
                  <a:lnTo>
                    <a:pt x="50403" y="54582"/>
                  </a:lnTo>
                  <a:cubicBezTo>
                    <a:pt x="50403" y="54582"/>
                    <a:pt x="62645" y="44275"/>
                    <a:pt x="62812" y="33667"/>
                  </a:cubicBezTo>
                  <a:cubicBezTo>
                    <a:pt x="62979" y="23026"/>
                    <a:pt x="57175" y="11418"/>
                    <a:pt x="52038" y="6781"/>
                  </a:cubicBezTo>
                  <a:cubicBezTo>
                    <a:pt x="47047" y="2241"/>
                    <a:pt x="37114" y="1"/>
                    <a:pt x="321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5" name="Google Shape;3195;p44"/>
            <p:cNvSpPr/>
            <p:nvPr/>
          </p:nvSpPr>
          <p:spPr>
            <a:xfrm>
              <a:off x="4076984" y="3683459"/>
              <a:ext cx="557510" cy="487907"/>
            </a:xfrm>
            <a:custGeom>
              <a:avLst/>
              <a:gdLst/>
              <a:ahLst/>
              <a:cxnLst/>
              <a:rect l="l" t="t" r="r" b="b"/>
              <a:pathLst>
                <a:path w="30990" h="27121" extrusionOk="0">
                  <a:moveTo>
                    <a:pt x="18314" y="0"/>
                  </a:moveTo>
                  <a:cubicBezTo>
                    <a:pt x="18314" y="0"/>
                    <a:pt x="15120" y="3965"/>
                    <a:pt x="12134" y="3965"/>
                  </a:cubicBezTo>
                  <a:cubicBezTo>
                    <a:pt x="11834" y="3965"/>
                    <a:pt x="11535" y="3925"/>
                    <a:pt x="11242" y="3836"/>
                  </a:cubicBezTo>
                  <a:cubicBezTo>
                    <a:pt x="10951" y="3748"/>
                    <a:pt x="10678" y="3708"/>
                    <a:pt x="10421" y="3708"/>
                  </a:cubicBezTo>
                  <a:cubicBezTo>
                    <a:pt x="7841" y="3708"/>
                    <a:pt x="6736" y="7706"/>
                    <a:pt x="3370" y="7706"/>
                  </a:cubicBezTo>
                  <a:cubicBezTo>
                    <a:pt x="3349" y="7706"/>
                    <a:pt x="3301" y="7704"/>
                    <a:pt x="3230" y="7704"/>
                  </a:cubicBezTo>
                  <a:cubicBezTo>
                    <a:pt x="2614" y="7704"/>
                    <a:pt x="317" y="7838"/>
                    <a:pt x="168" y="10441"/>
                  </a:cubicBezTo>
                  <a:cubicBezTo>
                    <a:pt x="1" y="13310"/>
                    <a:pt x="3370" y="13943"/>
                    <a:pt x="3370" y="13943"/>
                  </a:cubicBezTo>
                  <a:cubicBezTo>
                    <a:pt x="3370" y="13943"/>
                    <a:pt x="5805" y="26953"/>
                    <a:pt x="16079" y="27120"/>
                  </a:cubicBezTo>
                  <a:cubicBezTo>
                    <a:pt x="16125" y="27120"/>
                    <a:pt x="16171" y="27121"/>
                    <a:pt x="16216" y="27121"/>
                  </a:cubicBezTo>
                  <a:cubicBezTo>
                    <a:pt x="25080" y="27121"/>
                    <a:pt x="27787" y="14277"/>
                    <a:pt x="27787" y="14277"/>
                  </a:cubicBezTo>
                  <a:cubicBezTo>
                    <a:pt x="27787" y="14277"/>
                    <a:pt x="30990" y="13810"/>
                    <a:pt x="30823" y="11075"/>
                  </a:cubicBezTo>
                  <a:cubicBezTo>
                    <a:pt x="30656" y="8339"/>
                    <a:pt x="27954" y="8006"/>
                    <a:pt x="27954" y="8006"/>
                  </a:cubicBezTo>
                  <a:cubicBezTo>
                    <a:pt x="27954" y="8006"/>
                    <a:pt x="26486" y="5604"/>
                    <a:pt x="23618" y="4503"/>
                  </a:cubicBezTo>
                  <a:cubicBezTo>
                    <a:pt x="20716" y="3369"/>
                    <a:pt x="18948" y="2235"/>
                    <a:pt x="18314" y="0"/>
                  </a:cubicBezTo>
                  <a:close/>
                </a:path>
              </a:pathLst>
            </a:custGeom>
            <a:solidFill>
              <a:srgbClr val="F0BC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6" name="Google Shape;3196;p44"/>
            <p:cNvSpPr/>
            <p:nvPr/>
          </p:nvSpPr>
          <p:spPr>
            <a:xfrm>
              <a:off x="3953968" y="4561377"/>
              <a:ext cx="805322" cy="492710"/>
            </a:xfrm>
            <a:custGeom>
              <a:avLst/>
              <a:gdLst/>
              <a:ahLst/>
              <a:cxnLst/>
              <a:rect l="l" t="t" r="r" b="b"/>
              <a:pathLst>
                <a:path w="44765" h="27388" extrusionOk="0">
                  <a:moveTo>
                    <a:pt x="42554" y="1"/>
                  </a:moveTo>
                  <a:cubicBezTo>
                    <a:pt x="42535" y="1"/>
                    <a:pt x="42516" y="1"/>
                    <a:pt x="42498" y="2"/>
                  </a:cubicBezTo>
                  <a:lnTo>
                    <a:pt x="2269" y="635"/>
                  </a:lnTo>
                  <a:cubicBezTo>
                    <a:pt x="1001" y="669"/>
                    <a:pt x="1" y="1803"/>
                    <a:pt x="167" y="3071"/>
                  </a:cubicBezTo>
                  <a:lnTo>
                    <a:pt x="3103" y="25487"/>
                  </a:lnTo>
                  <a:cubicBezTo>
                    <a:pt x="3236" y="26587"/>
                    <a:pt x="4137" y="27388"/>
                    <a:pt x="5204" y="27388"/>
                  </a:cubicBezTo>
                  <a:lnTo>
                    <a:pt x="40630" y="27388"/>
                  </a:lnTo>
                  <a:cubicBezTo>
                    <a:pt x="41730" y="27388"/>
                    <a:pt x="42664" y="26521"/>
                    <a:pt x="42765" y="25387"/>
                  </a:cubicBezTo>
                  <a:lnTo>
                    <a:pt x="44666" y="2337"/>
                  </a:lnTo>
                  <a:cubicBezTo>
                    <a:pt x="44764" y="1088"/>
                    <a:pt x="43795" y="1"/>
                    <a:pt x="42554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7" name="Google Shape;3197;p44"/>
            <p:cNvSpPr/>
            <p:nvPr/>
          </p:nvSpPr>
          <p:spPr>
            <a:xfrm>
              <a:off x="3926965" y="3859852"/>
              <a:ext cx="73831" cy="241228"/>
            </a:xfrm>
            <a:custGeom>
              <a:avLst/>
              <a:gdLst/>
              <a:ahLst/>
              <a:cxnLst/>
              <a:rect l="l" t="t" r="r" b="b"/>
              <a:pathLst>
                <a:path w="4104" h="13409" extrusionOk="0">
                  <a:moveTo>
                    <a:pt x="3498" y="1"/>
                  </a:moveTo>
                  <a:cubicBezTo>
                    <a:pt x="3347" y="1"/>
                    <a:pt x="3205" y="82"/>
                    <a:pt x="3336" y="236"/>
                  </a:cubicBezTo>
                  <a:cubicBezTo>
                    <a:pt x="3336" y="247"/>
                    <a:pt x="3340" y="250"/>
                    <a:pt x="3345" y="250"/>
                  </a:cubicBezTo>
                  <a:cubicBezTo>
                    <a:pt x="3355" y="250"/>
                    <a:pt x="3370" y="236"/>
                    <a:pt x="3370" y="236"/>
                  </a:cubicBezTo>
                  <a:lnTo>
                    <a:pt x="3370" y="236"/>
                  </a:lnTo>
                  <a:cubicBezTo>
                    <a:pt x="3336" y="336"/>
                    <a:pt x="3336" y="402"/>
                    <a:pt x="3336" y="402"/>
                  </a:cubicBezTo>
                  <a:cubicBezTo>
                    <a:pt x="3336" y="569"/>
                    <a:pt x="3370" y="703"/>
                    <a:pt x="3370" y="836"/>
                  </a:cubicBezTo>
                  <a:cubicBezTo>
                    <a:pt x="3370" y="1170"/>
                    <a:pt x="3370" y="1470"/>
                    <a:pt x="3336" y="1803"/>
                  </a:cubicBezTo>
                  <a:cubicBezTo>
                    <a:pt x="3303" y="2404"/>
                    <a:pt x="3136" y="3038"/>
                    <a:pt x="2903" y="3605"/>
                  </a:cubicBezTo>
                  <a:cubicBezTo>
                    <a:pt x="2402" y="4739"/>
                    <a:pt x="1468" y="5506"/>
                    <a:pt x="801" y="6507"/>
                  </a:cubicBezTo>
                  <a:cubicBezTo>
                    <a:pt x="468" y="6974"/>
                    <a:pt x="234" y="7507"/>
                    <a:pt x="167" y="8108"/>
                  </a:cubicBezTo>
                  <a:cubicBezTo>
                    <a:pt x="101" y="8708"/>
                    <a:pt x="267" y="9309"/>
                    <a:pt x="434" y="9876"/>
                  </a:cubicBezTo>
                  <a:cubicBezTo>
                    <a:pt x="601" y="10543"/>
                    <a:pt x="668" y="11043"/>
                    <a:pt x="434" y="11711"/>
                  </a:cubicBezTo>
                  <a:cubicBezTo>
                    <a:pt x="301" y="12178"/>
                    <a:pt x="1" y="12945"/>
                    <a:pt x="434" y="13345"/>
                  </a:cubicBezTo>
                  <a:cubicBezTo>
                    <a:pt x="479" y="13390"/>
                    <a:pt x="525" y="13408"/>
                    <a:pt x="570" y="13408"/>
                  </a:cubicBezTo>
                  <a:cubicBezTo>
                    <a:pt x="625" y="13408"/>
                    <a:pt x="680" y="13382"/>
                    <a:pt x="734" y="13345"/>
                  </a:cubicBezTo>
                  <a:cubicBezTo>
                    <a:pt x="968" y="13145"/>
                    <a:pt x="1101" y="12811"/>
                    <a:pt x="1235" y="12511"/>
                  </a:cubicBezTo>
                  <a:cubicBezTo>
                    <a:pt x="1368" y="12144"/>
                    <a:pt x="1535" y="11811"/>
                    <a:pt x="1602" y="11410"/>
                  </a:cubicBezTo>
                  <a:cubicBezTo>
                    <a:pt x="1735" y="10710"/>
                    <a:pt x="1535" y="10009"/>
                    <a:pt x="1335" y="9342"/>
                  </a:cubicBezTo>
                  <a:cubicBezTo>
                    <a:pt x="1168" y="8608"/>
                    <a:pt x="1101" y="7974"/>
                    <a:pt x="1502" y="7274"/>
                  </a:cubicBezTo>
                  <a:cubicBezTo>
                    <a:pt x="1835" y="6707"/>
                    <a:pt x="2302" y="6240"/>
                    <a:pt x="2702" y="5706"/>
                  </a:cubicBezTo>
                  <a:cubicBezTo>
                    <a:pt x="3570" y="4572"/>
                    <a:pt x="4103" y="3238"/>
                    <a:pt x="4103" y="1803"/>
                  </a:cubicBezTo>
                  <a:cubicBezTo>
                    <a:pt x="4103" y="1503"/>
                    <a:pt x="4070" y="1170"/>
                    <a:pt x="4037" y="869"/>
                  </a:cubicBezTo>
                  <a:cubicBezTo>
                    <a:pt x="3970" y="636"/>
                    <a:pt x="3937" y="202"/>
                    <a:pt x="3703" y="69"/>
                  </a:cubicBezTo>
                  <a:cubicBezTo>
                    <a:pt x="3657" y="23"/>
                    <a:pt x="3576" y="1"/>
                    <a:pt x="34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8" name="Google Shape;3198;p44"/>
            <p:cNvSpPr/>
            <p:nvPr/>
          </p:nvSpPr>
          <p:spPr>
            <a:xfrm>
              <a:off x="4030174" y="3909163"/>
              <a:ext cx="40837" cy="145647"/>
            </a:xfrm>
            <a:custGeom>
              <a:avLst/>
              <a:gdLst/>
              <a:ahLst/>
              <a:cxnLst/>
              <a:rect l="l" t="t" r="r" b="b"/>
              <a:pathLst>
                <a:path w="2270" h="8096" extrusionOk="0">
                  <a:moveTo>
                    <a:pt x="1886" y="1"/>
                  </a:moveTo>
                  <a:cubicBezTo>
                    <a:pt x="1860" y="1"/>
                    <a:pt x="1832" y="10"/>
                    <a:pt x="1802" y="30"/>
                  </a:cubicBezTo>
                  <a:cubicBezTo>
                    <a:pt x="1569" y="163"/>
                    <a:pt x="1669" y="463"/>
                    <a:pt x="1669" y="664"/>
                  </a:cubicBezTo>
                  <a:cubicBezTo>
                    <a:pt x="1702" y="830"/>
                    <a:pt x="1736" y="997"/>
                    <a:pt x="1736" y="1164"/>
                  </a:cubicBezTo>
                  <a:cubicBezTo>
                    <a:pt x="1736" y="1364"/>
                    <a:pt x="1669" y="1564"/>
                    <a:pt x="1635" y="1764"/>
                  </a:cubicBezTo>
                  <a:cubicBezTo>
                    <a:pt x="1469" y="2532"/>
                    <a:pt x="1102" y="3165"/>
                    <a:pt x="701" y="3832"/>
                  </a:cubicBezTo>
                  <a:cubicBezTo>
                    <a:pt x="335" y="4433"/>
                    <a:pt x="1" y="5067"/>
                    <a:pt x="34" y="5767"/>
                  </a:cubicBezTo>
                  <a:cubicBezTo>
                    <a:pt x="68" y="6167"/>
                    <a:pt x="168" y="6534"/>
                    <a:pt x="201" y="6935"/>
                  </a:cubicBezTo>
                  <a:cubicBezTo>
                    <a:pt x="268" y="7268"/>
                    <a:pt x="234" y="7635"/>
                    <a:pt x="301" y="7969"/>
                  </a:cubicBezTo>
                  <a:cubicBezTo>
                    <a:pt x="325" y="8041"/>
                    <a:pt x="419" y="8096"/>
                    <a:pt x="506" y="8096"/>
                  </a:cubicBezTo>
                  <a:cubicBezTo>
                    <a:pt x="540" y="8096"/>
                    <a:pt x="573" y="8087"/>
                    <a:pt x="601" y="8069"/>
                  </a:cubicBezTo>
                  <a:cubicBezTo>
                    <a:pt x="1269" y="7669"/>
                    <a:pt x="968" y="6701"/>
                    <a:pt x="868" y="6067"/>
                  </a:cubicBezTo>
                  <a:cubicBezTo>
                    <a:pt x="768" y="5167"/>
                    <a:pt x="1202" y="4533"/>
                    <a:pt x="1635" y="3799"/>
                  </a:cubicBezTo>
                  <a:cubicBezTo>
                    <a:pt x="2036" y="3099"/>
                    <a:pt x="2269" y="2365"/>
                    <a:pt x="2269" y="1564"/>
                  </a:cubicBezTo>
                  <a:cubicBezTo>
                    <a:pt x="2269" y="1441"/>
                    <a:pt x="2212" y="1"/>
                    <a:pt x="18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9" name="Google Shape;3199;p44"/>
            <p:cNvSpPr/>
            <p:nvPr/>
          </p:nvSpPr>
          <p:spPr>
            <a:xfrm>
              <a:off x="4721493" y="3857766"/>
              <a:ext cx="89428" cy="307305"/>
            </a:xfrm>
            <a:custGeom>
              <a:avLst/>
              <a:gdLst/>
              <a:ahLst/>
              <a:cxnLst/>
              <a:rect l="l" t="t" r="r" b="b"/>
              <a:pathLst>
                <a:path w="4971" h="17082" extrusionOk="0">
                  <a:moveTo>
                    <a:pt x="1089" y="1"/>
                  </a:moveTo>
                  <a:cubicBezTo>
                    <a:pt x="1029" y="1"/>
                    <a:pt x="970" y="26"/>
                    <a:pt x="934" y="85"/>
                  </a:cubicBezTo>
                  <a:cubicBezTo>
                    <a:pt x="734" y="352"/>
                    <a:pt x="601" y="518"/>
                    <a:pt x="467" y="819"/>
                  </a:cubicBezTo>
                  <a:cubicBezTo>
                    <a:pt x="367" y="1085"/>
                    <a:pt x="267" y="1352"/>
                    <a:pt x="201" y="1619"/>
                  </a:cubicBezTo>
                  <a:cubicBezTo>
                    <a:pt x="67" y="2220"/>
                    <a:pt x="0" y="2820"/>
                    <a:pt x="34" y="3420"/>
                  </a:cubicBezTo>
                  <a:cubicBezTo>
                    <a:pt x="67" y="4555"/>
                    <a:pt x="401" y="5722"/>
                    <a:pt x="1001" y="6723"/>
                  </a:cubicBezTo>
                  <a:cubicBezTo>
                    <a:pt x="1602" y="7724"/>
                    <a:pt x="2536" y="8491"/>
                    <a:pt x="3036" y="9558"/>
                  </a:cubicBezTo>
                  <a:cubicBezTo>
                    <a:pt x="3636" y="10859"/>
                    <a:pt x="3036" y="12160"/>
                    <a:pt x="3036" y="13494"/>
                  </a:cubicBezTo>
                  <a:cubicBezTo>
                    <a:pt x="3036" y="14195"/>
                    <a:pt x="3169" y="14929"/>
                    <a:pt x="3403" y="15596"/>
                  </a:cubicBezTo>
                  <a:cubicBezTo>
                    <a:pt x="3636" y="16196"/>
                    <a:pt x="3937" y="16897"/>
                    <a:pt x="4604" y="17064"/>
                  </a:cubicBezTo>
                  <a:cubicBezTo>
                    <a:pt x="4634" y="17076"/>
                    <a:pt x="4664" y="17081"/>
                    <a:pt x="4693" y="17081"/>
                  </a:cubicBezTo>
                  <a:cubicBezTo>
                    <a:pt x="4825" y="17081"/>
                    <a:pt x="4937" y="16967"/>
                    <a:pt x="4937" y="16830"/>
                  </a:cubicBezTo>
                  <a:cubicBezTo>
                    <a:pt x="4971" y="16096"/>
                    <a:pt x="4437" y="15429"/>
                    <a:pt x="4270" y="14762"/>
                  </a:cubicBezTo>
                  <a:cubicBezTo>
                    <a:pt x="4070" y="13961"/>
                    <a:pt x="4103" y="13161"/>
                    <a:pt x="4203" y="12360"/>
                  </a:cubicBezTo>
                  <a:cubicBezTo>
                    <a:pt x="4337" y="11560"/>
                    <a:pt x="4470" y="10726"/>
                    <a:pt x="4237" y="9892"/>
                  </a:cubicBezTo>
                  <a:cubicBezTo>
                    <a:pt x="4037" y="9258"/>
                    <a:pt x="3670" y="8691"/>
                    <a:pt x="3236" y="8157"/>
                  </a:cubicBezTo>
                  <a:cubicBezTo>
                    <a:pt x="2836" y="7623"/>
                    <a:pt x="2335" y="7123"/>
                    <a:pt x="1935" y="6556"/>
                  </a:cubicBezTo>
                  <a:cubicBezTo>
                    <a:pt x="1502" y="5956"/>
                    <a:pt x="1168" y="5288"/>
                    <a:pt x="1001" y="4588"/>
                  </a:cubicBezTo>
                  <a:cubicBezTo>
                    <a:pt x="601" y="3120"/>
                    <a:pt x="868" y="1653"/>
                    <a:pt x="1268" y="218"/>
                  </a:cubicBezTo>
                  <a:cubicBezTo>
                    <a:pt x="1311" y="88"/>
                    <a:pt x="1200" y="1"/>
                    <a:pt x="10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0" name="Google Shape;3200;p44"/>
            <p:cNvSpPr/>
            <p:nvPr/>
          </p:nvSpPr>
          <p:spPr>
            <a:xfrm>
              <a:off x="4650684" y="3929546"/>
              <a:ext cx="66023" cy="163169"/>
            </a:xfrm>
            <a:custGeom>
              <a:avLst/>
              <a:gdLst/>
              <a:ahLst/>
              <a:cxnLst/>
              <a:rect l="l" t="t" r="r" b="b"/>
              <a:pathLst>
                <a:path w="3670" h="9070" extrusionOk="0">
                  <a:moveTo>
                    <a:pt x="935" y="0"/>
                  </a:moveTo>
                  <a:cubicBezTo>
                    <a:pt x="844" y="0"/>
                    <a:pt x="753" y="40"/>
                    <a:pt x="701" y="131"/>
                  </a:cubicBezTo>
                  <a:cubicBezTo>
                    <a:pt x="0" y="1499"/>
                    <a:pt x="367" y="3300"/>
                    <a:pt x="1068" y="4534"/>
                  </a:cubicBezTo>
                  <a:cubicBezTo>
                    <a:pt x="1468" y="5268"/>
                    <a:pt x="2202" y="5802"/>
                    <a:pt x="2435" y="6602"/>
                  </a:cubicBezTo>
                  <a:cubicBezTo>
                    <a:pt x="2535" y="7036"/>
                    <a:pt x="2535" y="7470"/>
                    <a:pt x="2402" y="7903"/>
                  </a:cubicBezTo>
                  <a:cubicBezTo>
                    <a:pt x="2302" y="8170"/>
                    <a:pt x="2102" y="8604"/>
                    <a:pt x="1768" y="8670"/>
                  </a:cubicBezTo>
                  <a:cubicBezTo>
                    <a:pt x="1668" y="8704"/>
                    <a:pt x="1635" y="8871"/>
                    <a:pt x="1735" y="8937"/>
                  </a:cubicBezTo>
                  <a:cubicBezTo>
                    <a:pt x="1909" y="9015"/>
                    <a:pt x="2072" y="9070"/>
                    <a:pt x="2236" y="9070"/>
                  </a:cubicBezTo>
                  <a:cubicBezTo>
                    <a:pt x="2356" y="9070"/>
                    <a:pt x="2476" y="9041"/>
                    <a:pt x="2602" y="8971"/>
                  </a:cubicBezTo>
                  <a:cubicBezTo>
                    <a:pt x="2936" y="8837"/>
                    <a:pt x="3203" y="8504"/>
                    <a:pt x="3336" y="8137"/>
                  </a:cubicBezTo>
                  <a:cubicBezTo>
                    <a:pt x="3670" y="7236"/>
                    <a:pt x="3336" y="6169"/>
                    <a:pt x="2769" y="5435"/>
                  </a:cubicBezTo>
                  <a:cubicBezTo>
                    <a:pt x="2202" y="4668"/>
                    <a:pt x="1601" y="4000"/>
                    <a:pt x="1335" y="3033"/>
                  </a:cubicBezTo>
                  <a:cubicBezTo>
                    <a:pt x="1068" y="2099"/>
                    <a:pt x="1134" y="1232"/>
                    <a:pt x="1201" y="264"/>
                  </a:cubicBezTo>
                  <a:cubicBezTo>
                    <a:pt x="1222" y="101"/>
                    <a:pt x="1079" y="0"/>
                    <a:pt x="9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1" name="Google Shape;3201;p44"/>
            <p:cNvSpPr/>
            <p:nvPr/>
          </p:nvSpPr>
          <p:spPr>
            <a:xfrm>
              <a:off x="4609271" y="3971013"/>
              <a:ext cx="22218" cy="60123"/>
            </a:xfrm>
            <a:custGeom>
              <a:avLst/>
              <a:gdLst/>
              <a:ahLst/>
              <a:cxnLst/>
              <a:rect l="l" t="t" r="r" b="b"/>
              <a:pathLst>
                <a:path w="1235" h="3342" extrusionOk="0">
                  <a:moveTo>
                    <a:pt x="550" y="1"/>
                  </a:moveTo>
                  <a:cubicBezTo>
                    <a:pt x="473" y="1"/>
                    <a:pt x="392" y="36"/>
                    <a:pt x="334" y="94"/>
                  </a:cubicBezTo>
                  <a:cubicBezTo>
                    <a:pt x="1" y="394"/>
                    <a:pt x="1" y="861"/>
                    <a:pt x="67" y="1262"/>
                  </a:cubicBezTo>
                  <a:cubicBezTo>
                    <a:pt x="101" y="1695"/>
                    <a:pt x="334" y="2062"/>
                    <a:pt x="501" y="2463"/>
                  </a:cubicBezTo>
                  <a:cubicBezTo>
                    <a:pt x="534" y="2563"/>
                    <a:pt x="601" y="2729"/>
                    <a:pt x="601" y="2830"/>
                  </a:cubicBezTo>
                  <a:cubicBezTo>
                    <a:pt x="634" y="2930"/>
                    <a:pt x="634" y="2963"/>
                    <a:pt x="601" y="3030"/>
                  </a:cubicBezTo>
                  <a:cubicBezTo>
                    <a:pt x="601" y="3063"/>
                    <a:pt x="601" y="3096"/>
                    <a:pt x="634" y="3163"/>
                  </a:cubicBezTo>
                  <a:cubicBezTo>
                    <a:pt x="634" y="3163"/>
                    <a:pt x="634" y="3163"/>
                    <a:pt x="601" y="3197"/>
                  </a:cubicBezTo>
                  <a:cubicBezTo>
                    <a:pt x="601" y="3263"/>
                    <a:pt x="634" y="3330"/>
                    <a:pt x="735" y="3330"/>
                  </a:cubicBezTo>
                  <a:cubicBezTo>
                    <a:pt x="766" y="3338"/>
                    <a:pt x="798" y="3342"/>
                    <a:pt x="828" y="3342"/>
                  </a:cubicBezTo>
                  <a:cubicBezTo>
                    <a:pt x="927" y="3342"/>
                    <a:pt x="1017" y="3298"/>
                    <a:pt x="1068" y="3197"/>
                  </a:cubicBezTo>
                  <a:cubicBezTo>
                    <a:pt x="1168" y="3063"/>
                    <a:pt x="1235" y="2930"/>
                    <a:pt x="1235" y="2763"/>
                  </a:cubicBezTo>
                  <a:cubicBezTo>
                    <a:pt x="1235" y="2429"/>
                    <a:pt x="1068" y="2162"/>
                    <a:pt x="901" y="1862"/>
                  </a:cubicBezTo>
                  <a:cubicBezTo>
                    <a:pt x="768" y="1562"/>
                    <a:pt x="634" y="1262"/>
                    <a:pt x="568" y="928"/>
                  </a:cubicBezTo>
                  <a:cubicBezTo>
                    <a:pt x="568" y="795"/>
                    <a:pt x="568" y="661"/>
                    <a:pt x="601" y="528"/>
                  </a:cubicBezTo>
                  <a:cubicBezTo>
                    <a:pt x="601" y="428"/>
                    <a:pt x="634" y="361"/>
                    <a:pt x="668" y="294"/>
                  </a:cubicBezTo>
                  <a:cubicBezTo>
                    <a:pt x="668" y="294"/>
                    <a:pt x="701" y="294"/>
                    <a:pt x="701" y="261"/>
                  </a:cubicBezTo>
                  <a:lnTo>
                    <a:pt x="768" y="261"/>
                  </a:lnTo>
                  <a:cubicBezTo>
                    <a:pt x="835" y="161"/>
                    <a:pt x="768" y="94"/>
                    <a:pt x="701" y="61"/>
                  </a:cubicBezTo>
                  <a:cubicBezTo>
                    <a:pt x="659" y="19"/>
                    <a:pt x="606" y="1"/>
                    <a:pt x="5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2" name="Google Shape;3202;p44"/>
            <p:cNvSpPr/>
            <p:nvPr/>
          </p:nvSpPr>
          <p:spPr>
            <a:xfrm>
              <a:off x="3986368" y="3477796"/>
              <a:ext cx="438686" cy="293453"/>
            </a:xfrm>
            <a:custGeom>
              <a:avLst/>
              <a:gdLst/>
              <a:ahLst/>
              <a:cxnLst/>
              <a:rect l="l" t="t" r="r" b="b"/>
              <a:pathLst>
                <a:path w="24385" h="16312" extrusionOk="0">
                  <a:moveTo>
                    <a:pt x="23984" y="1"/>
                  </a:moveTo>
                  <a:cubicBezTo>
                    <a:pt x="23903" y="1"/>
                    <a:pt x="23818" y="63"/>
                    <a:pt x="23818" y="157"/>
                  </a:cubicBezTo>
                  <a:cubicBezTo>
                    <a:pt x="23685" y="1358"/>
                    <a:pt x="23785" y="2526"/>
                    <a:pt x="23251" y="3627"/>
                  </a:cubicBezTo>
                  <a:cubicBezTo>
                    <a:pt x="23017" y="4094"/>
                    <a:pt x="22784" y="4494"/>
                    <a:pt x="22450" y="4861"/>
                  </a:cubicBezTo>
                  <a:cubicBezTo>
                    <a:pt x="22050" y="5261"/>
                    <a:pt x="21616" y="5595"/>
                    <a:pt x="21249" y="5995"/>
                  </a:cubicBezTo>
                  <a:cubicBezTo>
                    <a:pt x="20883" y="6362"/>
                    <a:pt x="20582" y="6762"/>
                    <a:pt x="20382" y="7262"/>
                  </a:cubicBezTo>
                  <a:cubicBezTo>
                    <a:pt x="20182" y="7796"/>
                    <a:pt x="20115" y="8397"/>
                    <a:pt x="19782" y="8897"/>
                  </a:cubicBezTo>
                  <a:cubicBezTo>
                    <a:pt x="19248" y="9698"/>
                    <a:pt x="18147" y="9998"/>
                    <a:pt x="17213" y="10098"/>
                  </a:cubicBezTo>
                  <a:cubicBezTo>
                    <a:pt x="15946" y="10231"/>
                    <a:pt x="14678" y="10198"/>
                    <a:pt x="13511" y="10765"/>
                  </a:cubicBezTo>
                  <a:cubicBezTo>
                    <a:pt x="12677" y="11165"/>
                    <a:pt x="12009" y="11799"/>
                    <a:pt x="11342" y="12433"/>
                  </a:cubicBezTo>
                  <a:cubicBezTo>
                    <a:pt x="10709" y="13033"/>
                    <a:pt x="10108" y="13734"/>
                    <a:pt x="9341" y="14134"/>
                  </a:cubicBezTo>
                  <a:cubicBezTo>
                    <a:pt x="8909" y="14381"/>
                    <a:pt x="8477" y="14478"/>
                    <a:pt x="8042" y="14478"/>
                  </a:cubicBezTo>
                  <a:cubicBezTo>
                    <a:pt x="7536" y="14478"/>
                    <a:pt x="7026" y="14347"/>
                    <a:pt x="6506" y="14167"/>
                  </a:cubicBezTo>
                  <a:cubicBezTo>
                    <a:pt x="5680" y="13900"/>
                    <a:pt x="4837" y="13580"/>
                    <a:pt x="3976" y="13580"/>
                  </a:cubicBezTo>
                  <a:cubicBezTo>
                    <a:pt x="3654" y="13580"/>
                    <a:pt x="3330" y="13625"/>
                    <a:pt x="3003" y="13734"/>
                  </a:cubicBezTo>
                  <a:cubicBezTo>
                    <a:pt x="2403" y="13934"/>
                    <a:pt x="1902" y="14301"/>
                    <a:pt x="1402" y="14668"/>
                  </a:cubicBezTo>
                  <a:cubicBezTo>
                    <a:pt x="868" y="15101"/>
                    <a:pt x="301" y="15568"/>
                    <a:pt x="1" y="16202"/>
                  </a:cubicBezTo>
                  <a:cubicBezTo>
                    <a:pt x="1" y="16257"/>
                    <a:pt x="23" y="16311"/>
                    <a:pt x="68" y="16311"/>
                  </a:cubicBezTo>
                  <a:cubicBezTo>
                    <a:pt x="78" y="16311"/>
                    <a:pt x="89" y="16308"/>
                    <a:pt x="101" y="16302"/>
                  </a:cubicBezTo>
                  <a:cubicBezTo>
                    <a:pt x="701" y="16169"/>
                    <a:pt x="1168" y="15735"/>
                    <a:pt x="1635" y="15368"/>
                  </a:cubicBezTo>
                  <a:cubicBezTo>
                    <a:pt x="2102" y="15001"/>
                    <a:pt x="2603" y="14634"/>
                    <a:pt x="3170" y="14434"/>
                  </a:cubicBezTo>
                  <a:cubicBezTo>
                    <a:pt x="3432" y="14354"/>
                    <a:pt x="3690" y="14320"/>
                    <a:pt x="3943" y="14320"/>
                  </a:cubicBezTo>
                  <a:cubicBezTo>
                    <a:pt x="4850" y="14320"/>
                    <a:pt x="5705" y="14755"/>
                    <a:pt x="6539" y="15068"/>
                  </a:cubicBezTo>
                  <a:cubicBezTo>
                    <a:pt x="7080" y="15267"/>
                    <a:pt x="7622" y="15387"/>
                    <a:pt x="8158" y="15387"/>
                  </a:cubicBezTo>
                  <a:cubicBezTo>
                    <a:pt x="8613" y="15387"/>
                    <a:pt x="9064" y="15300"/>
                    <a:pt x="9508" y="15101"/>
                  </a:cubicBezTo>
                  <a:cubicBezTo>
                    <a:pt x="10375" y="14768"/>
                    <a:pt x="11075" y="14101"/>
                    <a:pt x="11743" y="13467"/>
                  </a:cubicBezTo>
                  <a:cubicBezTo>
                    <a:pt x="12410" y="12833"/>
                    <a:pt x="13077" y="12133"/>
                    <a:pt x="13911" y="11699"/>
                  </a:cubicBezTo>
                  <a:cubicBezTo>
                    <a:pt x="15045" y="11132"/>
                    <a:pt x="16446" y="11232"/>
                    <a:pt x="17680" y="11065"/>
                  </a:cubicBezTo>
                  <a:cubicBezTo>
                    <a:pt x="18681" y="10898"/>
                    <a:pt x="19748" y="10531"/>
                    <a:pt x="20416" y="9764"/>
                  </a:cubicBezTo>
                  <a:cubicBezTo>
                    <a:pt x="21183" y="8897"/>
                    <a:pt x="21116" y="7629"/>
                    <a:pt x="21917" y="6762"/>
                  </a:cubicBezTo>
                  <a:cubicBezTo>
                    <a:pt x="22751" y="5895"/>
                    <a:pt x="23818" y="5194"/>
                    <a:pt x="24185" y="3960"/>
                  </a:cubicBezTo>
                  <a:cubicBezTo>
                    <a:pt x="24352" y="3393"/>
                    <a:pt x="24385" y="2659"/>
                    <a:pt x="24385" y="2059"/>
                  </a:cubicBezTo>
                  <a:cubicBezTo>
                    <a:pt x="24352" y="1425"/>
                    <a:pt x="24285" y="758"/>
                    <a:pt x="24118" y="124"/>
                  </a:cubicBezTo>
                  <a:cubicBezTo>
                    <a:pt x="24104" y="37"/>
                    <a:pt x="24045" y="1"/>
                    <a:pt x="239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3" name="Google Shape;3203;p44"/>
            <p:cNvSpPr/>
            <p:nvPr/>
          </p:nvSpPr>
          <p:spPr>
            <a:xfrm>
              <a:off x="4017887" y="3416288"/>
              <a:ext cx="345966" cy="275859"/>
            </a:xfrm>
            <a:custGeom>
              <a:avLst/>
              <a:gdLst/>
              <a:ahLst/>
              <a:cxnLst/>
              <a:rect l="l" t="t" r="r" b="b"/>
              <a:pathLst>
                <a:path w="19231" h="15334" extrusionOk="0">
                  <a:moveTo>
                    <a:pt x="18967" y="0"/>
                  </a:moveTo>
                  <a:cubicBezTo>
                    <a:pt x="18903" y="0"/>
                    <a:pt x="18845" y="35"/>
                    <a:pt x="18830" y="107"/>
                  </a:cubicBezTo>
                  <a:cubicBezTo>
                    <a:pt x="18630" y="1175"/>
                    <a:pt x="18397" y="2209"/>
                    <a:pt x="18096" y="3209"/>
                  </a:cubicBezTo>
                  <a:cubicBezTo>
                    <a:pt x="17830" y="4077"/>
                    <a:pt x="17463" y="4944"/>
                    <a:pt x="16929" y="5678"/>
                  </a:cubicBezTo>
                  <a:cubicBezTo>
                    <a:pt x="16429" y="6378"/>
                    <a:pt x="15795" y="6945"/>
                    <a:pt x="14994" y="7279"/>
                  </a:cubicBezTo>
                  <a:cubicBezTo>
                    <a:pt x="14160" y="7646"/>
                    <a:pt x="13193" y="7713"/>
                    <a:pt x="12426" y="8280"/>
                  </a:cubicBezTo>
                  <a:cubicBezTo>
                    <a:pt x="11125" y="9214"/>
                    <a:pt x="10724" y="11148"/>
                    <a:pt x="9057" y="11549"/>
                  </a:cubicBezTo>
                  <a:cubicBezTo>
                    <a:pt x="8663" y="11645"/>
                    <a:pt x="8265" y="11680"/>
                    <a:pt x="7865" y="11680"/>
                  </a:cubicBezTo>
                  <a:cubicBezTo>
                    <a:pt x="6865" y="11680"/>
                    <a:pt x="5853" y="11464"/>
                    <a:pt x="4857" y="11464"/>
                  </a:cubicBezTo>
                  <a:cubicBezTo>
                    <a:pt x="4599" y="11464"/>
                    <a:pt x="4342" y="11479"/>
                    <a:pt x="4086" y="11515"/>
                  </a:cubicBezTo>
                  <a:cubicBezTo>
                    <a:pt x="2152" y="11816"/>
                    <a:pt x="851" y="13450"/>
                    <a:pt x="50" y="15118"/>
                  </a:cubicBezTo>
                  <a:cubicBezTo>
                    <a:pt x="1" y="15217"/>
                    <a:pt x="98" y="15334"/>
                    <a:pt x="192" y="15334"/>
                  </a:cubicBezTo>
                  <a:cubicBezTo>
                    <a:pt x="225" y="15334"/>
                    <a:pt x="258" y="15319"/>
                    <a:pt x="284" y="15285"/>
                  </a:cubicBezTo>
                  <a:cubicBezTo>
                    <a:pt x="1551" y="14051"/>
                    <a:pt x="2485" y="12349"/>
                    <a:pt x="4453" y="12216"/>
                  </a:cubicBezTo>
                  <a:cubicBezTo>
                    <a:pt x="4606" y="12203"/>
                    <a:pt x="4760" y="12198"/>
                    <a:pt x="4914" y="12198"/>
                  </a:cubicBezTo>
                  <a:cubicBezTo>
                    <a:pt x="6017" y="12198"/>
                    <a:pt x="7145" y="12479"/>
                    <a:pt x="8270" y="12479"/>
                  </a:cubicBezTo>
                  <a:cubicBezTo>
                    <a:pt x="8667" y="12479"/>
                    <a:pt x="9063" y="12444"/>
                    <a:pt x="9457" y="12349"/>
                  </a:cubicBezTo>
                  <a:cubicBezTo>
                    <a:pt x="10257" y="12149"/>
                    <a:pt x="10925" y="11649"/>
                    <a:pt x="11425" y="10982"/>
                  </a:cubicBezTo>
                  <a:cubicBezTo>
                    <a:pt x="11925" y="10315"/>
                    <a:pt x="12326" y="9514"/>
                    <a:pt x="12993" y="9047"/>
                  </a:cubicBezTo>
                  <a:cubicBezTo>
                    <a:pt x="13760" y="8547"/>
                    <a:pt x="14727" y="8480"/>
                    <a:pt x="15561" y="8080"/>
                  </a:cubicBezTo>
                  <a:cubicBezTo>
                    <a:pt x="16329" y="7746"/>
                    <a:pt x="16996" y="7146"/>
                    <a:pt x="17529" y="6512"/>
                  </a:cubicBezTo>
                  <a:cubicBezTo>
                    <a:pt x="18163" y="5711"/>
                    <a:pt x="18664" y="4777"/>
                    <a:pt x="18897" y="3777"/>
                  </a:cubicBezTo>
                  <a:cubicBezTo>
                    <a:pt x="19231" y="2576"/>
                    <a:pt x="19197" y="1408"/>
                    <a:pt x="19164" y="174"/>
                  </a:cubicBezTo>
                  <a:cubicBezTo>
                    <a:pt x="19145" y="60"/>
                    <a:pt x="19051" y="0"/>
                    <a:pt x="189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4" name="Google Shape;3204;p44"/>
            <p:cNvSpPr/>
            <p:nvPr/>
          </p:nvSpPr>
          <p:spPr>
            <a:xfrm>
              <a:off x="4074591" y="3423358"/>
              <a:ext cx="228059" cy="164914"/>
            </a:xfrm>
            <a:custGeom>
              <a:avLst/>
              <a:gdLst/>
              <a:ahLst/>
              <a:cxnLst/>
              <a:rect l="l" t="t" r="r" b="b"/>
              <a:pathLst>
                <a:path w="12677" h="9167" extrusionOk="0">
                  <a:moveTo>
                    <a:pt x="12408" y="1"/>
                  </a:moveTo>
                  <a:cubicBezTo>
                    <a:pt x="12365" y="1"/>
                    <a:pt x="12319" y="16"/>
                    <a:pt x="12276" y="48"/>
                  </a:cubicBezTo>
                  <a:cubicBezTo>
                    <a:pt x="12042" y="281"/>
                    <a:pt x="11809" y="448"/>
                    <a:pt x="11609" y="682"/>
                  </a:cubicBezTo>
                  <a:cubicBezTo>
                    <a:pt x="11375" y="915"/>
                    <a:pt x="11142" y="1115"/>
                    <a:pt x="10875" y="1315"/>
                  </a:cubicBezTo>
                  <a:cubicBezTo>
                    <a:pt x="10374" y="1682"/>
                    <a:pt x="9841" y="2016"/>
                    <a:pt x="9407" y="2450"/>
                  </a:cubicBezTo>
                  <a:cubicBezTo>
                    <a:pt x="8340" y="3517"/>
                    <a:pt x="7839" y="4985"/>
                    <a:pt x="6805" y="6019"/>
                  </a:cubicBezTo>
                  <a:cubicBezTo>
                    <a:pt x="6454" y="6351"/>
                    <a:pt x="6041" y="6438"/>
                    <a:pt x="5613" y="6438"/>
                  </a:cubicBezTo>
                  <a:cubicBezTo>
                    <a:pt x="5268" y="6438"/>
                    <a:pt x="4912" y="6382"/>
                    <a:pt x="4570" y="6352"/>
                  </a:cubicBezTo>
                  <a:cubicBezTo>
                    <a:pt x="4462" y="6347"/>
                    <a:pt x="4354" y="6344"/>
                    <a:pt x="4245" y="6344"/>
                  </a:cubicBezTo>
                  <a:cubicBezTo>
                    <a:pt x="3655" y="6344"/>
                    <a:pt x="3071" y="6427"/>
                    <a:pt x="2536" y="6653"/>
                  </a:cubicBezTo>
                  <a:cubicBezTo>
                    <a:pt x="1935" y="6853"/>
                    <a:pt x="1401" y="7153"/>
                    <a:pt x="934" y="7553"/>
                  </a:cubicBezTo>
                  <a:cubicBezTo>
                    <a:pt x="534" y="7920"/>
                    <a:pt x="0" y="8454"/>
                    <a:pt x="34" y="9054"/>
                  </a:cubicBezTo>
                  <a:cubicBezTo>
                    <a:pt x="34" y="9129"/>
                    <a:pt x="71" y="9167"/>
                    <a:pt x="118" y="9167"/>
                  </a:cubicBezTo>
                  <a:cubicBezTo>
                    <a:pt x="134" y="9167"/>
                    <a:pt x="151" y="9163"/>
                    <a:pt x="167" y="9154"/>
                  </a:cubicBezTo>
                  <a:cubicBezTo>
                    <a:pt x="734" y="8854"/>
                    <a:pt x="1135" y="8220"/>
                    <a:pt x="1668" y="7853"/>
                  </a:cubicBezTo>
                  <a:cubicBezTo>
                    <a:pt x="2202" y="7486"/>
                    <a:pt x="2802" y="7220"/>
                    <a:pt x="3470" y="7120"/>
                  </a:cubicBezTo>
                  <a:cubicBezTo>
                    <a:pt x="3626" y="7099"/>
                    <a:pt x="3782" y="7091"/>
                    <a:pt x="3938" y="7091"/>
                  </a:cubicBezTo>
                  <a:cubicBezTo>
                    <a:pt x="4489" y="7091"/>
                    <a:pt x="5040" y="7190"/>
                    <a:pt x="5591" y="7190"/>
                  </a:cubicBezTo>
                  <a:cubicBezTo>
                    <a:pt x="5651" y="7190"/>
                    <a:pt x="5711" y="7189"/>
                    <a:pt x="5771" y="7186"/>
                  </a:cubicBezTo>
                  <a:cubicBezTo>
                    <a:pt x="6505" y="7153"/>
                    <a:pt x="7172" y="6919"/>
                    <a:pt x="7673" y="6419"/>
                  </a:cubicBezTo>
                  <a:cubicBezTo>
                    <a:pt x="8707" y="5385"/>
                    <a:pt x="9240" y="3951"/>
                    <a:pt x="10341" y="2950"/>
                  </a:cubicBezTo>
                  <a:cubicBezTo>
                    <a:pt x="11208" y="2216"/>
                    <a:pt x="12676" y="1482"/>
                    <a:pt x="12576" y="181"/>
                  </a:cubicBezTo>
                  <a:cubicBezTo>
                    <a:pt x="12576" y="68"/>
                    <a:pt x="12499" y="1"/>
                    <a:pt x="124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5" name="Google Shape;3205;p44"/>
            <p:cNvSpPr/>
            <p:nvPr/>
          </p:nvSpPr>
          <p:spPr>
            <a:xfrm>
              <a:off x="4452057" y="3568628"/>
              <a:ext cx="251788" cy="207856"/>
            </a:xfrm>
            <a:custGeom>
              <a:avLst/>
              <a:gdLst/>
              <a:ahLst/>
              <a:cxnLst/>
              <a:rect l="l" t="t" r="r" b="b"/>
              <a:pathLst>
                <a:path w="13996" h="11554" extrusionOk="0">
                  <a:moveTo>
                    <a:pt x="1326" y="0"/>
                  </a:moveTo>
                  <a:cubicBezTo>
                    <a:pt x="1297" y="0"/>
                    <a:pt x="1267" y="4"/>
                    <a:pt x="1234" y="12"/>
                  </a:cubicBezTo>
                  <a:cubicBezTo>
                    <a:pt x="967" y="112"/>
                    <a:pt x="834" y="446"/>
                    <a:pt x="734" y="679"/>
                  </a:cubicBezTo>
                  <a:cubicBezTo>
                    <a:pt x="534" y="1079"/>
                    <a:pt x="400" y="1513"/>
                    <a:pt x="334" y="1947"/>
                  </a:cubicBezTo>
                  <a:cubicBezTo>
                    <a:pt x="0" y="3581"/>
                    <a:pt x="367" y="5316"/>
                    <a:pt x="1501" y="6583"/>
                  </a:cubicBezTo>
                  <a:cubicBezTo>
                    <a:pt x="2002" y="7150"/>
                    <a:pt x="2635" y="7584"/>
                    <a:pt x="3336" y="7851"/>
                  </a:cubicBezTo>
                  <a:cubicBezTo>
                    <a:pt x="3843" y="8041"/>
                    <a:pt x="4351" y="8111"/>
                    <a:pt x="4867" y="8111"/>
                  </a:cubicBezTo>
                  <a:cubicBezTo>
                    <a:pt x="5165" y="8111"/>
                    <a:pt x="5466" y="8088"/>
                    <a:pt x="5771" y="8051"/>
                  </a:cubicBezTo>
                  <a:cubicBezTo>
                    <a:pt x="5945" y="8022"/>
                    <a:pt x="6125" y="7999"/>
                    <a:pt x="6303" y="7999"/>
                  </a:cubicBezTo>
                  <a:cubicBezTo>
                    <a:pt x="6535" y="7999"/>
                    <a:pt x="6764" y="8038"/>
                    <a:pt x="6972" y="8151"/>
                  </a:cubicBezTo>
                  <a:cubicBezTo>
                    <a:pt x="7272" y="8318"/>
                    <a:pt x="7505" y="8618"/>
                    <a:pt x="7739" y="8885"/>
                  </a:cubicBezTo>
                  <a:cubicBezTo>
                    <a:pt x="8173" y="9485"/>
                    <a:pt x="8540" y="10119"/>
                    <a:pt x="9140" y="10586"/>
                  </a:cubicBezTo>
                  <a:cubicBezTo>
                    <a:pt x="9807" y="11120"/>
                    <a:pt x="10608" y="11420"/>
                    <a:pt x="11442" y="11520"/>
                  </a:cubicBezTo>
                  <a:cubicBezTo>
                    <a:pt x="11586" y="11542"/>
                    <a:pt x="11727" y="11553"/>
                    <a:pt x="11865" y="11553"/>
                  </a:cubicBezTo>
                  <a:cubicBezTo>
                    <a:pt x="12142" y="11553"/>
                    <a:pt x="12409" y="11509"/>
                    <a:pt x="12676" y="11420"/>
                  </a:cubicBezTo>
                  <a:cubicBezTo>
                    <a:pt x="13143" y="11320"/>
                    <a:pt x="13443" y="11053"/>
                    <a:pt x="13843" y="10786"/>
                  </a:cubicBezTo>
                  <a:cubicBezTo>
                    <a:pt x="13995" y="10665"/>
                    <a:pt x="13926" y="10377"/>
                    <a:pt x="13736" y="10377"/>
                  </a:cubicBezTo>
                  <a:cubicBezTo>
                    <a:pt x="13717" y="10377"/>
                    <a:pt x="13697" y="10380"/>
                    <a:pt x="13677" y="10386"/>
                  </a:cubicBezTo>
                  <a:cubicBezTo>
                    <a:pt x="13361" y="10485"/>
                    <a:pt x="12998" y="10513"/>
                    <a:pt x="12644" y="10513"/>
                  </a:cubicBezTo>
                  <a:cubicBezTo>
                    <a:pt x="12400" y="10513"/>
                    <a:pt x="12160" y="10500"/>
                    <a:pt x="11942" y="10486"/>
                  </a:cubicBezTo>
                  <a:cubicBezTo>
                    <a:pt x="11342" y="10453"/>
                    <a:pt x="10774" y="10353"/>
                    <a:pt x="10241" y="10086"/>
                  </a:cubicBezTo>
                  <a:cubicBezTo>
                    <a:pt x="9173" y="9519"/>
                    <a:pt x="8773" y="8418"/>
                    <a:pt x="7906" y="7651"/>
                  </a:cubicBezTo>
                  <a:cubicBezTo>
                    <a:pt x="7439" y="7284"/>
                    <a:pt x="6905" y="7050"/>
                    <a:pt x="6305" y="7050"/>
                  </a:cubicBezTo>
                  <a:cubicBezTo>
                    <a:pt x="5755" y="7050"/>
                    <a:pt x="5206" y="7209"/>
                    <a:pt x="4656" y="7209"/>
                  </a:cubicBezTo>
                  <a:cubicBezTo>
                    <a:pt x="4539" y="7209"/>
                    <a:pt x="4421" y="7201"/>
                    <a:pt x="4303" y="7184"/>
                  </a:cubicBezTo>
                  <a:cubicBezTo>
                    <a:pt x="3102" y="6984"/>
                    <a:pt x="2035" y="6150"/>
                    <a:pt x="1468" y="5082"/>
                  </a:cubicBezTo>
                  <a:cubicBezTo>
                    <a:pt x="1101" y="4382"/>
                    <a:pt x="967" y="3548"/>
                    <a:pt x="967" y="2781"/>
                  </a:cubicBezTo>
                  <a:cubicBezTo>
                    <a:pt x="967" y="2347"/>
                    <a:pt x="1034" y="1947"/>
                    <a:pt x="1101" y="1546"/>
                  </a:cubicBezTo>
                  <a:cubicBezTo>
                    <a:pt x="1168" y="1380"/>
                    <a:pt x="1201" y="1179"/>
                    <a:pt x="1268" y="979"/>
                  </a:cubicBezTo>
                  <a:cubicBezTo>
                    <a:pt x="1268" y="946"/>
                    <a:pt x="1368" y="646"/>
                    <a:pt x="1401" y="479"/>
                  </a:cubicBezTo>
                  <a:cubicBezTo>
                    <a:pt x="1738" y="479"/>
                    <a:pt x="1653" y="0"/>
                    <a:pt x="13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6" name="Google Shape;3206;p44"/>
            <p:cNvSpPr/>
            <p:nvPr/>
          </p:nvSpPr>
          <p:spPr>
            <a:xfrm>
              <a:off x="4512665" y="3517680"/>
              <a:ext cx="174035" cy="171787"/>
            </a:xfrm>
            <a:custGeom>
              <a:avLst/>
              <a:gdLst/>
              <a:ahLst/>
              <a:cxnLst/>
              <a:rect l="l" t="t" r="r" b="b"/>
              <a:pathLst>
                <a:path w="9674" h="9549" extrusionOk="0">
                  <a:moveTo>
                    <a:pt x="250" y="0"/>
                  </a:moveTo>
                  <a:cubicBezTo>
                    <a:pt x="225" y="0"/>
                    <a:pt x="200" y="25"/>
                    <a:pt x="200" y="75"/>
                  </a:cubicBezTo>
                  <a:cubicBezTo>
                    <a:pt x="100" y="842"/>
                    <a:pt x="0" y="1543"/>
                    <a:pt x="100" y="2310"/>
                  </a:cubicBezTo>
                  <a:cubicBezTo>
                    <a:pt x="167" y="2877"/>
                    <a:pt x="300" y="3444"/>
                    <a:pt x="567" y="3945"/>
                  </a:cubicBezTo>
                  <a:cubicBezTo>
                    <a:pt x="1101" y="4979"/>
                    <a:pt x="2035" y="5613"/>
                    <a:pt x="3169" y="5746"/>
                  </a:cubicBezTo>
                  <a:cubicBezTo>
                    <a:pt x="3836" y="5813"/>
                    <a:pt x="4503" y="5779"/>
                    <a:pt x="5070" y="6180"/>
                  </a:cubicBezTo>
                  <a:cubicBezTo>
                    <a:pt x="5571" y="6513"/>
                    <a:pt x="5904" y="7014"/>
                    <a:pt x="6271" y="7481"/>
                  </a:cubicBezTo>
                  <a:cubicBezTo>
                    <a:pt x="7005" y="8348"/>
                    <a:pt x="8106" y="9449"/>
                    <a:pt x="9307" y="9549"/>
                  </a:cubicBezTo>
                  <a:cubicBezTo>
                    <a:pt x="9607" y="9549"/>
                    <a:pt x="9674" y="9215"/>
                    <a:pt x="9540" y="9048"/>
                  </a:cubicBezTo>
                  <a:cubicBezTo>
                    <a:pt x="9474" y="8948"/>
                    <a:pt x="9407" y="8882"/>
                    <a:pt x="9340" y="8815"/>
                  </a:cubicBezTo>
                  <a:cubicBezTo>
                    <a:pt x="9307" y="8781"/>
                    <a:pt x="9273" y="8781"/>
                    <a:pt x="9240" y="8781"/>
                  </a:cubicBezTo>
                  <a:cubicBezTo>
                    <a:pt x="8907" y="8515"/>
                    <a:pt x="8506" y="8281"/>
                    <a:pt x="8106" y="7981"/>
                  </a:cubicBezTo>
                  <a:cubicBezTo>
                    <a:pt x="7639" y="7647"/>
                    <a:pt x="7239" y="7214"/>
                    <a:pt x="6872" y="6780"/>
                  </a:cubicBezTo>
                  <a:cubicBezTo>
                    <a:pt x="6138" y="5913"/>
                    <a:pt x="5471" y="5146"/>
                    <a:pt x="4270" y="4979"/>
                  </a:cubicBezTo>
                  <a:cubicBezTo>
                    <a:pt x="3703" y="4912"/>
                    <a:pt x="3069" y="4979"/>
                    <a:pt x="2535" y="4779"/>
                  </a:cubicBezTo>
                  <a:cubicBezTo>
                    <a:pt x="2035" y="4612"/>
                    <a:pt x="1601" y="4245"/>
                    <a:pt x="1301" y="3811"/>
                  </a:cubicBezTo>
                  <a:cubicBezTo>
                    <a:pt x="968" y="3344"/>
                    <a:pt x="767" y="2811"/>
                    <a:pt x="634" y="2243"/>
                  </a:cubicBezTo>
                  <a:cubicBezTo>
                    <a:pt x="501" y="1543"/>
                    <a:pt x="367" y="776"/>
                    <a:pt x="300" y="75"/>
                  </a:cubicBezTo>
                  <a:cubicBezTo>
                    <a:pt x="300" y="25"/>
                    <a:pt x="275" y="0"/>
                    <a:pt x="2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7" name="Google Shape;3207;p44"/>
            <p:cNvSpPr/>
            <p:nvPr/>
          </p:nvSpPr>
          <p:spPr>
            <a:xfrm>
              <a:off x="4539668" y="3475764"/>
              <a:ext cx="113427" cy="130445"/>
            </a:xfrm>
            <a:custGeom>
              <a:avLst/>
              <a:gdLst/>
              <a:ahLst/>
              <a:cxnLst/>
              <a:rect l="l" t="t" r="r" b="b"/>
              <a:pathLst>
                <a:path w="6305" h="7251" extrusionOk="0">
                  <a:moveTo>
                    <a:pt x="1016" y="1"/>
                  </a:moveTo>
                  <a:cubicBezTo>
                    <a:pt x="990" y="1"/>
                    <a:pt x="960" y="11"/>
                    <a:pt x="934" y="37"/>
                  </a:cubicBezTo>
                  <a:cubicBezTo>
                    <a:pt x="0" y="1304"/>
                    <a:pt x="534" y="3139"/>
                    <a:pt x="1735" y="4006"/>
                  </a:cubicBezTo>
                  <a:cubicBezTo>
                    <a:pt x="2502" y="4540"/>
                    <a:pt x="3436" y="4740"/>
                    <a:pt x="4203" y="5274"/>
                  </a:cubicBezTo>
                  <a:cubicBezTo>
                    <a:pt x="4570" y="5574"/>
                    <a:pt x="4870" y="5941"/>
                    <a:pt x="5171" y="6308"/>
                  </a:cubicBezTo>
                  <a:cubicBezTo>
                    <a:pt x="5437" y="6675"/>
                    <a:pt x="5704" y="7042"/>
                    <a:pt x="6138" y="7242"/>
                  </a:cubicBezTo>
                  <a:cubicBezTo>
                    <a:pt x="6150" y="7248"/>
                    <a:pt x="6163" y="7251"/>
                    <a:pt x="6176" y="7251"/>
                  </a:cubicBezTo>
                  <a:cubicBezTo>
                    <a:pt x="6237" y="7251"/>
                    <a:pt x="6305" y="7191"/>
                    <a:pt x="6305" y="7109"/>
                  </a:cubicBezTo>
                  <a:cubicBezTo>
                    <a:pt x="6305" y="6341"/>
                    <a:pt x="5638" y="5608"/>
                    <a:pt x="5071" y="5074"/>
                  </a:cubicBezTo>
                  <a:cubicBezTo>
                    <a:pt x="4403" y="4473"/>
                    <a:pt x="3670" y="4173"/>
                    <a:pt x="2869" y="3873"/>
                  </a:cubicBezTo>
                  <a:cubicBezTo>
                    <a:pt x="2102" y="3539"/>
                    <a:pt x="1468" y="3139"/>
                    <a:pt x="1134" y="2372"/>
                  </a:cubicBezTo>
                  <a:cubicBezTo>
                    <a:pt x="834" y="1671"/>
                    <a:pt x="834" y="804"/>
                    <a:pt x="1068" y="70"/>
                  </a:cubicBezTo>
                  <a:cubicBezTo>
                    <a:pt x="1088" y="29"/>
                    <a:pt x="1058" y="1"/>
                    <a:pt x="10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8" name="Google Shape;3208;p44"/>
            <p:cNvSpPr/>
            <p:nvPr/>
          </p:nvSpPr>
          <p:spPr>
            <a:xfrm>
              <a:off x="4000185" y="4301258"/>
              <a:ext cx="59421" cy="254163"/>
            </a:xfrm>
            <a:custGeom>
              <a:avLst/>
              <a:gdLst/>
              <a:ahLst/>
              <a:cxnLst/>
              <a:rect l="l" t="t" r="r" b="b"/>
              <a:pathLst>
                <a:path w="3303" h="14128" extrusionOk="0">
                  <a:moveTo>
                    <a:pt x="2907" y="0"/>
                  </a:moveTo>
                  <a:cubicBezTo>
                    <a:pt x="2799" y="0"/>
                    <a:pt x="2697" y="55"/>
                    <a:pt x="2669" y="184"/>
                  </a:cubicBezTo>
                  <a:cubicBezTo>
                    <a:pt x="2435" y="1451"/>
                    <a:pt x="2368" y="2786"/>
                    <a:pt x="2135" y="4053"/>
                  </a:cubicBezTo>
                  <a:cubicBezTo>
                    <a:pt x="1868" y="5354"/>
                    <a:pt x="1501" y="6588"/>
                    <a:pt x="1001" y="7789"/>
                  </a:cubicBezTo>
                  <a:cubicBezTo>
                    <a:pt x="567" y="8957"/>
                    <a:pt x="134" y="10124"/>
                    <a:pt x="33" y="11392"/>
                  </a:cubicBezTo>
                  <a:cubicBezTo>
                    <a:pt x="0" y="11959"/>
                    <a:pt x="33" y="12559"/>
                    <a:pt x="200" y="13126"/>
                  </a:cubicBezTo>
                  <a:cubicBezTo>
                    <a:pt x="334" y="13493"/>
                    <a:pt x="601" y="14094"/>
                    <a:pt x="1068" y="14127"/>
                  </a:cubicBezTo>
                  <a:cubicBezTo>
                    <a:pt x="1134" y="14127"/>
                    <a:pt x="1168" y="14094"/>
                    <a:pt x="1201" y="14027"/>
                  </a:cubicBezTo>
                  <a:cubicBezTo>
                    <a:pt x="1401" y="13660"/>
                    <a:pt x="1134" y="13060"/>
                    <a:pt x="1068" y="12659"/>
                  </a:cubicBezTo>
                  <a:cubicBezTo>
                    <a:pt x="934" y="12126"/>
                    <a:pt x="934" y="11525"/>
                    <a:pt x="1001" y="10992"/>
                  </a:cubicBezTo>
                  <a:cubicBezTo>
                    <a:pt x="1168" y="9791"/>
                    <a:pt x="1635" y="8657"/>
                    <a:pt x="2068" y="7556"/>
                  </a:cubicBezTo>
                  <a:cubicBezTo>
                    <a:pt x="2502" y="6388"/>
                    <a:pt x="2802" y="5187"/>
                    <a:pt x="2969" y="3987"/>
                  </a:cubicBezTo>
                  <a:cubicBezTo>
                    <a:pt x="3169" y="2752"/>
                    <a:pt x="3302" y="1485"/>
                    <a:pt x="3202" y="251"/>
                  </a:cubicBezTo>
                  <a:cubicBezTo>
                    <a:pt x="3202" y="98"/>
                    <a:pt x="3050" y="0"/>
                    <a:pt x="290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9" name="Google Shape;3209;p44"/>
            <p:cNvSpPr/>
            <p:nvPr/>
          </p:nvSpPr>
          <p:spPr>
            <a:xfrm>
              <a:off x="4651278" y="4314462"/>
              <a:ext cx="53430" cy="235309"/>
            </a:xfrm>
            <a:custGeom>
              <a:avLst/>
              <a:gdLst/>
              <a:ahLst/>
              <a:cxnLst/>
              <a:rect l="l" t="t" r="r" b="b"/>
              <a:pathLst>
                <a:path w="2970" h="13080" extrusionOk="0">
                  <a:moveTo>
                    <a:pt x="351" y="0"/>
                  </a:moveTo>
                  <a:cubicBezTo>
                    <a:pt x="259" y="0"/>
                    <a:pt x="167" y="50"/>
                    <a:pt x="134" y="150"/>
                  </a:cubicBezTo>
                  <a:cubicBezTo>
                    <a:pt x="1" y="717"/>
                    <a:pt x="1" y="1318"/>
                    <a:pt x="1" y="1885"/>
                  </a:cubicBezTo>
                  <a:cubicBezTo>
                    <a:pt x="1" y="2485"/>
                    <a:pt x="34" y="3086"/>
                    <a:pt x="101" y="3653"/>
                  </a:cubicBezTo>
                  <a:cubicBezTo>
                    <a:pt x="234" y="4820"/>
                    <a:pt x="534" y="5888"/>
                    <a:pt x="968" y="6989"/>
                  </a:cubicBezTo>
                  <a:cubicBezTo>
                    <a:pt x="1368" y="7989"/>
                    <a:pt x="1835" y="9023"/>
                    <a:pt x="1969" y="10157"/>
                  </a:cubicBezTo>
                  <a:cubicBezTo>
                    <a:pt x="2035" y="10691"/>
                    <a:pt x="1969" y="11192"/>
                    <a:pt x="1902" y="11725"/>
                  </a:cubicBezTo>
                  <a:cubicBezTo>
                    <a:pt x="1835" y="12159"/>
                    <a:pt x="1802" y="12859"/>
                    <a:pt x="2302" y="13060"/>
                  </a:cubicBezTo>
                  <a:cubicBezTo>
                    <a:pt x="2339" y="13072"/>
                    <a:pt x="2376" y="13080"/>
                    <a:pt x="2412" y="13080"/>
                  </a:cubicBezTo>
                  <a:cubicBezTo>
                    <a:pt x="2476" y="13080"/>
                    <a:pt x="2539" y="13056"/>
                    <a:pt x="2603" y="12993"/>
                  </a:cubicBezTo>
                  <a:cubicBezTo>
                    <a:pt x="2836" y="12593"/>
                    <a:pt x="2836" y="11925"/>
                    <a:pt x="2903" y="11492"/>
                  </a:cubicBezTo>
                  <a:cubicBezTo>
                    <a:pt x="2969" y="10991"/>
                    <a:pt x="2969" y="10458"/>
                    <a:pt x="2903" y="9957"/>
                  </a:cubicBezTo>
                  <a:cubicBezTo>
                    <a:pt x="2736" y="8890"/>
                    <a:pt x="2269" y="7889"/>
                    <a:pt x="1869" y="6888"/>
                  </a:cubicBezTo>
                  <a:cubicBezTo>
                    <a:pt x="1435" y="5854"/>
                    <a:pt x="1068" y="4820"/>
                    <a:pt x="901" y="3720"/>
                  </a:cubicBezTo>
                  <a:cubicBezTo>
                    <a:pt x="801" y="3086"/>
                    <a:pt x="768" y="2485"/>
                    <a:pt x="701" y="1885"/>
                  </a:cubicBezTo>
                  <a:cubicBezTo>
                    <a:pt x="668" y="1318"/>
                    <a:pt x="701" y="717"/>
                    <a:pt x="568" y="150"/>
                  </a:cubicBezTo>
                  <a:cubicBezTo>
                    <a:pt x="534" y="50"/>
                    <a:pt x="443" y="0"/>
                    <a:pt x="35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0" name="Google Shape;3210;p44"/>
            <p:cNvSpPr/>
            <p:nvPr/>
          </p:nvSpPr>
          <p:spPr>
            <a:xfrm>
              <a:off x="4169183" y="4034500"/>
              <a:ext cx="373490" cy="151116"/>
            </a:xfrm>
            <a:custGeom>
              <a:avLst/>
              <a:gdLst/>
              <a:ahLst/>
              <a:cxnLst/>
              <a:rect l="l" t="t" r="r" b="b"/>
              <a:pathLst>
                <a:path w="20761" h="8400" extrusionOk="0">
                  <a:moveTo>
                    <a:pt x="448" y="1"/>
                  </a:moveTo>
                  <a:cubicBezTo>
                    <a:pt x="232" y="1"/>
                    <a:pt x="1" y="219"/>
                    <a:pt x="46" y="468"/>
                  </a:cubicBezTo>
                  <a:cubicBezTo>
                    <a:pt x="380" y="2236"/>
                    <a:pt x="1447" y="3871"/>
                    <a:pt x="2748" y="5105"/>
                  </a:cubicBezTo>
                  <a:cubicBezTo>
                    <a:pt x="4049" y="6406"/>
                    <a:pt x="5650" y="7373"/>
                    <a:pt x="7385" y="7940"/>
                  </a:cubicBezTo>
                  <a:cubicBezTo>
                    <a:pt x="8383" y="8251"/>
                    <a:pt x="9405" y="8399"/>
                    <a:pt x="10420" y="8399"/>
                  </a:cubicBezTo>
                  <a:cubicBezTo>
                    <a:pt x="13004" y="8399"/>
                    <a:pt x="15548" y="7438"/>
                    <a:pt x="17559" y="5739"/>
                  </a:cubicBezTo>
                  <a:cubicBezTo>
                    <a:pt x="18326" y="5105"/>
                    <a:pt x="18993" y="4338"/>
                    <a:pt x="19560" y="3504"/>
                  </a:cubicBezTo>
                  <a:cubicBezTo>
                    <a:pt x="19860" y="3103"/>
                    <a:pt x="20094" y="2636"/>
                    <a:pt x="20294" y="2203"/>
                  </a:cubicBezTo>
                  <a:cubicBezTo>
                    <a:pt x="20494" y="1769"/>
                    <a:pt x="20761" y="1302"/>
                    <a:pt x="20494" y="868"/>
                  </a:cubicBezTo>
                  <a:cubicBezTo>
                    <a:pt x="20494" y="835"/>
                    <a:pt x="20494" y="802"/>
                    <a:pt x="20494" y="735"/>
                  </a:cubicBezTo>
                  <a:cubicBezTo>
                    <a:pt x="20474" y="596"/>
                    <a:pt x="20372" y="516"/>
                    <a:pt x="20257" y="516"/>
                  </a:cubicBezTo>
                  <a:cubicBezTo>
                    <a:pt x="20179" y="516"/>
                    <a:pt x="20095" y="554"/>
                    <a:pt x="20027" y="635"/>
                  </a:cubicBezTo>
                  <a:cubicBezTo>
                    <a:pt x="20061" y="635"/>
                    <a:pt x="20061" y="668"/>
                    <a:pt x="20094" y="668"/>
                  </a:cubicBezTo>
                  <a:cubicBezTo>
                    <a:pt x="19994" y="668"/>
                    <a:pt x="19894" y="702"/>
                    <a:pt x="19794" y="735"/>
                  </a:cubicBezTo>
                  <a:cubicBezTo>
                    <a:pt x="19727" y="802"/>
                    <a:pt x="19660" y="868"/>
                    <a:pt x="19627" y="935"/>
                  </a:cubicBezTo>
                  <a:cubicBezTo>
                    <a:pt x="19493" y="1102"/>
                    <a:pt x="19427" y="1302"/>
                    <a:pt x="19360" y="1502"/>
                  </a:cubicBezTo>
                  <a:cubicBezTo>
                    <a:pt x="19160" y="1869"/>
                    <a:pt x="18993" y="2236"/>
                    <a:pt x="18760" y="2603"/>
                  </a:cubicBezTo>
                  <a:cubicBezTo>
                    <a:pt x="18326" y="3303"/>
                    <a:pt x="17792" y="3937"/>
                    <a:pt x="17192" y="4504"/>
                  </a:cubicBezTo>
                  <a:cubicBezTo>
                    <a:pt x="16024" y="5605"/>
                    <a:pt x="14590" y="6439"/>
                    <a:pt x="13056" y="6873"/>
                  </a:cubicBezTo>
                  <a:cubicBezTo>
                    <a:pt x="12218" y="7117"/>
                    <a:pt x="11364" y="7234"/>
                    <a:pt x="10516" y="7234"/>
                  </a:cubicBezTo>
                  <a:cubicBezTo>
                    <a:pt x="8122" y="7234"/>
                    <a:pt x="5772" y="6305"/>
                    <a:pt x="3949" y="4704"/>
                  </a:cubicBezTo>
                  <a:cubicBezTo>
                    <a:pt x="2515" y="3437"/>
                    <a:pt x="1547" y="1869"/>
                    <a:pt x="713" y="168"/>
                  </a:cubicBezTo>
                  <a:cubicBezTo>
                    <a:pt x="649" y="50"/>
                    <a:pt x="550" y="1"/>
                    <a:pt x="4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1" name="Google Shape;3211;p44"/>
            <p:cNvSpPr/>
            <p:nvPr/>
          </p:nvSpPr>
          <p:spPr>
            <a:xfrm>
              <a:off x="4101001" y="3847835"/>
              <a:ext cx="45623" cy="60123"/>
            </a:xfrm>
            <a:custGeom>
              <a:avLst/>
              <a:gdLst/>
              <a:ahLst/>
              <a:cxnLst/>
              <a:rect l="l" t="t" r="r" b="b"/>
              <a:pathLst>
                <a:path w="2536" h="3342" extrusionOk="0">
                  <a:moveTo>
                    <a:pt x="502" y="1"/>
                  </a:moveTo>
                  <a:cubicBezTo>
                    <a:pt x="479" y="1"/>
                    <a:pt x="457" y="2"/>
                    <a:pt x="434" y="3"/>
                  </a:cubicBezTo>
                  <a:cubicBezTo>
                    <a:pt x="134" y="36"/>
                    <a:pt x="0" y="403"/>
                    <a:pt x="267" y="570"/>
                  </a:cubicBezTo>
                  <a:cubicBezTo>
                    <a:pt x="434" y="637"/>
                    <a:pt x="567" y="703"/>
                    <a:pt x="701" y="804"/>
                  </a:cubicBezTo>
                  <a:cubicBezTo>
                    <a:pt x="767" y="837"/>
                    <a:pt x="834" y="870"/>
                    <a:pt x="867" y="904"/>
                  </a:cubicBezTo>
                  <a:cubicBezTo>
                    <a:pt x="901" y="937"/>
                    <a:pt x="901" y="937"/>
                    <a:pt x="934" y="937"/>
                  </a:cubicBezTo>
                  <a:cubicBezTo>
                    <a:pt x="967" y="970"/>
                    <a:pt x="1001" y="1004"/>
                    <a:pt x="1034" y="1037"/>
                  </a:cubicBezTo>
                  <a:cubicBezTo>
                    <a:pt x="1101" y="1104"/>
                    <a:pt x="1134" y="1170"/>
                    <a:pt x="1201" y="1204"/>
                  </a:cubicBezTo>
                  <a:cubicBezTo>
                    <a:pt x="1201" y="1237"/>
                    <a:pt x="1201" y="1237"/>
                    <a:pt x="1201" y="1237"/>
                  </a:cubicBezTo>
                  <a:cubicBezTo>
                    <a:pt x="1234" y="1271"/>
                    <a:pt x="1268" y="1337"/>
                    <a:pt x="1301" y="1371"/>
                  </a:cubicBezTo>
                  <a:cubicBezTo>
                    <a:pt x="1301" y="1371"/>
                    <a:pt x="1301" y="1404"/>
                    <a:pt x="1334" y="1404"/>
                  </a:cubicBezTo>
                  <a:cubicBezTo>
                    <a:pt x="967" y="1504"/>
                    <a:pt x="634" y="1738"/>
                    <a:pt x="534" y="2104"/>
                  </a:cubicBezTo>
                  <a:cubicBezTo>
                    <a:pt x="417" y="2749"/>
                    <a:pt x="891" y="3341"/>
                    <a:pt x="1505" y="3341"/>
                  </a:cubicBezTo>
                  <a:cubicBezTo>
                    <a:pt x="1590" y="3341"/>
                    <a:pt x="1678" y="3330"/>
                    <a:pt x="1768" y="3305"/>
                  </a:cubicBezTo>
                  <a:cubicBezTo>
                    <a:pt x="2302" y="3172"/>
                    <a:pt x="2535" y="2571"/>
                    <a:pt x="2502" y="2038"/>
                  </a:cubicBezTo>
                  <a:cubicBezTo>
                    <a:pt x="2469" y="1537"/>
                    <a:pt x="2235" y="1070"/>
                    <a:pt x="1901" y="703"/>
                  </a:cubicBezTo>
                  <a:cubicBezTo>
                    <a:pt x="1550" y="352"/>
                    <a:pt x="1015" y="1"/>
                    <a:pt x="502" y="1"/>
                  </a:cubicBezTo>
                  <a:close/>
                </a:path>
              </a:pathLst>
            </a:custGeom>
            <a:solidFill>
              <a:srgbClr val="F0BC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2" name="Google Shape;3212;p44"/>
            <p:cNvSpPr/>
            <p:nvPr/>
          </p:nvSpPr>
          <p:spPr>
            <a:xfrm>
              <a:off x="4583474" y="3857010"/>
              <a:ext cx="34217" cy="58036"/>
            </a:xfrm>
            <a:custGeom>
              <a:avLst/>
              <a:gdLst/>
              <a:ahLst/>
              <a:cxnLst/>
              <a:rect l="l" t="t" r="r" b="b"/>
              <a:pathLst>
                <a:path w="1902" h="3226" extrusionOk="0">
                  <a:moveTo>
                    <a:pt x="1197" y="0"/>
                  </a:moveTo>
                  <a:cubicBezTo>
                    <a:pt x="839" y="0"/>
                    <a:pt x="540" y="343"/>
                    <a:pt x="367" y="660"/>
                  </a:cubicBezTo>
                  <a:cubicBezTo>
                    <a:pt x="200" y="1027"/>
                    <a:pt x="100" y="1461"/>
                    <a:pt x="67" y="1861"/>
                  </a:cubicBezTo>
                  <a:cubicBezTo>
                    <a:pt x="0" y="2328"/>
                    <a:pt x="167" y="2895"/>
                    <a:pt x="634" y="3129"/>
                  </a:cubicBezTo>
                  <a:cubicBezTo>
                    <a:pt x="760" y="3192"/>
                    <a:pt x="893" y="3225"/>
                    <a:pt x="1027" y="3225"/>
                  </a:cubicBezTo>
                  <a:cubicBezTo>
                    <a:pt x="1177" y="3225"/>
                    <a:pt x="1327" y="3184"/>
                    <a:pt x="1468" y="3096"/>
                  </a:cubicBezTo>
                  <a:cubicBezTo>
                    <a:pt x="1702" y="2962"/>
                    <a:pt x="1902" y="2695"/>
                    <a:pt x="1868" y="2395"/>
                  </a:cubicBezTo>
                  <a:cubicBezTo>
                    <a:pt x="1868" y="2061"/>
                    <a:pt x="1635" y="1795"/>
                    <a:pt x="1335" y="1728"/>
                  </a:cubicBezTo>
                  <a:cubicBezTo>
                    <a:pt x="1265" y="1714"/>
                    <a:pt x="1196" y="1706"/>
                    <a:pt x="1132" y="1706"/>
                  </a:cubicBezTo>
                  <a:cubicBezTo>
                    <a:pt x="1041" y="1706"/>
                    <a:pt x="960" y="1722"/>
                    <a:pt x="901" y="1761"/>
                  </a:cubicBezTo>
                  <a:cubicBezTo>
                    <a:pt x="901" y="1737"/>
                    <a:pt x="901" y="1712"/>
                    <a:pt x="901" y="1695"/>
                  </a:cubicBezTo>
                  <a:cubicBezTo>
                    <a:pt x="901" y="1661"/>
                    <a:pt x="901" y="1594"/>
                    <a:pt x="901" y="1561"/>
                  </a:cubicBezTo>
                  <a:cubicBezTo>
                    <a:pt x="934" y="1428"/>
                    <a:pt x="968" y="1261"/>
                    <a:pt x="1034" y="1127"/>
                  </a:cubicBezTo>
                  <a:cubicBezTo>
                    <a:pt x="1034" y="1103"/>
                    <a:pt x="1070" y="1024"/>
                    <a:pt x="1063" y="1024"/>
                  </a:cubicBezTo>
                  <a:cubicBezTo>
                    <a:pt x="1062" y="1024"/>
                    <a:pt x="1061" y="1025"/>
                    <a:pt x="1060" y="1026"/>
                  </a:cubicBezTo>
                  <a:lnTo>
                    <a:pt x="1060" y="1026"/>
                  </a:lnTo>
                  <a:cubicBezTo>
                    <a:pt x="1072" y="1005"/>
                    <a:pt x="1079" y="983"/>
                    <a:pt x="1101" y="961"/>
                  </a:cubicBezTo>
                  <a:cubicBezTo>
                    <a:pt x="1134" y="927"/>
                    <a:pt x="1134" y="894"/>
                    <a:pt x="1168" y="861"/>
                  </a:cubicBezTo>
                  <a:cubicBezTo>
                    <a:pt x="1168" y="861"/>
                    <a:pt x="1168" y="827"/>
                    <a:pt x="1201" y="827"/>
                  </a:cubicBezTo>
                  <a:cubicBezTo>
                    <a:pt x="1201" y="794"/>
                    <a:pt x="1235" y="794"/>
                    <a:pt x="1268" y="761"/>
                  </a:cubicBezTo>
                  <a:cubicBezTo>
                    <a:pt x="1268" y="761"/>
                    <a:pt x="1268" y="727"/>
                    <a:pt x="1301" y="727"/>
                  </a:cubicBezTo>
                  <a:cubicBezTo>
                    <a:pt x="1368" y="694"/>
                    <a:pt x="1435" y="627"/>
                    <a:pt x="1535" y="560"/>
                  </a:cubicBezTo>
                  <a:cubicBezTo>
                    <a:pt x="1702" y="394"/>
                    <a:pt x="1601" y="93"/>
                    <a:pt x="1368" y="27"/>
                  </a:cubicBezTo>
                  <a:cubicBezTo>
                    <a:pt x="1310" y="9"/>
                    <a:pt x="1252" y="0"/>
                    <a:pt x="1197" y="0"/>
                  </a:cubicBezTo>
                  <a:close/>
                </a:path>
              </a:pathLst>
            </a:custGeom>
            <a:solidFill>
              <a:srgbClr val="F0BC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3" name="Google Shape;3213;p44"/>
            <p:cNvSpPr/>
            <p:nvPr/>
          </p:nvSpPr>
          <p:spPr>
            <a:xfrm>
              <a:off x="3974873" y="3651527"/>
              <a:ext cx="734640" cy="198196"/>
            </a:xfrm>
            <a:custGeom>
              <a:avLst/>
              <a:gdLst/>
              <a:ahLst/>
              <a:cxnLst/>
              <a:rect l="l" t="t" r="r" b="b"/>
              <a:pathLst>
                <a:path w="40836" h="11017" extrusionOk="0">
                  <a:moveTo>
                    <a:pt x="24696" y="0"/>
                  </a:moveTo>
                  <a:cubicBezTo>
                    <a:pt x="24624" y="0"/>
                    <a:pt x="24551" y="23"/>
                    <a:pt x="24490" y="74"/>
                  </a:cubicBezTo>
                  <a:cubicBezTo>
                    <a:pt x="23890" y="708"/>
                    <a:pt x="23523" y="1508"/>
                    <a:pt x="22956" y="2142"/>
                  </a:cubicBezTo>
                  <a:cubicBezTo>
                    <a:pt x="22389" y="2809"/>
                    <a:pt x="21688" y="3376"/>
                    <a:pt x="20954" y="3843"/>
                  </a:cubicBezTo>
                  <a:cubicBezTo>
                    <a:pt x="20187" y="4310"/>
                    <a:pt x="19387" y="4644"/>
                    <a:pt x="18519" y="4811"/>
                  </a:cubicBezTo>
                  <a:cubicBezTo>
                    <a:pt x="17519" y="5044"/>
                    <a:pt x="16485" y="4877"/>
                    <a:pt x="15484" y="5144"/>
                  </a:cubicBezTo>
                  <a:cubicBezTo>
                    <a:pt x="14016" y="5544"/>
                    <a:pt x="12982" y="6845"/>
                    <a:pt x="11848" y="7846"/>
                  </a:cubicBezTo>
                  <a:cubicBezTo>
                    <a:pt x="11214" y="8380"/>
                    <a:pt x="10547" y="8747"/>
                    <a:pt x="9713" y="8747"/>
                  </a:cubicBezTo>
                  <a:cubicBezTo>
                    <a:pt x="8934" y="8722"/>
                    <a:pt x="8190" y="8502"/>
                    <a:pt x="7429" y="8502"/>
                  </a:cubicBezTo>
                  <a:cubicBezTo>
                    <a:pt x="7148" y="8502"/>
                    <a:pt x="6865" y="8532"/>
                    <a:pt x="6577" y="8613"/>
                  </a:cubicBezTo>
                  <a:cubicBezTo>
                    <a:pt x="5510" y="8914"/>
                    <a:pt x="4643" y="9614"/>
                    <a:pt x="3509" y="9714"/>
                  </a:cubicBezTo>
                  <a:cubicBezTo>
                    <a:pt x="3368" y="9727"/>
                    <a:pt x="3227" y="9733"/>
                    <a:pt x="3086" y="9733"/>
                  </a:cubicBezTo>
                  <a:cubicBezTo>
                    <a:pt x="2121" y="9733"/>
                    <a:pt x="1154" y="9442"/>
                    <a:pt x="340" y="8947"/>
                  </a:cubicBezTo>
                  <a:cubicBezTo>
                    <a:pt x="312" y="8930"/>
                    <a:pt x="283" y="8923"/>
                    <a:pt x="255" y="8923"/>
                  </a:cubicBezTo>
                  <a:cubicBezTo>
                    <a:pt x="116" y="8923"/>
                    <a:pt x="1" y="9103"/>
                    <a:pt x="140" y="9214"/>
                  </a:cubicBezTo>
                  <a:cubicBezTo>
                    <a:pt x="996" y="10070"/>
                    <a:pt x="2126" y="10463"/>
                    <a:pt x="3273" y="10463"/>
                  </a:cubicBezTo>
                  <a:cubicBezTo>
                    <a:pt x="4048" y="10463"/>
                    <a:pt x="4831" y="10284"/>
                    <a:pt x="5543" y="9948"/>
                  </a:cubicBezTo>
                  <a:cubicBezTo>
                    <a:pt x="6010" y="9747"/>
                    <a:pt x="6444" y="9514"/>
                    <a:pt x="6944" y="9414"/>
                  </a:cubicBezTo>
                  <a:cubicBezTo>
                    <a:pt x="7139" y="9363"/>
                    <a:pt x="7333" y="9343"/>
                    <a:pt x="7527" y="9343"/>
                  </a:cubicBezTo>
                  <a:cubicBezTo>
                    <a:pt x="7966" y="9343"/>
                    <a:pt x="8406" y="9445"/>
                    <a:pt x="8846" y="9514"/>
                  </a:cubicBezTo>
                  <a:cubicBezTo>
                    <a:pt x="9150" y="9557"/>
                    <a:pt x="9447" y="9583"/>
                    <a:pt x="9740" y="9583"/>
                  </a:cubicBezTo>
                  <a:cubicBezTo>
                    <a:pt x="10345" y="9583"/>
                    <a:pt x="10930" y="9473"/>
                    <a:pt x="11514" y="9180"/>
                  </a:cubicBezTo>
                  <a:cubicBezTo>
                    <a:pt x="12982" y="8447"/>
                    <a:pt x="13916" y="6879"/>
                    <a:pt x="15417" y="6245"/>
                  </a:cubicBezTo>
                  <a:cubicBezTo>
                    <a:pt x="16384" y="5845"/>
                    <a:pt x="17519" y="6045"/>
                    <a:pt x="18553" y="5878"/>
                  </a:cubicBezTo>
                  <a:cubicBezTo>
                    <a:pt x="19453" y="5711"/>
                    <a:pt x="20354" y="5378"/>
                    <a:pt x="21188" y="4977"/>
                  </a:cubicBezTo>
                  <a:cubicBezTo>
                    <a:pt x="22122" y="4477"/>
                    <a:pt x="22956" y="3843"/>
                    <a:pt x="23656" y="3043"/>
                  </a:cubicBezTo>
                  <a:cubicBezTo>
                    <a:pt x="23790" y="2909"/>
                    <a:pt x="23923" y="2742"/>
                    <a:pt x="24023" y="2609"/>
                  </a:cubicBezTo>
                  <a:cubicBezTo>
                    <a:pt x="24057" y="2676"/>
                    <a:pt x="24090" y="2776"/>
                    <a:pt x="24090" y="2843"/>
                  </a:cubicBezTo>
                  <a:cubicBezTo>
                    <a:pt x="24324" y="3476"/>
                    <a:pt x="24690" y="4077"/>
                    <a:pt x="25191" y="4510"/>
                  </a:cubicBezTo>
                  <a:cubicBezTo>
                    <a:pt x="26192" y="5411"/>
                    <a:pt x="27426" y="5811"/>
                    <a:pt x="28660" y="6245"/>
                  </a:cubicBezTo>
                  <a:cubicBezTo>
                    <a:pt x="29294" y="6445"/>
                    <a:pt x="29894" y="6679"/>
                    <a:pt x="30461" y="7046"/>
                  </a:cubicBezTo>
                  <a:cubicBezTo>
                    <a:pt x="31028" y="7446"/>
                    <a:pt x="31462" y="8013"/>
                    <a:pt x="31862" y="8580"/>
                  </a:cubicBezTo>
                  <a:cubicBezTo>
                    <a:pt x="32796" y="9814"/>
                    <a:pt x="33897" y="10648"/>
                    <a:pt x="35431" y="10915"/>
                  </a:cubicBezTo>
                  <a:cubicBezTo>
                    <a:pt x="35847" y="10983"/>
                    <a:pt x="36265" y="11017"/>
                    <a:pt x="36682" y="11017"/>
                  </a:cubicBezTo>
                  <a:cubicBezTo>
                    <a:pt x="38109" y="11017"/>
                    <a:pt x="39522" y="10622"/>
                    <a:pt x="40735" y="9848"/>
                  </a:cubicBezTo>
                  <a:cubicBezTo>
                    <a:pt x="40835" y="9747"/>
                    <a:pt x="40802" y="9547"/>
                    <a:pt x="40635" y="9547"/>
                  </a:cubicBezTo>
                  <a:cubicBezTo>
                    <a:pt x="39868" y="9547"/>
                    <a:pt x="39101" y="9581"/>
                    <a:pt x="38367" y="9714"/>
                  </a:cubicBezTo>
                  <a:cubicBezTo>
                    <a:pt x="37729" y="9830"/>
                    <a:pt x="37067" y="9921"/>
                    <a:pt x="36423" y="9921"/>
                  </a:cubicBezTo>
                  <a:cubicBezTo>
                    <a:pt x="36325" y="9921"/>
                    <a:pt x="36228" y="9919"/>
                    <a:pt x="36132" y="9914"/>
                  </a:cubicBezTo>
                  <a:cubicBezTo>
                    <a:pt x="35498" y="9848"/>
                    <a:pt x="34831" y="9681"/>
                    <a:pt x="34264" y="9381"/>
                  </a:cubicBezTo>
                  <a:cubicBezTo>
                    <a:pt x="33664" y="9080"/>
                    <a:pt x="33197" y="8580"/>
                    <a:pt x="32796" y="8046"/>
                  </a:cubicBezTo>
                  <a:cubicBezTo>
                    <a:pt x="32396" y="7513"/>
                    <a:pt x="31996" y="6945"/>
                    <a:pt x="31495" y="6512"/>
                  </a:cubicBezTo>
                  <a:cubicBezTo>
                    <a:pt x="31028" y="6112"/>
                    <a:pt x="30495" y="5811"/>
                    <a:pt x="29961" y="5578"/>
                  </a:cubicBezTo>
                  <a:cubicBezTo>
                    <a:pt x="28860" y="5111"/>
                    <a:pt x="27659" y="4911"/>
                    <a:pt x="26592" y="4377"/>
                  </a:cubicBezTo>
                  <a:cubicBezTo>
                    <a:pt x="25958" y="4043"/>
                    <a:pt x="25358" y="3610"/>
                    <a:pt x="24991" y="2976"/>
                  </a:cubicBezTo>
                  <a:cubicBezTo>
                    <a:pt x="24791" y="2642"/>
                    <a:pt x="24657" y="2275"/>
                    <a:pt x="24590" y="1909"/>
                  </a:cubicBezTo>
                  <a:cubicBezTo>
                    <a:pt x="24590" y="1875"/>
                    <a:pt x="24590" y="1842"/>
                    <a:pt x="24557" y="1842"/>
                  </a:cubicBezTo>
                  <a:cubicBezTo>
                    <a:pt x="24824" y="1375"/>
                    <a:pt x="25024" y="874"/>
                    <a:pt x="25024" y="307"/>
                  </a:cubicBezTo>
                  <a:cubicBezTo>
                    <a:pt x="25024" y="121"/>
                    <a:pt x="24862" y="0"/>
                    <a:pt x="246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4" name="Google Shape;3214;p44"/>
            <p:cNvSpPr/>
            <p:nvPr/>
          </p:nvSpPr>
          <p:spPr>
            <a:xfrm>
              <a:off x="4240945" y="3822073"/>
              <a:ext cx="66491" cy="25294"/>
            </a:xfrm>
            <a:custGeom>
              <a:avLst/>
              <a:gdLst/>
              <a:ahLst/>
              <a:cxnLst/>
              <a:rect l="l" t="t" r="r" b="b"/>
              <a:pathLst>
                <a:path w="3696" h="1406" extrusionOk="0">
                  <a:moveTo>
                    <a:pt x="1761" y="1"/>
                  </a:moveTo>
                  <a:cubicBezTo>
                    <a:pt x="1428" y="34"/>
                    <a:pt x="1127" y="101"/>
                    <a:pt x="827" y="201"/>
                  </a:cubicBezTo>
                  <a:cubicBezTo>
                    <a:pt x="527" y="334"/>
                    <a:pt x="193" y="534"/>
                    <a:pt x="93" y="868"/>
                  </a:cubicBezTo>
                  <a:cubicBezTo>
                    <a:pt x="1" y="1084"/>
                    <a:pt x="223" y="1272"/>
                    <a:pt x="415" y="1272"/>
                  </a:cubicBezTo>
                  <a:cubicBezTo>
                    <a:pt x="430" y="1272"/>
                    <a:pt x="446" y="1271"/>
                    <a:pt x="460" y="1268"/>
                  </a:cubicBezTo>
                  <a:cubicBezTo>
                    <a:pt x="594" y="1235"/>
                    <a:pt x="727" y="1135"/>
                    <a:pt x="827" y="1101"/>
                  </a:cubicBezTo>
                  <a:cubicBezTo>
                    <a:pt x="894" y="1068"/>
                    <a:pt x="961" y="1035"/>
                    <a:pt x="994" y="1001"/>
                  </a:cubicBezTo>
                  <a:lnTo>
                    <a:pt x="1027" y="1001"/>
                  </a:lnTo>
                  <a:cubicBezTo>
                    <a:pt x="1061" y="968"/>
                    <a:pt x="1094" y="968"/>
                    <a:pt x="1127" y="968"/>
                  </a:cubicBezTo>
                  <a:cubicBezTo>
                    <a:pt x="1228" y="935"/>
                    <a:pt x="1361" y="901"/>
                    <a:pt x="1461" y="868"/>
                  </a:cubicBezTo>
                  <a:lnTo>
                    <a:pt x="1995" y="868"/>
                  </a:lnTo>
                  <a:cubicBezTo>
                    <a:pt x="2028" y="868"/>
                    <a:pt x="2062" y="901"/>
                    <a:pt x="2062" y="901"/>
                  </a:cubicBezTo>
                  <a:cubicBezTo>
                    <a:pt x="2162" y="901"/>
                    <a:pt x="2295" y="935"/>
                    <a:pt x="2395" y="1001"/>
                  </a:cubicBezTo>
                  <a:lnTo>
                    <a:pt x="2428" y="1001"/>
                  </a:lnTo>
                  <a:cubicBezTo>
                    <a:pt x="2462" y="1001"/>
                    <a:pt x="2495" y="1035"/>
                    <a:pt x="2529" y="1035"/>
                  </a:cubicBezTo>
                  <a:cubicBezTo>
                    <a:pt x="2562" y="1068"/>
                    <a:pt x="2629" y="1101"/>
                    <a:pt x="2662" y="1135"/>
                  </a:cubicBezTo>
                  <a:cubicBezTo>
                    <a:pt x="2687" y="1135"/>
                    <a:pt x="2768" y="1191"/>
                    <a:pt x="2779" y="1191"/>
                  </a:cubicBezTo>
                  <a:cubicBezTo>
                    <a:pt x="2783" y="1191"/>
                    <a:pt x="2779" y="1185"/>
                    <a:pt x="2762" y="1168"/>
                  </a:cubicBezTo>
                  <a:lnTo>
                    <a:pt x="2762" y="1168"/>
                  </a:lnTo>
                  <a:cubicBezTo>
                    <a:pt x="2790" y="1196"/>
                    <a:pt x="2817" y="1223"/>
                    <a:pt x="2864" y="1251"/>
                  </a:cubicBezTo>
                  <a:lnTo>
                    <a:pt x="2864" y="1251"/>
                  </a:lnTo>
                  <a:cubicBezTo>
                    <a:pt x="2872" y="1263"/>
                    <a:pt x="2962" y="1335"/>
                    <a:pt x="2962" y="1335"/>
                  </a:cubicBezTo>
                  <a:cubicBezTo>
                    <a:pt x="3036" y="1384"/>
                    <a:pt x="3118" y="1406"/>
                    <a:pt x="3200" y="1406"/>
                  </a:cubicBezTo>
                  <a:cubicBezTo>
                    <a:pt x="3340" y="1406"/>
                    <a:pt x="3478" y="1340"/>
                    <a:pt x="3563" y="1235"/>
                  </a:cubicBezTo>
                  <a:cubicBezTo>
                    <a:pt x="3696" y="1035"/>
                    <a:pt x="3663" y="801"/>
                    <a:pt x="3529" y="634"/>
                  </a:cubicBezTo>
                  <a:cubicBezTo>
                    <a:pt x="3329" y="401"/>
                    <a:pt x="2962" y="234"/>
                    <a:pt x="2695" y="134"/>
                  </a:cubicBezTo>
                  <a:cubicBezTo>
                    <a:pt x="2395" y="34"/>
                    <a:pt x="2062" y="1"/>
                    <a:pt x="176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5" name="Google Shape;3215;p44"/>
            <p:cNvSpPr/>
            <p:nvPr/>
          </p:nvSpPr>
          <p:spPr>
            <a:xfrm>
              <a:off x="4418686" y="3822073"/>
              <a:ext cx="66383" cy="25006"/>
            </a:xfrm>
            <a:custGeom>
              <a:avLst/>
              <a:gdLst/>
              <a:ahLst/>
              <a:cxnLst/>
              <a:rect l="l" t="t" r="r" b="b"/>
              <a:pathLst>
                <a:path w="3690" h="1390" extrusionOk="0">
                  <a:moveTo>
                    <a:pt x="1755" y="1"/>
                  </a:moveTo>
                  <a:cubicBezTo>
                    <a:pt x="1455" y="34"/>
                    <a:pt x="1121" y="101"/>
                    <a:pt x="854" y="201"/>
                  </a:cubicBezTo>
                  <a:cubicBezTo>
                    <a:pt x="554" y="334"/>
                    <a:pt x="187" y="534"/>
                    <a:pt x="87" y="868"/>
                  </a:cubicBezTo>
                  <a:cubicBezTo>
                    <a:pt x="0" y="1070"/>
                    <a:pt x="190" y="1248"/>
                    <a:pt x="394" y="1248"/>
                  </a:cubicBezTo>
                  <a:cubicBezTo>
                    <a:pt x="425" y="1248"/>
                    <a:pt x="456" y="1244"/>
                    <a:pt x="487" y="1235"/>
                  </a:cubicBezTo>
                  <a:cubicBezTo>
                    <a:pt x="588" y="1235"/>
                    <a:pt x="721" y="1135"/>
                    <a:pt x="821" y="1068"/>
                  </a:cubicBezTo>
                  <a:cubicBezTo>
                    <a:pt x="888" y="1068"/>
                    <a:pt x="954" y="1035"/>
                    <a:pt x="1021" y="1001"/>
                  </a:cubicBezTo>
                  <a:cubicBezTo>
                    <a:pt x="1055" y="968"/>
                    <a:pt x="1088" y="968"/>
                    <a:pt x="1121" y="968"/>
                  </a:cubicBezTo>
                  <a:cubicBezTo>
                    <a:pt x="1221" y="901"/>
                    <a:pt x="1355" y="901"/>
                    <a:pt x="1455" y="868"/>
                  </a:cubicBezTo>
                  <a:lnTo>
                    <a:pt x="2055" y="868"/>
                  </a:lnTo>
                  <a:cubicBezTo>
                    <a:pt x="2189" y="901"/>
                    <a:pt x="2289" y="935"/>
                    <a:pt x="2422" y="968"/>
                  </a:cubicBezTo>
                  <a:cubicBezTo>
                    <a:pt x="2422" y="968"/>
                    <a:pt x="2422" y="968"/>
                    <a:pt x="2422" y="1001"/>
                  </a:cubicBezTo>
                  <a:cubicBezTo>
                    <a:pt x="2456" y="1001"/>
                    <a:pt x="2489" y="1001"/>
                    <a:pt x="2522" y="1035"/>
                  </a:cubicBezTo>
                  <a:cubicBezTo>
                    <a:pt x="2589" y="1068"/>
                    <a:pt x="2622" y="1068"/>
                    <a:pt x="2689" y="1101"/>
                  </a:cubicBezTo>
                  <a:cubicBezTo>
                    <a:pt x="2689" y="1127"/>
                    <a:pt x="2766" y="1191"/>
                    <a:pt x="2774" y="1191"/>
                  </a:cubicBezTo>
                  <a:cubicBezTo>
                    <a:pt x="2776" y="1191"/>
                    <a:pt x="2772" y="1184"/>
                    <a:pt x="2756" y="1168"/>
                  </a:cubicBezTo>
                  <a:lnTo>
                    <a:pt x="2756" y="1168"/>
                  </a:lnTo>
                  <a:cubicBezTo>
                    <a:pt x="2789" y="1202"/>
                    <a:pt x="2856" y="1235"/>
                    <a:pt x="2889" y="1268"/>
                  </a:cubicBezTo>
                  <a:cubicBezTo>
                    <a:pt x="2876" y="1255"/>
                    <a:pt x="2870" y="1250"/>
                    <a:pt x="2871" y="1250"/>
                  </a:cubicBezTo>
                  <a:lnTo>
                    <a:pt x="2871" y="1250"/>
                  </a:lnTo>
                  <a:cubicBezTo>
                    <a:pt x="2872" y="1250"/>
                    <a:pt x="2963" y="1335"/>
                    <a:pt x="2989" y="1335"/>
                  </a:cubicBezTo>
                  <a:cubicBezTo>
                    <a:pt x="3049" y="1371"/>
                    <a:pt x="3122" y="1390"/>
                    <a:pt x="3197" y="1390"/>
                  </a:cubicBezTo>
                  <a:cubicBezTo>
                    <a:pt x="3330" y="1390"/>
                    <a:pt x="3471" y="1330"/>
                    <a:pt x="3556" y="1201"/>
                  </a:cubicBezTo>
                  <a:cubicBezTo>
                    <a:pt x="3690" y="1035"/>
                    <a:pt x="3656" y="801"/>
                    <a:pt x="3523" y="634"/>
                  </a:cubicBezTo>
                  <a:cubicBezTo>
                    <a:pt x="3323" y="401"/>
                    <a:pt x="2956" y="234"/>
                    <a:pt x="2689" y="134"/>
                  </a:cubicBezTo>
                  <a:cubicBezTo>
                    <a:pt x="2389" y="34"/>
                    <a:pt x="2055" y="1"/>
                    <a:pt x="175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6" name="Google Shape;3216;p44"/>
            <p:cNvSpPr/>
            <p:nvPr/>
          </p:nvSpPr>
          <p:spPr>
            <a:xfrm>
              <a:off x="4257621" y="3886892"/>
              <a:ext cx="35422" cy="51613"/>
            </a:xfrm>
            <a:custGeom>
              <a:avLst/>
              <a:gdLst/>
              <a:ahLst/>
              <a:cxnLst/>
              <a:rect l="l" t="t" r="r" b="b"/>
              <a:pathLst>
                <a:path w="1969" h="2869" extrusionOk="0">
                  <a:moveTo>
                    <a:pt x="968" y="0"/>
                  </a:moveTo>
                  <a:cubicBezTo>
                    <a:pt x="901" y="34"/>
                    <a:pt x="801" y="34"/>
                    <a:pt x="734" y="34"/>
                  </a:cubicBezTo>
                  <a:cubicBezTo>
                    <a:pt x="567" y="100"/>
                    <a:pt x="434" y="167"/>
                    <a:pt x="301" y="300"/>
                  </a:cubicBezTo>
                  <a:cubicBezTo>
                    <a:pt x="267" y="334"/>
                    <a:pt x="200" y="400"/>
                    <a:pt x="167" y="467"/>
                  </a:cubicBezTo>
                  <a:cubicBezTo>
                    <a:pt x="67" y="634"/>
                    <a:pt x="34" y="801"/>
                    <a:pt x="34" y="968"/>
                  </a:cubicBezTo>
                  <a:cubicBezTo>
                    <a:pt x="34" y="1134"/>
                    <a:pt x="0" y="1301"/>
                    <a:pt x="0" y="1468"/>
                  </a:cubicBezTo>
                  <a:cubicBezTo>
                    <a:pt x="0" y="1535"/>
                    <a:pt x="0" y="1635"/>
                    <a:pt x="34" y="1701"/>
                  </a:cubicBezTo>
                  <a:cubicBezTo>
                    <a:pt x="34" y="1868"/>
                    <a:pt x="34" y="2035"/>
                    <a:pt x="67" y="2168"/>
                  </a:cubicBezTo>
                  <a:cubicBezTo>
                    <a:pt x="100" y="2268"/>
                    <a:pt x="134" y="2335"/>
                    <a:pt x="167" y="2402"/>
                  </a:cubicBezTo>
                  <a:cubicBezTo>
                    <a:pt x="234" y="2502"/>
                    <a:pt x="301" y="2602"/>
                    <a:pt x="401" y="2669"/>
                  </a:cubicBezTo>
                  <a:cubicBezTo>
                    <a:pt x="467" y="2735"/>
                    <a:pt x="534" y="2769"/>
                    <a:pt x="634" y="2802"/>
                  </a:cubicBezTo>
                  <a:cubicBezTo>
                    <a:pt x="734" y="2836"/>
                    <a:pt x="868" y="2869"/>
                    <a:pt x="1001" y="2869"/>
                  </a:cubicBezTo>
                  <a:cubicBezTo>
                    <a:pt x="1068" y="2869"/>
                    <a:pt x="1135" y="2836"/>
                    <a:pt x="1235" y="2836"/>
                  </a:cubicBezTo>
                  <a:lnTo>
                    <a:pt x="1468" y="2735"/>
                  </a:lnTo>
                  <a:cubicBezTo>
                    <a:pt x="1568" y="2669"/>
                    <a:pt x="1668" y="2602"/>
                    <a:pt x="1735" y="2502"/>
                  </a:cubicBezTo>
                  <a:cubicBezTo>
                    <a:pt x="1802" y="2402"/>
                    <a:pt x="1868" y="2302"/>
                    <a:pt x="1902" y="2168"/>
                  </a:cubicBezTo>
                  <a:cubicBezTo>
                    <a:pt x="1935" y="2035"/>
                    <a:pt x="1935" y="1868"/>
                    <a:pt x="1935" y="1701"/>
                  </a:cubicBezTo>
                  <a:cubicBezTo>
                    <a:pt x="1968" y="1601"/>
                    <a:pt x="1968" y="1535"/>
                    <a:pt x="1968" y="1468"/>
                  </a:cubicBezTo>
                  <a:cubicBezTo>
                    <a:pt x="1935" y="1301"/>
                    <a:pt x="1935" y="1134"/>
                    <a:pt x="1935" y="968"/>
                  </a:cubicBezTo>
                  <a:cubicBezTo>
                    <a:pt x="1935" y="834"/>
                    <a:pt x="1902" y="701"/>
                    <a:pt x="1835" y="601"/>
                  </a:cubicBezTo>
                  <a:cubicBezTo>
                    <a:pt x="1802" y="467"/>
                    <a:pt x="1735" y="367"/>
                    <a:pt x="1668" y="300"/>
                  </a:cubicBezTo>
                  <a:cubicBezTo>
                    <a:pt x="1568" y="200"/>
                    <a:pt x="1468" y="134"/>
                    <a:pt x="1335" y="100"/>
                  </a:cubicBezTo>
                  <a:cubicBezTo>
                    <a:pt x="1235" y="34"/>
                    <a:pt x="1101" y="0"/>
                    <a:pt x="968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7" name="Google Shape;3217;p44"/>
            <p:cNvSpPr/>
            <p:nvPr/>
          </p:nvSpPr>
          <p:spPr>
            <a:xfrm>
              <a:off x="4430451" y="3886892"/>
              <a:ext cx="34811" cy="51613"/>
            </a:xfrm>
            <a:custGeom>
              <a:avLst/>
              <a:gdLst/>
              <a:ahLst/>
              <a:cxnLst/>
              <a:rect l="l" t="t" r="r" b="b"/>
              <a:pathLst>
                <a:path w="1935" h="2869" extrusionOk="0">
                  <a:moveTo>
                    <a:pt x="968" y="0"/>
                  </a:moveTo>
                  <a:cubicBezTo>
                    <a:pt x="868" y="34"/>
                    <a:pt x="801" y="34"/>
                    <a:pt x="701" y="34"/>
                  </a:cubicBezTo>
                  <a:cubicBezTo>
                    <a:pt x="534" y="100"/>
                    <a:pt x="401" y="167"/>
                    <a:pt x="267" y="300"/>
                  </a:cubicBezTo>
                  <a:cubicBezTo>
                    <a:pt x="234" y="334"/>
                    <a:pt x="167" y="400"/>
                    <a:pt x="134" y="467"/>
                  </a:cubicBezTo>
                  <a:cubicBezTo>
                    <a:pt x="34" y="634"/>
                    <a:pt x="0" y="801"/>
                    <a:pt x="0" y="968"/>
                  </a:cubicBezTo>
                  <a:cubicBezTo>
                    <a:pt x="0" y="1134"/>
                    <a:pt x="0" y="1301"/>
                    <a:pt x="0" y="1468"/>
                  </a:cubicBezTo>
                  <a:cubicBezTo>
                    <a:pt x="0" y="1535"/>
                    <a:pt x="0" y="1635"/>
                    <a:pt x="0" y="1701"/>
                  </a:cubicBezTo>
                  <a:cubicBezTo>
                    <a:pt x="0" y="1868"/>
                    <a:pt x="0" y="2035"/>
                    <a:pt x="67" y="2168"/>
                  </a:cubicBezTo>
                  <a:cubicBezTo>
                    <a:pt x="100" y="2268"/>
                    <a:pt x="100" y="2335"/>
                    <a:pt x="167" y="2402"/>
                  </a:cubicBezTo>
                  <a:cubicBezTo>
                    <a:pt x="200" y="2502"/>
                    <a:pt x="300" y="2602"/>
                    <a:pt x="401" y="2669"/>
                  </a:cubicBezTo>
                  <a:cubicBezTo>
                    <a:pt x="467" y="2735"/>
                    <a:pt x="534" y="2769"/>
                    <a:pt x="601" y="2802"/>
                  </a:cubicBezTo>
                  <a:cubicBezTo>
                    <a:pt x="701" y="2836"/>
                    <a:pt x="834" y="2869"/>
                    <a:pt x="968" y="2869"/>
                  </a:cubicBezTo>
                  <a:cubicBezTo>
                    <a:pt x="1034" y="2869"/>
                    <a:pt x="1134" y="2836"/>
                    <a:pt x="1201" y="2836"/>
                  </a:cubicBezTo>
                  <a:lnTo>
                    <a:pt x="1435" y="2735"/>
                  </a:lnTo>
                  <a:cubicBezTo>
                    <a:pt x="1535" y="2669"/>
                    <a:pt x="1635" y="2602"/>
                    <a:pt x="1701" y="2502"/>
                  </a:cubicBezTo>
                  <a:cubicBezTo>
                    <a:pt x="1802" y="2402"/>
                    <a:pt x="1835" y="2302"/>
                    <a:pt x="1868" y="2168"/>
                  </a:cubicBezTo>
                  <a:cubicBezTo>
                    <a:pt x="1902" y="2035"/>
                    <a:pt x="1902" y="1868"/>
                    <a:pt x="1935" y="1701"/>
                  </a:cubicBezTo>
                  <a:cubicBezTo>
                    <a:pt x="1935" y="1601"/>
                    <a:pt x="1935" y="1535"/>
                    <a:pt x="1935" y="1468"/>
                  </a:cubicBezTo>
                  <a:cubicBezTo>
                    <a:pt x="1935" y="1301"/>
                    <a:pt x="1902" y="1134"/>
                    <a:pt x="1902" y="968"/>
                  </a:cubicBezTo>
                  <a:cubicBezTo>
                    <a:pt x="1902" y="834"/>
                    <a:pt x="1902" y="701"/>
                    <a:pt x="1835" y="601"/>
                  </a:cubicBezTo>
                  <a:cubicBezTo>
                    <a:pt x="1802" y="467"/>
                    <a:pt x="1735" y="367"/>
                    <a:pt x="1635" y="300"/>
                  </a:cubicBezTo>
                  <a:cubicBezTo>
                    <a:pt x="1535" y="200"/>
                    <a:pt x="1435" y="134"/>
                    <a:pt x="1335" y="100"/>
                  </a:cubicBezTo>
                  <a:cubicBezTo>
                    <a:pt x="1201" y="34"/>
                    <a:pt x="1101" y="0"/>
                    <a:pt x="968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8" name="Google Shape;3218;p44"/>
            <p:cNvSpPr/>
            <p:nvPr/>
          </p:nvSpPr>
          <p:spPr>
            <a:xfrm>
              <a:off x="4335626" y="3971499"/>
              <a:ext cx="52225" cy="23423"/>
            </a:xfrm>
            <a:custGeom>
              <a:avLst/>
              <a:gdLst/>
              <a:ahLst/>
              <a:cxnLst/>
              <a:rect l="l" t="t" r="r" b="b"/>
              <a:pathLst>
                <a:path w="2903" h="1302" extrusionOk="0">
                  <a:moveTo>
                    <a:pt x="2536" y="1"/>
                  </a:moveTo>
                  <a:cubicBezTo>
                    <a:pt x="2469" y="1"/>
                    <a:pt x="2403" y="34"/>
                    <a:pt x="2336" y="34"/>
                  </a:cubicBezTo>
                  <a:cubicBezTo>
                    <a:pt x="2202" y="101"/>
                    <a:pt x="2069" y="134"/>
                    <a:pt x="1969" y="201"/>
                  </a:cubicBezTo>
                  <a:cubicBezTo>
                    <a:pt x="1902" y="234"/>
                    <a:pt x="1835" y="267"/>
                    <a:pt x="1802" y="301"/>
                  </a:cubicBezTo>
                  <a:lnTo>
                    <a:pt x="1735" y="334"/>
                  </a:lnTo>
                  <a:cubicBezTo>
                    <a:pt x="1669" y="334"/>
                    <a:pt x="1602" y="367"/>
                    <a:pt x="1569" y="367"/>
                  </a:cubicBezTo>
                  <a:cubicBezTo>
                    <a:pt x="1535" y="401"/>
                    <a:pt x="1502" y="401"/>
                    <a:pt x="1469" y="401"/>
                  </a:cubicBezTo>
                  <a:lnTo>
                    <a:pt x="1168" y="401"/>
                  </a:lnTo>
                  <a:cubicBezTo>
                    <a:pt x="1068" y="367"/>
                    <a:pt x="968" y="367"/>
                    <a:pt x="835" y="301"/>
                  </a:cubicBezTo>
                  <a:cubicBezTo>
                    <a:pt x="835" y="301"/>
                    <a:pt x="768" y="267"/>
                    <a:pt x="735" y="267"/>
                  </a:cubicBezTo>
                  <a:cubicBezTo>
                    <a:pt x="735" y="267"/>
                    <a:pt x="701" y="267"/>
                    <a:pt x="668" y="234"/>
                  </a:cubicBezTo>
                  <a:cubicBezTo>
                    <a:pt x="601" y="234"/>
                    <a:pt x="535" y="201"/>
                    <a:pt x="535" y="201"/>
                  </a:cubicBezTo>
                  <a:cubicBezTo>
                    <a:pt x="468" y="167"/>
                    <a:pt x="368" y="134"/>
                    <a:pt x="301" y="134"/>
                  </a:cubicBezTo>
                  <a:lnTo>
                    <a:pt x="168" y="134"/>
                  </a:lnTo>
                  <a:cubicBezTo>
                    <a:pt x="156" y="128"/>
                    <a:pt x="143" y="125"/>
                    <a:pt x="130" y="125"/>
                  </a:cubicBezTo>
                  <a:cubicBezTo>
                    <a:pt x="69" y="125"/>
                    <a:pt x="1" y="185"/>
                    <a:pt x="1" y="267"/>
                  </a:cubicBezTo>
                  <a:cubicBezTo>
                    <a:pt x="1" y="401"/>
                    <a:pt x="1" y="534"/>
                    <a:pt x="101" y="668"/>
                  </a:cubicBezTo>
                  <a:cubicBezTo>
                    <a:pt x="201" y="801"/>
                    <a:pt x="334" y="968"/>
                    <a:pt x="468" y="1035"/>
                  </a:cubicBezTo>
                  <a:cubicBezTo>
                    <a:pt x="768" y="1201"/>
                    <a:pt x="1102" y="1301"/>
                    <a:pt x="1435" y="1301"/>
                  </a:cubicBezTo>
                  <a:cubicBezTo>
                    <a:pt x="1769" y="1268"/>
                    <a:pt x="2136" y="1201"/>
                    <a:pt x="2403" y="1035"/>
                  </a:cubicBezTo>
                  <a:cubicBezTo>
                    <a:pt x="2569" y="901"/>
                    <a:pt x="2703" y="801"/>
                    <a:pt x="2769" y="601"/>
                  </a:cubicBezTo>
                  <a:cubicBezTo>
                    <a:pt x="2870" y="434"/>
                    <a:pt x="2903" y="301"/>
                    <a:pt x="2836" y="134"/>
                  </a:cubicBezTo>
                  <a:cubicBezTo>
                    <a:pt x="2803" y="67"/>
                    <a:pt x="2736" y="34"/>
                    <a:pt x="263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9" name="Google Shape;3219;p44"/>
            <p:cNvSpPr/>
            <p:nvPr/>
          </p:nvSpPr>
          <p:spPr>
            <a:xfrm>
              <a:off x="4323033" y="4034392"/>
              <a:ext cx="73831" cy="39992"/>
            </a:xfrm>
            <a:custGeom>
              <a:avLst/>
              <a:gdLst/>
              <a:ahLst/>
              <a:cxnLst/>
              <a:rect l="l" t="t" r="r" b="b"/>
              <a:pathLst>
                <a:path w="4104" h="2223" extrusionOk="0">
                  <a:moveTo>
                    <a:pt x="3003" y="1"/>
                  </a:moveTo>
                  <a:cubicBezTo>
                    <a:pt x="2721" y="1"/>
                    <a:pt x="2457" y="87"/>
                    <a:pt x="2169" y="174"/>
                  </a:cubicBezTo>
                  <a:lnTo>
                    <a:pt x="1668" y="174"/>
                  </a:lnTo>
                  <a:cubicBezTo>
                    <a:pt x="1568" y="141"/>
                    <a:pt x="1468" y="141"/>
                    <a:pt x="1335" y="141"/>
                  </a:cubicBezTo>
                  <a:cubicBezTo>
                    <a:pt x="1268" y="141"/>
                    <a:pt x="1201" y="107"/>
                    <a:pt x="1134" y="107"/>
                  </a:cubicBezTo>
                  <a:cubicBezTo>
                    <a:pt x="1034" y="107"/>
                    <a:pt x="968" y="74"/>
                    <a:pt x="868" y="74"/>
                  </a:cubicBezTo>
                  <a:cubicBezTo>
                    <a:pt x="768" y="74"/>
                    <a:pt x="667" y="107"/>
                    <a:pt x="567" y="141"/>
                  </a:cubicBezTo>
                  <a:cubicBezTo>
                    <a:pt x="301" y="207"/>
                    <a:pt x="0" y="507"/>
                    <a:pt x="34" y="808"/>
                  </a:cubicBezTo>
                  <a:cubicBezTo>
                    <a:pt x="67" y="1075"/>
                    <a:pt x="134" y="1308"/>
                    <a:pt x="334" y="1508"/>
                  </a:cubicBezTo>
                  <a:cubicBezTo>
                    <a:pt x="467" y="1642"/>
                    <a:pt x="634" y="1742"/>
                    <a:pt x="768" y="1875"/>
                  </a:cubicBezTo>
                  <a:cubicBezTo>
                    <a:pt x="1101" y="2109"/>
                    <a:pt x="1501" y="2142"/>
                    <a:pt x="1868" y="2209"/>
                  </a:cubicBezTo>
                  <a:cubicBezTo>
                    <a:pt x="1969" y="2217"/>
                    <a:pt x="2072" y="2222"/>
                    <a:pt x="2175" y="2222"/>
                  </a:cubicBezTo>
                  <a:cubicBezTo>
                    <a:pt x="2856" y="2222"/>
                    <a:pt x="3560" y="2016"/>
                    <a:pt x="3936" y="1408"/>
                  </a:cubicBezTo>
                  <a:cubicBezTo>
                    <a:pt x="4103" y="1108"/>
                    <a:pt x="4103" y="774"/>
                    <a:pt x="3936" y="474"/>
                  </a:cubicBezTo>
                  <a:cubicBezTo>
                    <a:pt x="3736" y="174"/>
                    <a:pt x="3469" y="74"/>
                    <a:pt x="3136" y="7"/>
                  </a:cubicBezTo>
                  <a:cubicBezTo>
                    <a:pt x="3091" y="3"/>
                    <a:pt x="3047" y="1"/>
                    <a:pt x="30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0" name="Google Shape;3220;p44"/>
            <p:cNvSpPr/>
            <p:nvPr/>
          </p:nvSpPr>
          <p:spPr>
            <a:xfrm>
              <a:off x="4175407" y="3944658"/>
              <a:ext cx="72626" cy="47260"/>
            </a:xfrm>
            <a:custGeom>
              <a:avLst/>
              <a:gdLst/>
              <a:ahLst/>
              <a:cxnLst/>
              <a:rect l="l" t="t" r="r" b="b"/>
              <a:pathLst>
                <a:path w="4037" h="2627" extrusionOk="0">
                  <a:moveTo>
                    <a:pt x="2088" y="1"/>
                  </a:moveTo>
                  <a:cubicBezTo>
                    <a:pt x="1673" y="1"/>
                    <a:pt x="1260" y="89"/>
                    <a:pt x="901" y="258"/>
                  </a:cubicBezTo>
                  <a:cubicBezTo>
                    <a:pt x="634" y="358"/>
                    <a:pt x="467" y="458"/>
                    <a:pt x="301" y="659"/>
                  </a:cubicBezTo>
                  <a:cubicBezTo>
                    <a:pt x="67" y="959"/>
                    <a:pt x="0" y="1392"/>
                    <a:pt x="234" y="1726"/>
                  </a:cubicBezTo>
                  <a:cubicBezTo>
                    <a:pt x="580" y="2276"/>
                    <a:pt x="1486" y="2627"/>
                    <a:pt x="2314" y="2627"/>
                  </a:cubicBezTo>
                  <a:cubicBezTo>
                    <a:pt x="2842" y="2627"/>
                    <a:pt x="3338" y="2484"/>
                    <a:pt x="3636" y="2160"/>
                  </a:cubicBezTo>
                  <a:cubicBezTo>
                    <a:pt x="4003" y="1793"/>
                    <a:pt x="4037" y="1226"/>
                    <a:pt x="3770" y="759"/>
                  </a:cubicBezTo>
                  <a:cubicBezTo>
                    <a:pt x="3570" y="425"/>
                    <a:pt x="3203" y="192"/>
                    <a:pt x="2802" y="92"/>
                  </a:cubicBezTo>
                  <a:cubicBezTo>
                    <a:pt x="2570" y="30"/>
                    <a:pt x="2329" y="1"/>
                    <a:pt x="20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1" name="Google Shape;3221;p44"/>
            <p:cNvSpPr/>
            <p:nvPr/>
          </p:nvSpPr>
          <p:spPr>
            <a:xfrm>
              <a:off x="4471846" y="3944658"/>
              <a:ext cx="72644" cy="47260"/>
            </a:xfrm>
            <a:custGeom>
              <a:avLst/>
              <a:gdLst/>
              <a:ahLst/>
              <a:cxnLst/>
              <a:rect l="l" t="t" r="r" b="b"/>
              <a:pathLst>
                <a:path w="4038" h="2627" extrusionOk="0">
                  <a:moveTo>
                    <a:pt x="2078" y="1"/>
                  </a:moveTo>
                  <a:cubicBezTo>
                    <a:pt x="1669" y="1"/>
                    <a:pt x="1248" y="89"/>
                    <a:pt x="868" y="258"/>
                  </a:cubicBezTo>
                  <a:cubicBezTo>
                    <a:pt x="635" y="358"/>
                    <a:pt x="435" y="458"/>
                    <a:pt x="268" y="659"/>
                  </a:cubicBezTo>
                  <a:cubicBezTo>
                    <a:pt x="34" y="959"/>
                    <a:pt x="1" y="1392"/>
                    <a:pt x="201" y="1726"/>
                  </a:cubicBezTo>
                  <a:cubicBezTo>
                    <a:pt x="547" y="2276"/>
                    <a:pt x="1453" y="2627"/>
                    <a:pt x="2281" y="2627"/>
                  </a:cubicBezTo>
                  <a:cubicBezTo>
                    <a:pt x="2809" y="2627"/>
                    <a:pt x="3305" y="2484"/>
                    <a:pt x="3603" y="2160"/>
                  </a:cubicBezTo>
                  <a:cubicBezTo>
                    <a:pt x="3970" y="1793"/>
                    <a:pt x="4037" y="1226"/>
                    <a:pt x="3770" y="759"/>
                  </a:cubicBezTo>
                  <a:cubicBezTo>
                    <a:pt x="3537" y="425"/>
                    <a:pt x="3170" y="192"/>
                    <a:pt x="2770" y="92"/>
                  </a:cubicBezTo>
                  <a:cubicBezTo>
                    <a:pt x="2549" y="30"/>
                    <a:pt x="2316" y="1"/>
                    <a:pt x="20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2" name="Google Shape;3222;p44"/>
            <p:cNvSpPr/>
            <p:nvPr/>
          </p:nvSpPr>
          <p:spPr>
            <a:xfrm>
              <a:off x="4027439" y="5050276"/>
              <a:ext cx="748132" cy="440539"/>
            </a:xfrm>
            <a:custGeom>
              <a:avLst/>
              <a:gdLst/>
              <a:ahLst/>
              <a:cxnLst/>
              <a:rect l="l" t="t" r="r" b="b"/>
              <a:pathLst>
                <a:path w="41586" h="24488" extrusionOk="0">
                  <a:moveTo>
                    <a:pt x="41149" y="1"/>
                  </a:moveTo>
                  <a:cubicBezTo>
                    <a:pt x="41094" y="1"/>
                    <a:pt x="41038" y="14"/>
                    <a:pt x="40982" y="45"/>
                  </a:cubicBezTo>
                  <a:cubicBezTo>
                    <a:pt x="40248" y="445"/>
                    <a:pt x="39715" y="979"/>
                    <a:pt x="39114" y="1546"/>
                  </a:cubicBezTo>
                  <a:cubicBezTo>
                    <a:pt x="38547" y="2080"/>
                    <a:pt x="37947" y="2614"/>
                    <a:pt x="37313" y="3114"/>
                  </a:cubicBezTo>
                  <a:cubicBezTo>
                    <a:pt x="36079" y="4148"/>
                    <a:pt x="34811" y="5149"/>
                    <a:pt x="33477" y="6049"/>
                  </a:cubicBezTo>
                  <a:cubicBezTo>
                    <a:pt x="30842" y="7817"/>
                    <a:pt x="28006" y="9318"/>
                    <a:pt x="25004" y="10353"/>
                  </a:cubicBezTo>
                  <a:cubicBezTo>
                    <a:pt x="24170" y="10619"/>
                    <a:pt x="23336" y="10886"/>
                    <a:pt x="22502" y="11120"/>
                  </a:cubicBezTo>
                  <a:cubicBezTo>
                    <a:pt x="22035" y="11220"/>
                    <a:pt x="21602" y="11353"/>
                    <a:pt x="21135" y="11453"/>
                  </a:cubicBezTo>
                  <a:cubicBezTo>
                    <a:pt x="20734" y="11553"/>
                    <a:pt x="20267" y="11620"/>
                    <a:pt x="19867" y="11820"/>
                  </a:cubicBezTo>
                  <a:cubicBezTo>
                    <a:pt x="19800" y="11854"/>
                    <a:pt x="19767" y="11920"/>
                    <a:pt x="19767" y="12020"/>
                  </a:cubicBezTo>
                  <a:cubicBezTo>
                    <a:pt x="18900" y="11653"/>
                    <a:pt x="18066" y="11287"/>
                    <a:pt x="17199" y="10920"/>
                  </a:cubicBezTo>
                  <a:cubicBezTo>
                    <a:pt x="14296" y="9552"/>
                    <a:pt x="11461" y="8051"/>
                    <a:pt x="8626" y="6516"/>
                  </a:cubicBezTo>
                  <a:cubicBezTo>
                    <a:pt x="7091" y="5716"/>
                    <a:pt x="5590" y="4915"/>
                    <a:pt x="4223" y="3815"/>
                  </a:cubicBezTo>
                  <a:cubicBezTo>
                    <a:pt x="3555" y="3247"/>
                    <a:pt x="2922" y="2647"/>
                    <a:pt x="2254" y="2047"/>
                  </a:cubicBezTo>
                  <a:cubicBezTo>
                    <a:pt x="1654" y="1513"/>
                    <a:pt x="1054" y="746"/>
                    <a:pt x="320" y="445"/>
                  </a:cubicBezTo>
                  <a:cubicBezTo>
                    <a:pt x="298" y="438"/>
                    <a:pt x="277" y="435"/>
                    <a:pt x="257" y="435"/>
                  </a:cubicBezTo>
                  <a:cubicBezTo>
                    <a:pt x="94" y="435"/>
                    <a:pt x="1" y="660"/>
                    <a:pt x="120" y="779"/>
                  </a:cubicBezTo>
                  <a:cubicBezTo>
                    <a:pt x="353" y="1013"/>
                    <a:pt x="520" y="1313"/>
                    <a:pt x="753" y="1546"/>
                  </a:cubicBezTo>
                  <a:cubicBezTo>
                    <a:pt x="1020" y="1813"/>
                    <a:pt x="1320" y="2113"/>
                    <a:pt x="1587" y="2380"/>
                  </a:cubicBezTo>
                  <a:cubicBezTo>
                    <a:pt x="2121" y="2881"/>
                    <a:pt x="2621" y="3414"/>
                    <a:pt x="3155" y="3915"/>
                  </a:cubicBezTo>
                  <a:cubicBezTo>
                    <a:pt x="4223" y="4949"/>
                    <a:pt x="5357" y="5783"/>
                    <a:pt x="6624" y="6516"/>
                  </a:cubicBezTo>
                  <a:cubicBezTo>
                    <a:pt x="9193" y="7984"/>
                    <a:pt x="11795" y="9419"/>
                    <a:pt x="14463" y="10753"/>
                  </a:cubicBezTo>
                  <a:cubicBezTo>
                    <a:pt x="15831" y="11420"/>
                    <a:pt x="17199" y="12054"/>
                    <a:pt x="18566" y="12654"/>
                  </a:cubicBezTo>
                  <a:cubicBezTo>
                    <a:pt x="19267" y="12954"/>
                    <a:pt x="19934" y="13221"/>
                    <a:pt x="20634" y="13488"/>
                  </a:cubicBezTo>
                  <a:cubicBezTo>
                    <a:pt x="21235" y="13722"/>
                    <a:pt x="21869" y="13922"/>
                    <a:pt x="22436" y="14222"/>
                  </a:cubicBezTo>
                  <a:cubicBezTo>
                    <a:pt x="22969" y="14489"/>
                    <a:pt x="23303" y="14889"/>
                    <a:pt x="23370" y="15523"/>
                  </a:cubicBezTo>
                  <a:cubicBezTo>
                    <a:pt x="23436" y="16190"/>
                    <a:pt x="23303" y="16924"/>
                    <a:pt x="23203" y="17591"/>
                  </a:cubicBezTo>
                  <a:cubicBezTo>
                    <a:pt x="23003" y="18959"/>
                    <a:pt x="22736" y="20460"/>
                    <a:pt x="22202" y="21761"/>
                  </a:cubicBezTo>
                  <a:cubicBezTo>
                    <a:pt x="21935" y="22395"/>
                    <a:pt x="21535" y="22862"/>
                    <a:pt x="20868" y="23062"/>
                  </a:cubicBezTo>
                  <a:cubicBezTo>
                    <a:pt x="20067" y="23262"/>
                    <a:pt x="19200" y="23295"/>
                    <a:pt x="18366" y="23329"/>
                  </a:cubicBezTo>
                  <a:cubicBezTo>
                    <a:pt x="17753" y="23352"/>
                    <a:pt x="17156" y="23376"/>
                    <a:pt x="16553" y="23376"/>
                  </a:cubicBezTo>
                  <a:cubicBezTo>
                    <a:pt x="16303" y="23376"/>
                    <a:pt x="16052" y="23372"/>
                    <a:pt x="15798" y="23362"/>
                  </a:cubicBezTo>
                  <a:cubicBezTo>
                    <a:pt x="15302" y="23362"/>
                    <a:pt x="14795" y="23340"/>
                    <a:pt x="14290" y="23340"/>
                  </a:cubicBezTo>
                  <a:cubicBezTo>
                    <a:pt x="13912" y="23340"/>
                    <a:pt x="13534" y="23352"/>
                    <a:pt x="13162" y="23395"/>
                  </a:cubicBezTo>
                  <a:cubicBezTo>
                    <a:pt x="12795" y="23462"/>
                    <a:pt x="12895" y="23996"/>
                    <a:pt x="13162" y="24096"/>
                  </a:cubicBezTo>
                  <a:cubicBezTo>
                    <a:pt x="13930" y="24363"/>
                    <a:pt x="14763" y="24429"/>
                    <a:pt x="15564" y="24463"/>
                  </a:cubicBezTo>
                  <a:cubicBezTo>
                    <a:pt x="15981" y="24479"/>
                    <a:pt x="16398" y="24488"/>
                    <a:pt x="16811" y="24488"/>
                  </a:cubicBezTo>
                  <a:cubicBezTo>
                    <a:pt x="17224" y="24488"/>
                    <a:pt x="17632" y="24479"/>
                    <a:pt x="18032" y="24463"/>
                  </a:cubicBezTo>
                  <a:cubicBezTo>
                    <a:pt x="18866" y="24429"/>
                    <a:pt x="19734" y="24363"/>
                    <a:pt x="20534" y="24229"/>
                  </a:cubicBezTo>
                  <a:cubicBezTo>
                    <a:pt x="21235" y="24162"/>
                    <a:pt x="21869" y="23962"/>
                    <a:pt x="22402" y="23462"/>
                  </a:cubicBezTo>
                  <a:cubicBezTo>
                    <a:pt x="23403" y="22561"/>
                    <a:pt x="23670" y="20927"/>
                    <a:pt x="23937" y="19659"/>
                  </a:cubicBezTo>
                  <a:cubicBezTo>
                    <a:pt x="24103" y="18859"/>
                    <a:pt x="24237" y="18058"/>
                    <a:pt x="24337" y="17258"/>
                  </a:cubicBezTo>
                  <a:cubicBezTo>
                    <a:pt x="24437" y="16557"/>
                    <a:pt x="24537" y="15823"/>
                    <a:pt x="24404" y="15123"/>
                  </a:cubicBezTo>
                  <a:cubicBezTo>
                    <a:pt x="24137" y="13688"/>
                    <a:pt x="22836" y="13188"/>
                    <a:pt x="21635" y="12754"/>
                  </a:cubicBezTo>
                  <a:cubicBezTo>
                    <a:pt x="21268" y="12621"/>
                    <a:pt x="20901" y="12487"/>
                    <a:pt x="20568" y="12321"/>
                  </a:cubicBezTo>
                  <a:cubicBezTo>
                    <a:pt x="21168" y="12321"/>
                    <a:pt x="21802" y="12187"/>
                    <a:pt x="22369" y="12087"/>
                  </a:cubicBezTo>
                  <a:cubicBezTo>
                    <a:pt x="23136" y="11954"/>
                    <a:pt x="23903" y="11754"/>
                    <a:pt x="24671" y="11520"/>
                  </a:cubicBezTo>
                  <a:cubicBezTo>
                    <a:pt x="26238" y="11086"/>
                    <a:pt x="27739" y="10486"/>
                    <a:pt x="29207" y="9785"/>
                  </a:cubicBezTo>
                  <a:cubicBezTo>
                    <a:pt x="32176" y="8351"/>
                    <a:pt x="34945" y="6516"/>
                    <a:pt x="37480" y="4415"/>
                  </a:cubicBezTo>
                  <a:cubicBezTo>
                    <a:pt x="38214" y="3815"/>
                    <a:pt x="38914" y="3214"/>
                    <a:pt x="39615" y="2580"/>
                  </a:cubicBezTo>
                  <a:cubicBezTo>
                    <a:pt x="40315" y="1947"/>
                    <a:pt x="41016" y="1379"/>
                    <a:pt x="41449" y="512"/>
                  </a:cubicBezTo>
                  <a:cubicBezTo>
                    <a:pt x="41585" y="267"/>
                    <a:pt x="41389" y="1"/>
                    <a:pt x="41149" y="1"/>
                  </a:cubicBezTo>
                  <a:close/>
                </a:path>
              </a:pathLst>
            </a:custGeom>
            <a:solidFill>
              <a:srgbClr val="3A59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3" name="Google Shape;3223;p44"/>
            <p:cNvSpPr/>
            <p:nvPr/>
          </p:nvSpPr>
          <p:spPr>
            <a:xfrm>
              <a:off x="3987574" y="4604463"/>
              <a:ext cx="50426" cy="93566"/>
            </a:xfrm>
            <a:custGeom>
              <a:avLst/>
              <a:gdLst/>
              <a:ahLst/>
              <a:cxnLst/>
              <a:rect l="l" t="t" r="r" b="b"/>
              <a:pathLst>
                <a:path w="2803" h="5201" extrusionOk="0">
                  <a:moveTo>
                    <a:pt x="1621" y="0"/>
                  </a:moveTo>
                  <a:cubicBezTo>
                    <a:pt x="1379" y="0"/>
                    <a:pt x="1157" y="70"/>
                    <a:pt x="935" y="209"/>
                  </a:cubicBezTo>
                  <a:cubicBezTo>
                    <a:pt x="434" y="509"/>
                    <a:pt x="167" y="1042"/>
                    <a:pt x="101" y="1610"/>
                  </a:cubicBezTo>
                  <a:cubicBezTo>
                    <a:pt x="1" y="2210"/>
                    <a:pt x="134" y="2810"/>
                    <a:pt x="201" y="3411"/>
                  </a:cubicBezTo>
                  <a:cubicBezTo>
                    <a:pt x="267" y="3744"/>
                    <a:pt x="267" y="4078"/>
                    <a:pt x="334" y="4412"/>
                  </a:cubicBezTo>
                  <a:cubicBezTo>
                    <a:pt x="401" y="4678"/>
                    <a:pt x="534" y="5045"/>
                    <a:pt x="801" y="5179"/>
                  </a:cubicBezTo>
                  <a:cubicBezTo>
                    <a:pt x="856" y="5193"/>
                    <a:pt x="900" y="5201"/>
                    <a:pt x="940" y="5201"/>
                  </a:cubicBezTo>
                  <a:cubicBezTo>
                    <a:pt x="996" y="5201"/>
                    <a:pt x="1043" y="5185"/>
                    <a:pt x="1101" y="5145"/>
                  </a:cubicBezTo>
                  <a:cubicBezTo>
                    <a:pt x="1535" y="4779"/>
                    <a:pt x="1335" y="3978"/>
                    <a:pt x="1268" y="3511"/>
                  </a:cubicBezTo>
                  <a:cubicBezTo>
                    <a:pt x="1201" y="2944"/>
                    <a:pt x="1101" y="2377"/>
                    <a:pt x="1135" y="1843"/>
                  </a:cubicBezTo>
                  <a:cubicBezTo>
                    <a:pt x="1135" y="1543"/>
                    <a:pt x="1268" y="1109"/>
                    <a:pt x="1602" y="1042"/>
                  </a:cubicBezTo>
                  <a:cubicBezTo>
                    <a:pt x="1655" y="1035"/>
                    <a:pt x="1709" y="1033"/>
                    <a:pt x="1765" y="1033"/>
                  </a:cubicBezTo>
                  <a:cubicBezTo>
                    <a:pt x="1864" y="1033"/>
                    <a:pt x="1966" y="1040"/>
                    <a:pt x="2067" y="1040"/>
                  </a:cubicBezTo>
                  <a:cubicBezTo>
                    <a:pt x="2159" y="1040"/>
                    <a:pt x="2249" y="1034"/>
                    <a:pt x="2336" y="1009"/>
                  </a:cubicBezTo>
                  <a:cubicBezTo>
                    <a:pt x="2502" y="942"/>
                    <a:pt x="2636" y="876"/>
                    <a:pt x="2703" y="709"/>
                  </a:cubicBezTo>
                  <a:cubicBezTo>
                    <a:pt x="2803" y="542"/>
                    <a:pt x="2736" y="409"/>
                    <a:pt x="2736" y="209"/>
                  </a:cubicBezTo>
                  <a:cubicBezTo>
                    <a:pt x="2736" y="134"/>
                    <a:pt x="2680" y="96"/>
                    <a:pt x="2609" y="96"/>
                  </a:cubicBezTo>
                  <a:cubicBezTo>
                    <a:pt x="2586" y="96"/>
                    <a:pt x="2561" y="100"/>
                    <a:pt x="2536" y="108"/>
                  </a:cubicBezTo>
                  <a:cubicBezTo>
                    <a:pt x="2380" y="20"/>
                    <a:pt x="2224" y="5"/>
                    <a:pt x="2049" y="5"/>
                  </a:cubicBezTo>
                  <a:cubicBezTo>
                    <a:pt x="1961" y="5"/>
                    <a:pt x="1869" y="8"/>
                    <a:pt x="1769" y="8"/>
                  </a:cubicBezTo>
                  <a:cubicBezTo>
                    <a:pt x="1719" y="3"/>
                    <a:pt x="1669" y="0"/>
                    <a:pt x="16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4" name="Google Shape;3224;p44"/>
            <p:cNvSpPr/>
            <p:nvPr/>
          </p:nvSpPr>
          <p:spPr>
            <a:xfrm>
              <a:off x="4048794" y="4605417"/>
              <a:ext cx="120029" cy="20203"/>
            </a:xfrm>
            <a:custGeom>
              <a:avLst/>
              <a:gdLst/>
              <a:ahLst/>
              <a:cxnLst/>
              <a:rect l="l" t="t" r="r" b="b"/>
              <a:pathLst>
                <a:path w="6672" h="1123" extrusionOk="0">
                  <a:moveTo>
                    <a:pt x="5635" y="0"/>
                  </a:moveTo>
                  <a:cubicBezTo>
                    <a:pt x="5464" y="0"/>
                    <a:pt x="5290" y="22"/>
                    <a:pt x="5137" y="22"/>
                  </a:cubicBezTo>
                  <a:cubicBezTo>
                    <a:pt x="4570" y="55"/>
                    <a:pt x="4036" y="89"/>
                    <a:pt x="3469" y="89"/>
                  </a:cubicBezTo>
                  <a:cubicBezTo>
                    <a:pt x="2935" y="89"/>
                    <a:pt x="2368" y="89"/>
                    <a:pt x="1801" y="55"/>
                  </a:cubicBezTo>
                  <a:cubicBezTo>
                    <a:pt x="1566" y="55"/>
                    <a:pt x="1293" y="26"/>
                    <a:pt x="1026" y="26"/>
                  </a:cubicBezTo>
                  <a:cubicBezTo>
                    <a:pt x="725" y="26"/>
                    <a:pt x="430" y="63"/>
                    <a:pt x="200" y="222"/>
                  </a:cubicBezTo>
                  <a:cubicBezTo>
                    <a:pt x="33" y="322"/>
                    <a:pt x="0" y="522"/>
                    <a:pt x="133" y="656"/>
                  </a:cubicBezTo>
                  <a:cubicBezTo>
                    <a:pt x="534" y="1056"/>
                    <a:pt x="1201" y="1056"/>
                    <a:pt x="1701" y="1056"/>
                  </a:cubicBezTo>
                  <a:cubicBezTo>
                    <a:pt x="2268" y="1090"/>
                    <a:pt x="2835" y="1123"/>
                    <a:pt x="3402" y="1123"/>
                  </a:cubicBezTo>
                  <a:cubicBezTo>
                    <a:pt x="4003" y="1123"/>
                    <a:pt x="4570" y="1123"/>
                    <a:pt x="5137" y="1090"/>
                  </a:cubicBezTo>
                  <a:cubicBezTo>
                    <a:pt x="5704" y="1056"/>
                    <a:pt x="6204" y="989"/>
                    <a:pt x="6605" y="556"/>
                  </a:cubicBezTo>
                  <a:cubicBezTo>
                    <a:pt x="6671" y="489"/>
                    <a:pt x="6638" y="356"/>
                    <a:pt x="6571" y="322"/>
                  </a:cubicBezTo>
                  <a:cubicBezTo>
                    <a:pt x="6471" y="222"/>
                    <a:pt x="6405" y="222"/>
                    <a:pt x="6305" y="189"/>
                  </a:cubicBezTo>
                  <a:cubicBezTo>
                    <a:pt x="6204" y="156"/>
                    <a:pt x="6138" y="55"/>
                    <a:pt x="6004" y="55"/>
                  </a:cubicBezTo>
                  <a:cubicBezTo>
                    <a:pt x="5890" y="13"/>
                    <a:pt x="5763" y="0"/>
                    <a:pt x="56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5" name="Google Shape;3225;p44"/>
            <p:cNvSpPr/>
            <p:nvPr/>
          </p:nvSpPr>
          <p:spPr>
            <a:xfrm>
              <a:off x="4193415" y="4608349"/>
              <a:ext cx="33623" cy="14284"/>
            </a:xfrm>
            <a:custGeom>
              <a:avLst/>
              <a:gdLst/>
              <a:ahLst/>
              <a:cxnLst/>
              <a:rect l="l" t="t" r="r" b="b"/>
              <a:pathLst>
                <a:path w="1869" h="794" extrusionOk="0">
                  <a:moveTo>
                    <a:pt x="1084" y="1"/>
                  </a:moveTo>
                  <a:cubicBezTo>
                    <a:pt x="1009" y="1"/>
                    <a:pt x="934" y="9"/>
                    <a:pt x="867" y="26"/>
                  </a:cubicBezTo>
                  <a:cubicBezTo>
                    <a:pt x="734" y="26"/>
                    <a:pt x="567" y="26"/>
                    <a:pt x="434" y="59"/>
                  </a:cubicBezTo>
                  <a:cubicBezTo>
                    <a:pt x="400" y="93"/>
                    <a:pt x="334" y="93"/>
                    <a:pt x="267" y="126"/>
                  </a:cubicBezTo>
                  <a:cubicBezTo>
                    <a:pt x="234" y="126"/>
                    <a:pt x="200" y="159"/>
                    <a:pt x="167" y="193"/>
                  </a:cubicBezTo>
                  <a:cubicBezTo>
                    <a:pt x="134" y="193"/>
                    <a:pt x="100" y="226"/>
                    <a:pt x="67" y="259"/>
                  </a:cubicBezTo>
                  <a:cubicBezTo>
                    <a:pt x="0" y="326"/>
                    <a:pt x="0" y="493"/>
                    <a:pt x="67" y="560"/>
                  </a:cubicBezTo>
                  <a:cubicBezTo>
                    <a:pt x="80" y="560"/>
                    <a:pt x="88" y="560"/>
                    <a:pt x="91" y="557"/>
                  </a:cubicBezTo>
                  <a:lnTo>
                    <a:pt x="91" y="557"/>
                  </a:lnTo>
                  <a:cubicBezTo>
                    <a:pt x="104" y="578"/>
                    <a:pt x="111" y="593"/>
                    <a:pt x="134" y="593"/>
                  </a:cubicBezTo>
                  <a:cubicBezTo>
                    <a:pt x="167" y="626"/>
                    <a:pt x="200" y="660"/>
                    <a:pt x="234" y="660"/>
                  </a:cubicBezTo>
                  <a:cubicBezTo>
                    <a:pt x="300" y="693"/>
                    <a:pt x="367" y="726"/>
                    <a:pt x="434" y="726"/>
                  </a:cubicBezTo>
                  <a:cubicBezTo>
                    <a:pt x="567" y="760"/>
                    <a:pt x="734" y="760"/>
                    <a:pt x="867" y="793"/>
                  </a:cubicBezTo>
                  <a:cubicBezTo>
                    <a:pt x="1001" y="793"/>
                    <a:pt x="1134" y="793"/>
                    <a:pt x="1234" y="760"/>
                  </a:cubicBezTo>
                  <a:cubicBezTo>
                    <a:pt x="1334" y="760"/>
                    <a:pt x="1368" y="760"/>
                    <a:pt x="1434" y="726"/>
                  </a:cubicBezTo>
                  <a:cubicBezTo>
                    <a:pt x="1535" y="693"/>
                    <a:pt x="1601" y="660"/>
                    <a:pt x="1668" y="593"/>
                  </a:cubicBezTo>
                  <a:cubicBezTo>
                    <a:pt x="1701" y="560"/>
                    <a:pt x="1735" y="560"/>
                    <a:pt x="1735" y="526"/>
                  </a:cubicBezTo>
                  <a:cubicBezTo>
                    <a:pt x="1768" y="526"/>
                    <a:pt x="1801" y="526"/>
                    <a:pt x="1801" y="493"/>
                  </a:cubicBezTo>
                  <a:cubicBezTo>
                    <a:pt x="1868" y="426"/>
                    <a:pt x="1868" y="359"/>
                    <a:pt x="1801" y="326"/>
                  </a:cubicBezTo>
                  <a:cubicBezTo>
                    <a:pt x="1801" y="293"/>
                    <a:pt x="1768" y="259"/>
                    <a:pt x="1735" y="259"/>
                  </a:cubicBezTo>
                  <a:cubicBezTo>
                    <a:pt x="1735" y="226"/>
                    <a:pt x="1701" y="226"/>
                    <a:pt x="1668" y="193"/>
                  </a:cubicBezTo>
                  <a:cubicBezTo>
                    <a:pt x="1601" y="159"/>
                    <a:pt x="1568" y="93"/>
                    <a:pt x="1468" y="59"/>
                  </a:cubicBezTo>
                  <a:cubicBezTo>
                    <a:pt x="1401" y="59"/>
                    <a:pt x="1368" y="26"/>
                    <a:pt x="1301" y="26"/>
                  </a:cubicBezTo>
                  <a:cubicBezTo>
                    <a:pt x="1234" y="9"/>
                    <a:pt x="1159" y="1"/>
                    <a:pt x="10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6" name="Google Shape;3226;p44"/>
            <p:cNvSpPr/>
            <p:nvPr/>
          </p:nvSpPr>
          <p:spPr>
            <a:xfrm>
              <a:off x="4933325" y="3699650"/>
              <a:ext cx="402076" cy="412960"/>
            </a:xfrm>
            <a:custGeom>
              <a:avLst/>
              <a:gdLst/>
              <a:ahLst/>
              <a:cxnLst/>
              <a:rect l="l" t="t" r="r" b="b"/>
              <a:pathLst>
                <a:path w="22350" h="22955" extrusionOk="0">
                  <a:moveTo>
                    <a:pt x="5938" y="1"/>
                  </a:moveTo>
                  <a:cubicBezTo>
                    <a:pt x="3136" y="1"/>
                    <a:pt x="868" y="2269"/>
                    <a:pt x="868" y="5071"/>
                  </a:cubicBezTo>
                  <a:lnTo>
                    <a:pt x="868" y="16412"/>
                  </a:lnTo>
                  <a:cubicBezTo>
                    <a:pt x="868" y="17246"/>
                    <a:pt x="1068" y="18014"/>
                    <a:pt x="1435" y="18714"/>
                  </a:cubicBezTo>
                  <a:cubicBezTo>
                    <a:pt x="1235" y="19048"/>
                    <a:pt x="1068" y="19381"/>
                    <a:pt x="901" y="19715"/>
                  </a:cubicBezTo>
                  <a:cubicBezTo>
                    <a:pt x="601" y="20415"/>
                    <a:pt x="301" y="21149"/>
                    <a:pt x="101" y="21883"/>
                  </a:cubicBezTo>
                  <a:cubicBezTo>
                    <a:pt x="1" y="22217"/>
                    <a:pt x="134" y="22584"/>
                    <a:pt x="401" y="22784"/>
                  </a:cubicBezTo>
                  <a:cubicBezTo>
                    <a:pt x="558" y="22906"/>
                    <a:pt x="724" y="22955"/>
                    <a:pt x="890" y="22955"/>
                  </a:cubicBezTo>
                  <a:cubicBezTo>
                    <a:pt x="1041" y="22955"/>
                    <a:pt x="1192" y="22914"/>
                    <a:pt x="1335" y="22850"/>
                  </a:cubicBezTo>
                  <a:cubicBezTo>
                    <a:pt x="2402" y="22383"/>
                    <a:pt x="3403" y="21816"/>
                    <a:pt x="4370" y="21216"/>
                  </a:cubicBezTo>
                  <a:cubicBezTo>
                    <a:pt x="4871" y="21383"/>
                    <a:pt x="5404" y="21483"/>
                    <a:pt x="5938" y="21483"/>
                  </a:cubicBezTo>
                  <a:lnTo>
                    <a:pt x="17280" y="21483"/>
                  </a:lnTo>
                  <a:cubicBezTo>
                    <a:pt x="20082" y="21483"/>
                    <a:pt x="22350" y="19181"/>
                    <a:pt x="22350" y="16412"/>
                  </a:cubicBezTo>
                  <a:lnTo>
                    <a:pt x="22350" y="5071"/>
                  </a:lnTo>
                  <a:cubicBezTo>
                    <a:pt x="22350" y="2269"/>
                    <a:pt x="20082" y="1"/>
                    <a:pt x="172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7" name="Google Shape;3227;p44"/>
            <p:cNvSpPr/>
            <p:nvPr/>
          </p:nvSpPr>
          <p:spPr>
            <a:xfrm>
              <a:off x="3346069" y="3699650"/>
              <a:ext cx="408355" cy="414795"/>
            </a:xfrm>
            <a:custGeom>
              <a:avLst/>
              <a:gdLst/>
              <a:ahLst/>
              <a:cxnLst/>
              <a:rect l="l" t="t" r="r" b="b"/>
              <a:pathLst>
                <a:path w="22699" h="23057" extrusionOk="0">
                  <a:moveTo>
                    <a:pt x="5071" y="1"/>
                  </a:moveTo>
                  <a:cubicBezTo>
                    <a:pt x="2269" y="1"/>
                    <a:pt x="1" y="2269"/>
                    <a:pt x="1" y="5071"/>
                  </a:cubicBezTo>
                  <a:lnTo>
                    <a:pt x="1" y="16412"/>
                  </a:lnTo>
                  <a:cubicBezTo>
                    <a:pt x="1" y="19181"/>
                    <a:pt x="2269" y="21483"/>
                    <a:pt x="5071" y="21483"/>
                  </a:cubicBezTo>
                  <a:lnTo>
                    <a:pt x="16413" y="21483"/>
                  </a:lnTo>
                  <a:cubicBezTo>
                    <a:pt x="17146" y="21483"/>
                    <a:pt x="17814" y="21316"/>
                    <a:pt x="18447" y="21049"/>
                  </a:cubicBezTo>
                  <a:cubicBezTo>
                    <a:pt x="18481" y="21083"/>
                    <a:pt x="18514" y="21149"/>
                    <a:pt x="18581" y="21183"/>
                  </a:cubicBezTo>
                  <a:cubicBezTo>
                    <a:pt x="18681" y="21316"/>
                    <a:pt x="18814" y="21416"/>
                    <a:pt x="18948" y="21550"/>
                  </a:cubicBezTo>
                  <a:cubicBezTo>
                    <a:pt x="19215" y="21750"/>
                    <a:pt x="19515" y="21950"/>
                    <a:pt x="19815" y="22150"/>
                  </a:cubicBezTo>
                  <a:cubicBezTo>
                    <a:pt x="20415" y="22517"/>
                    <a:pt x="21049" y="22750"/>
                    <a:pt x="21716" y="23017"/>
                  </a:cubicBezTo>
                  <a:cubicBezTo>
                    <a:pt x="21784" y="23044"/>
                    <a:pt x="21852" y="23057"/>
                    <a:pt x="21919" y="23057"/>
                  </a:cubicBezTo>
                  <a:cubicBezTo>
                    <a:pt x="22341" y="23057"/>
                    <a:pt x="22699" y="22554"/>
                    <a:pt x="22584" y="22150"/>
                  </a:cubicBezTo>
                  <a:cubicBezTo>
                    <a:pt x="22517" y="22017"/>
                    <a:pt x="22517" y="21916"/>
                    <a:pt x="22484" y="21783"/>
                  </a:cubicBezTo>
                  <a:cubicBezTo>
                    <a:pt x="22450" y="21516"/>
                    <a:pt x="22383" y="21316"/>
                    <a:pt x="22283" y="21083"/>
                  </a:cubicBezTo>
                  <a:cubicBezTo>
                    <a:pt x="22183" y="20816"/>
                    <a:pt x="22050" y="20549"/>
                    <a:pt x="21950" y="20282"/>
                  </a:cubicBezTo>
                  <a:cubicBezTo>
                    <a:pt x="21716" y="19748"/>
                    <a:pt x="21516" y="19215"/>
                    <a:pt x="21283" y="18681"/>
                  </a:cubicBezTo>
                  <a:cubicBezTo>
                    <a:pt x="21216" y="18547"/>
                    <a:pt x="21149" y="18414"/>
                    <a:pt x="21116" y="18281"/>
                  </a:cubicBezTo>
                  <a:cubicBezTo>
                    <a:pt x="21349" y="17680"/>
                    <a:pt x="21483" y="17080"/>
                    <a:pt x="21483" y="16412"/>
                  </a:cubicBezTo>
                  <a:lnTo>
                    <a:pt x="21483" y="5071"/>
                  </a:lnTo>
                  <a:cubicBezTo>
                    <a:pt x="21483" y="2269"/>
                    <a:pt x="19181" y="1"/>
                    <a:pt x="164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8" name="Google Shape;3228;p44"/>
            <p:cNvSpPr/>
            <p:nvPr/>
          </p:nvSpPr>
          <p:spPr>
            <a:xfrm>
              <a:off x="5018543" y="3793613"/>
              <a:ext cx="249647" cy="32346"/>
            </a:xfrm>
            <a:custGeom>
              <a:avLst/>
              <a:gdLst/>
              <a:ahLst/>
              <a:cxnLst/>
              <a:rect l="l" t="t" r="r" b="b"/>
              <a:pathLst>
                <a:path w="13877" h="1798" extrusionOk="0">
                  <a:moveTo>
                    <a:pt x="9640" y="0"/>
                  </a:moveTo>
                  <a:cubicBezTo>
                    <a:pt x="8618" y="0"/>
                    <a:pt x="7595" y="15"/>
                    <a:pt x="6572" y="15"/>
                  </a:cubicBezTo>
                  <a:lnTo>
                    <a:pt x="1568" y="15"/>
                  </a:lnTo>
                  <a:cubicBezTo>
                    <a:pt x="0" y="15"/>
                    <a:pt x="0" y="1783"/>
                    <a:pt x="1568" y="1783"/>
                  </a:cubicBezTo>
                  <a:lnTo>
                    <a:pt x="6572" y="1783"/>
                  </a:lnTo>
                  <a:cubicBezTo>
                    <a:pt x="7595" y="1783"/>
                    <a:pt x="8618" y="1798"/>
                    <a:pt x="9640" y="1798"/>
                  </a:cubicBezTo>
                  <a:cubicBezTo>
                    <a:pt x="10152" y="1798"/>
                    <a:pt x="10663" y="1794"/>
                    <a:pt x="11175" y="1783"/>
                  </a:cubicBezTo>
                  <a:lnTo>
                    <a:pt x="12276" y="1783"/>
                  </a:lnTo>
                  <a:cubicBezTo>
                    <a:pt x="13877" y="1783"/>
                    <a:pt x="13877" y="15"/>
                    <a:pt x="12276" y="15"/>
                  </a:cubicBezTo>
                  <a:lnTo>
                    <a:pt x="11175" y="15"/>
                  </a:lnTo>
                  <a:cubicBezTo>
                    <a:pt x="10663" y="4"/>
                    <a:pt x="10152" y="0"/>
                    <a:pt x="96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9" name="Google Shape;3229;p44"/>
            <p:cNvSpPr/>
            <p:nvPr/>
          </p:nvSpPr>
          <p:spPr>
            <a:xfrm>
              <a:off x="5018543" y="3880019"/>
              <a:ext cx="249647" cy="32616"/>
            </a:xfrm>
            <a:custGeom>
              <a:avLst/>
              <a:gdLst/>
              <a:ahLst/>
              <a:cxnLst/>
              <a:rect l="l" t="t" r="r" b="b"/>
              <a:pathLst>
                <a:path w="13877" h="1813" extrusionOk="0">
                  <a:moveTo>
                    <a:pt x="9640" y="0"/>
                  </a:moveTo>
                  <a:cubicBezTo>
                    <a:pt x="8618" y="0"/>
                    <a:pt x="7595" y="15"/>
                    <a:pt x="6572" y="15"/>
                  </a:cubicBezTo>
                  <a:lnTo>
                    <a:pt x="1568" y="15"/>
                  </a:lnTo>
                  <a:cubicBezTo>
                    <a:pt x="0" y="15"/>
                    <a:pt x="0" y="1783"/>
                    <a:pt x="1568" y="1783"/>
                  </a:cubicBezTo>
                  <a:lnTo>
                    <a:pt x="6572" y="1783"/>
                  </a:lnTo>
                  <a:cubicBezTo>
                    <a:pt x="7595" y="1783"/>
                    <a:pt x="8618" y="1813"/>
                    <a:pt x="9640" y="1813"/>
                  </a:cubicBezTo>
                  <a:cubicBezTo>
                    <a:pt x="10152" y="1813"/>
                    <a:pt x="10663" y="1805"/>
                    <a:pt x="11175" y="1783"/>
                  </a:cubicBezTo>
                  <a:lnTo>
                    <a:pt x="12276" y="1783"/>
                  </a:lnTo>
                  <a:cubicBezTo>
                    <a:pt x="13877" y="1783"/>
                    <a:pt x="13877" y="15"/>
                    <a:pt x="12276" y="15"/>
                  </a:cubicBezTo>
                  <a:lnTo>
                    <a:pt x="11175" y="15"/>
                  </a:lnTo>
                  <a:cubicBezTo>
                    <a:pt x="10663" y="4"/>
                    <a:pt x="10152" y="0"/>
                    <a:pt x="96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30" name="Google Shape;3230;p44"/>
            <p:cNvSpPr/>
            <p:nvPr/>
          </p:nvSpPr>
          <p:spPr>
            <a:xfrm>
              <a:off x="5018543" y="3967037"/>
              <a:ext cx="249647" cy="32346"/>
            </a:xfrm>
            <a:custGeom>
              <a:avLst/>
              <a:gdLst/>
              <a:ahLst/>
              <a:cxnLst/>
              <a:rect l="l" t="t" r="r" b="b"/>
              <a:pathLst>
                <a:path w="13877" h="1798" extrusionOk="0">
                  <a:moveTo>
                    <a:pt x="9640" y="0"/>
                  </a:moveTo>
                  <a:cubicBezTo>
                    <a:pt x="8618" y="0"/>
                    <a:pt x="7595" y="15"/>
                    <a:pt x="6572" y="15"/>
                  </a:cubicBezTo>
                  <a:lnTo>
                    <a:pt x="1568" y="15"/>
                  </a:lnTo>
                  <a:cubicBezTo>
                    <a:pt x="0" y="15"/>
                    <a:pt x="0" y="1783"/>
                    <a:pt x="1568" y="1783"/>
                  </a:cubicBezTo>
                  <a:lnTo>
                    <a:pt x="6572" y="1783"/>
                  </a:lnTo>
                  <a:cubicBezTo>
                    <a:pt x="7595" y="1783"/>
                    <a:pt x="8618" y="1798"/>
                    <a:pt x="9640" y="1798"/>
                  </a:cubicBezTo>
                  <a:cubicBezTo>
                    <a:pt x="10152" y="1798"/>
                    <a:pt x="10663" y="1794"/>
                    <a:pt x="11175" y="1783"/>
                  </a:cubicBezTo>
                  <a:lnTo>
                    <a:pt x="12276" y="1783"/>
                  </a:lnTo>
                  <a:cubicBezTo>
                    <a:pt x="13877" y="1783"/>
                    <a:pt x="13877" y="15"/>
                    <a:pt x="12276" y="15"/>
                  </a:cubicBezTo>
                  <a:lnTo>
                    <a:pt x="11175" y="15"/>
                  </a:lnTo>
                  <a:cubicBezTo>
                    <a:pt x="10663" y="4"/>
                    <a:pt x="10152" y="0"/>
                    <a:pt x="96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31" name="Google Shape;3231;p44"/>
            <p:cNvSpPr/>
            <p:nvPr/>
          </p:nvSpPr>
          <p:spPr>
            <a:xfrm>
              <a:off x="3418695" y="3793613"/>
              <a:ext cx="250241" cy="32346"/>
            </a:xfrm>
            <a:custGeom>
              <a:avLst/>
              <a:gdLst/>
              <a:ahLst/>
              <a:cxnLst/>
              <a:rect l="l" t="t" r="r" b="b"/>
              <a:pathLst>
                <a:path w="13910" h="1798" extrusionOk="0">
                  <a:moveTo>
                    <a:pt x="9674" y="0"/>
                  </a:moveTo>
                  <a:cubicBezTo>
                    <a:pt x="8651" y="0"/>
                    <a:pt x="7628" y="15"/>
                    <a:pt x="6605" y="15"/>
                  </a:cubicBezTo>
                  <a:lnTo>
                    <a:pt x="1601" y="15"/>
                  </a:lnTo>
                  <a:cubicBezTo>
                    <a:pt x="33" y="15"/>
                    <a:pt x="0" y="1783"/>
                    <a:pt x="1601" y="1783"/>
                  </a:cubicBezTo>
                  <a:lnTo>
                    <a:pt x="6605" y="1783"/>
                  </a:lnTo>
                  <a:cubicBezTo>
                    <a:pt x="7628" y="1783"/>
                    <a:pt x="8651" y="1798"/>
                    <a:pt x="9674" y="1798"/>
                  </a:cubicBezTo>
                  <a:cubicBezTo>
                    <a:pt x="10185" y="1798"/>
                    <a:pt x="10697" y="1794"/>
                    <a:pt x="11208" y="1783"/>
                  </a:cubicBezTo>
                  <a:lnTo>
                    <a:pt x="12309" y="1783"/>
                  </a:lnTo>
                  <a:cubicBezTo>
                    <a:pt x="13910" y="1783"/>
                    <a:pt x="13910" y="15"/>
                    <a:pt x="12309" y="15"/>
                  </a:cubicBezTo>
                  <a:lnTo>
                    <a:pt x="11208" y="15"/>
                  </a:lnTo>
                  <a:cubicBezTo>
                    <a:pt x="10697" y="4"/>
                    <a:pt x="10185" y="0"/>
                    <a:pt x="96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32" name="Google Shape;3232;p44"/>
            <p:cNvSpPr/>
            <p:nvPr/>
          </p:nvSpPr>
          <p:spPr>
            <a:xfrm>
              <a:off x="3418695" y="3880019"/>
              <a:ext cx="250241" cy="32616"/>
            </a:xfrm>
            <a:custGeom>
              <a:avLst/>
              <a:gdLst/>
              <a:ahLst/>
              <a:cxnLst/>
              <a:rect l="l" t="t" r="r" b="b"/>
              <a:pathLst>
                <a:path w="13910" h="1813" extrusionOk="0">
                  <a:moveTo>
                    <a:pt x="9674" y="0"/>
                  </a:moveTo>
                  <a:cubicBezTo>
                    <a:pt x="8651" y="0"/>
                    <a:pt x="7628" y="15"/>
                    <a:pt x="6605" y="15"/>
                  </a:cubicBezTo>
                  <a:lnTo>
                    <a:pt x="1601" y="15"/>
                  </a:lnTo>
                  <a:cubicBezTo>
                    <a:pt x="33" y="15"/>
                    <a:pt x="0" y="1783"/>
                    <a:pt x="1601" y="1783"/>
                  </a:cubicBezTo>
                  <a:lnTo>
                    <a:pt x="6605" y="1783"/>
                  </a:lnTo>
                  <a:cubicBezTo>
                    <a:pt x="7628" y="1783"/>
                    <a:pt x="8651" y="1813"/>
                    <a:pt x="9674" y="1813"/>
                  </a:cubicBezTo>
                  <a:cubicBezTo>
                    <a:pt x="10185" y="1813"/>
                    <a:pt x="10697" y="1805"/>
                    <a:pt x="11208" y="1783"/>
                  </a:cubicBezTo>
                  <a:lnTo>
                    <a:pt x="12309" y="1783"/>
                  </a:lnTo>
                  <a:cubicBezTo>
                    <a:pt x="13910" y="1783"/>
                    <a:pt x="13910" y="15"/>
                    <a:pt x="12309" y="15"/>
                  </a:cubicBezTo>
                  <a:lnTo>
                    <a:pt x="11208" y="15"/>
                  </a:lnTo>
                  <a:cubicBezTo>
                    <a:pt x="10697" y="4"/>
                    <a:pt x="10185" y="0"/>
                    <a:pt x="96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33" name="Google Shape;3233;p44"/>
            <p:cNvSpPr/>
            <p:nvPr/>
          </p:nvSpPr>
          <p:spPr>
            <a:xfrm>
              <a:off x="3418695" y="3967037"/>
              <a:ext cx="250241" cy="32346"/>
            </a:xfrm>
            <a:custGeom>
              <a:avLst/>
              <a:gdLst/>
              <a:ahLst/>
              <a:cxnLst/>
              <a:rect l="l" t="t" r="r" b="b"/>
              <a:pathLst>
                <a:path w="13910" h="1798" extrusionOk="0">
                  <a:moveTo>
                    <a:pt x="9674" y="0"/>
                  </a:moveTo>
                  <a:cubicBezTo>
                    <a:pt x="8651" y="0"/>
                    <a:pt x="7628" y="15"/>
                    <a:pt x="6605" y="15"/>
                  </a:cubicBezTo>
                  <a:lnTo>
                    <a:pt x="1601" y="15"/>
                  </a:lnTo>
                  <a:cubicBezTo>
                    <a:pt x="33" y="15"/>
                    <a:pt x="0" y="1783"/>
                    <a:pt x="1601" y="1783"/>
                  </a:cubicBezTo>
                  <a:lnTo>
                    <a:pt x="6605" y="1783"/>
                  </a:lnTo>
                  <a:cubicBezTo>
                    <a:pt x="7628" y="1783"/>
                    <a:pt x="8651" y="1798"/>
                    <a:pt x="9674" y="1798"/>
                  </a:cubicBezTo>
                  <a:cubicBezTo>
                    <a:pt x="10185" y="1798"/>
                    <a:pt x="10697" y="1794"/>
                    <a:pt x="11208" y="1783"/>
                  </a:cubicBezTo>
                  <a:lnTo>
                    <a:pt x="12309" y="1783"/>
                  </a:lnTo>
                  <a:cubicBezTo>
                    <a:pt x="13910" y="1783"/>
                    <a:pt x="13910" y="15"/>
                    <a:pt x="12309" y="15"/>
                  </a:cubicBezTo>
                  <a:lnTo>
                    <a:pt x="11208" y="15"/>
                  </a:lnTo>
                  <a:cubicBezTo>
                    <a:pt x="10697" y="4"/>
                    <a:pt x="10185" y="0"/>
                    <a:pt x="96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34" name="Google Shape;3234;p44"/>
            <p:cNvSpPr/>
            <p:nvPr/>
          </p:nvSpPr>
          <p:spPr>
            <a:xfrm>
              <a:off x="4360830" y="3978695"/>
              <a:ext cx="630" cy="18"/>
            </a:xfrm>
            <a:custGeom>
              <a:avLst/>
              <a:gdLst/>
              <a:ahLst/>
              <a:cxnLst/>
              <a:rect l="l" t="t" r="r" b="b"/>
              <a:pathLst>
                <a:path w="35" h="1" extrusionOk="0">
                  <a:moveTo>
                    <a:pt x="34" y="1"/>
                  </a:moveTo>
                  <a:cubicBezTo>
                    <a:pt x="1" y="1"/>
                    <a:pt x="1" y="1"/>
                    <a:pt x="3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3235" name="Google Shape;3235;p44"/>
          <p:cNvSpPr txBox="1"/>
          <p:nvPr/>
        </p:nvSpPr>
        <p:spPr>
          <a:xfrm>
            <a:off x="6683517" y="1108519"/>
            <a:ext cx="3646004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4000" b="1" dirty="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Hypothesis</a:t>
            </a:r>
            <a:endParaRPr sz="4000" b="1" dirty="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36" name="Google Shape;3236;p44"/>
          <p:cNvSpPr txBox="1"/>
          <p:nvPr/>
        </p:nvSpPr>
        <p:spPr>
          <a:xfrm>
            <a:off x="2266724" y="1110537"/>
            <a:ext cx="2861117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4000" b="1" dirty="0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rPr>
              <a:t>Problem</a:t>
            </a:r>
            <a:endParaRPr sz="4000" b="1" dirty="0">
              <a:solidFill>
                <a:schemeClr val="accent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37" name="Google Shape;3237;p44"/>
          <p:cNvSpPr txBox="1"/>
          <p:nvPr/>
        </p:nvSpPr>
        <p:spPr>
          <a:xfrm>
            <a:off x="1495197" y="5031021"/>
            <a:ext cx="4523678" cy="1706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-CA" dirty="0">
                <a:latin typeface="Roboto" panose="02000000000000000000" pitchFamily="2" charset="0"/>
                <a:ea typeface="Roboto" panose="02000000000000000000" pitchFamily="2" charset="0"/>
              </a:rPr>
              <a:t>Based on my research users find it difficult to make a restaurant choice and thus leave the application without placing an order - leading to lower conversion rates. </a:t>
            </a:r>
            <a:endParaRPr lang="en-CA" sz="160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</p:txBody>
      </p:sp>
      <p:sp>
        <p:nvSpPr>
          <p:cNvPr id="161" name="Title 3">
            <a:extLst>
              <a:ext uri="{FF2B5EF4-FFF2-40B4-BE49-F238E27FC236}">
                <a16:creationId xmlns:a16="http://schemas.microsoft.com/office/drawing/2014/main" id="{6E089EBD-D354-684E-BA72-CCB8FFF4B0DB}"/>
              </a:ext>
            </a:extLst>
          </p:cNvPr>
          <p:cNvSpPr txBox="1">
            <a:spLocks/>
          </p:cNvSpPr>
          <p:nvPr/>
        </p:nvSpPr>
        <p:spPr>
          <a:xfrm>
            <a:off x="1884557" y="238944"/>
            <a:ext cx="7793518" cy="43570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3467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CA" sz="3200" b="1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Feature Two </a:t>
            </a:r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– </a:t>
            </a:r>
            <a:r>
              <a:rPr lang="en-CA" sz="3200" kern="0" dirty="0">
                <a:solidFill>
                  <a:srgbClr val="77A33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User Profiles</a:t>
            </a:r>
          </a:p>
        </p:txBody>
      </p: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9613BB03-97AA-C946-A1BE-E8230CDD0BBC}"/>
              </a:ext>
            </a:extLst>
          </p:cNvPr>
          <p:cNvCxnSpPr>
            <a:cxnSpLocks/>
          </p:cNvCxnSpPr>
          <p:nvPr/>
        </p:nvCxnSpPr>
        <p:spPr>
          <a:xfrm flipH="1">
            <a:off x="945264" y="806661"/>
            <a:ext cx="1028430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1" name="Google Shape;3238;p44">
            <a:extLst>
              <a:ext uri="{FF2B5EF4-FFF2-40B4-BE49-F238E27FC236}">
                <a16:creationId xmlns:a16="http://schemas.microsoft.com/office/drawing/2014/main" id="{84F0A0E4-3215-9F40-971E-FDEB9850E6B5}"/>
              </a:ext>
            </a:extLst>
          </p:cNvPr>
          <p:cNvSpPr txBox="1"/>
          <p:nvPr/>
        </p:nvSpPr>
        <p:spPr>
          <a:xfrm>
            <a:off x="6523463" y="5021914"/>
            <a:ext cx="4047893" cy="1716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We believe that by building personalized profiles indecisive users, can see what their friends are eating and place more orders based on their friends order history. </a:t>
            </a:r>
            <a:endParaRPr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574822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itle 3">
            <a:extLst>
              <a:ext uri="{FF2B5EF4-FFF2-40B4-BE49-F238E27FC236}">
                <a16:creationId xmlns:a16="http://schemas.microsoft.com/office/drawing/2014/main" id="{6E089EBD-D354-684E-BA72-CCB8FFF4B0DB}"/>
              </a:ext>
            </a:extLst>
          </p:cNvPr>
          <p:cNvSpPr txBox="1">
            <a:spLocks/>
          </p:cNvSpPr>
          <p:nvPr/>
        </p:nvSpPr>
        <p:spPr>
          <a:xfrm>
            <a:off x="2404997" y="238944"/>
            <a:ext cx="7265095" cy="43570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3467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Feature Two – </a:t>
            </a:r>
            <a:r>
              <a:rPr lang="en-CA" sz="3200" kern="0" dirty="0">
                <a:solidFill>
                  <a:srgbClr val="7CAA3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User Profiles</a:t>
            </a:r>
          </a:p>
        </p:txBody>
      </p: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9613BB03-97AA-C946-A1BE-E8230CDD0BBC}"/>
              </a:ext>
            </a:extLst>
          </p:cNvPr>
          <p:cNvCxnSpPr>
            <a:cxnSpLocks/>
          </p:cNvCxnSpPr>
          <p:nvPr/>
        </p:nvCxnSpPr>
        <p:spPr>
          <a:xfrm flipH="1">
            <a:off x="945264" y="806661"/>
            <a:ext cx="1028430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6F42E33-52FF-EB45-BA3F-EEF6C10D9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5104" y="938672"/>
            <a:ext cx="6084879" cy="562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18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92;p20">
            <a:extLst>
              <a:ext uri="{FF2B5EF4-FFF2-40B4-BE49-F238E27FC236}">
                <a16:creationId xmlns:a16="http://schemas.microsoft.com/office/drawing/2014/main" id="{E41B9FA7-4F05-FF49-9A4D-A23E6C061AAF}"/>
              </a:ext>
            </a:extLst>
          </p:cNvPr>
          <p:cNvGrpSpPr/>
          <p:nvPr/>
        </p:nvGrpSpPr>
        <p:grpSpPr>
          <a:xfrm>
            <a:off x="2287439" y="1323225"/>
            <a:ext cx="3128814" cy="5314212"/>
            <a:chOff x="2583987" y="1286625"/>
            <a:chExt cx="1887036" cy="3205083"/>
          </a:xfrm>
        </p:grpSpPr>
        <p:sp>
          <p:nvSpPr>
            <p:cNvPr id="145" name="Google Shape;193;p20">
              <a:extLst>
                <a:ext uri="{FF2B5EF4-FFF2-40B4-BE49-F238E27FC236}">
                  <a16:creationId xmlns:a16="http://schemas.microsoft.com/office/drawing/2014/main" id="{F1B90268-A3D6-D045-A885-5F4850F581CA}"/>
                </a:ext>
              </a:extLst>
            </p:cNvPr>
            <p:cNvSpPr/>
            <p:nvPr/>
          </p:nvSpPr>
          <p:spPr>
            <a:xfrm>
              <a:off x="2586165" y="1286625"/>
              <a:ext cx="1846800" cy="3084600"/>
            </a:xfrm>
            <a:prstGeom prst="roundRect">
              <a:avLst>
                <a:gd name="adj" fmla="val 1666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94;p20">
              <a:extLst>
                <a:ext uri="{FF2B5EF4-FFF2-40B4-BE49-F238E27FC236}">
                  <a16:creationId xmlns:a16="http://schemas.microsoft.com/office/drawing/2014/main" id="{A70418A6-B241-3D4D-88AF-3D6FE2CBED9A}"/>
                </a:ext>
              </a:extLst>
            </p:cNvPr>
            <p:cNvSpPr/>
            <p:nvPr/>
          </p:nvSpPr>
          <p:spPr>
            <a:xfrm>
              <a:off x="2583987" y="1567340"/>
              <a:ext cx="1846800" cy="645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2200" dirty="0">
                  <a:solidFill>
                    <a:srgbClr val="FFFFFF"/>
                  </a:solidFill>
                  <a:latin typeface="Roboto" panose="02000000000000000000" pitchFamily="2" charset="0"/>
                  <a:ea typeface="Roboto" panose="02000000000000000000" pitchFamily="2" charset="0"/>
                  <a:cs typeface="Fira Sans Extra Condensed Medium"/>
                  <a:sym typeface="Fira Sans Extra Condensed Medium"/>
                </a:rPr>
                <a:t>Increase Retention</a:t>
              </a:r>
              <a:endParaRPr sz="22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47" name="Google Shape;195;p20">
              <a:extLst>
                <a:ext uri="{FF2B5EF4-FFF2-40B4-BE49-F238E27FC236}">
                  <a16:creationId xmlns:a16="http://schemas.microsoft.com/office/drawing/2014/main" id="{A680CD3F-89CF-3046-8231-DCF8A71056F4}"/>
                </a:ext>
              </a:extLst>
            </p:cNvPr>
            <p:cNvSpPr txBox="1"/>
            <p:nvPr/>
          </p:nvSpPr>
          <p:spPr>
            <a:xfrm>
              <a:off x="2624222" y="2687514"/>
              <a:ext cx="1846801" cy="18041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342900" lvl="0" indent="-342900">
                <a:buFont typeface="+mj-lt"/>
                <a:buAutoNum type="arabicPeriod"/>
              </a:pPr>
              <a:r>
                <a:rPr lang="en" sz="16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Number of users who continue engaging with the app over time (Increase in MAU by x%).</a:t>
              </a:r>
              <a:br>
                <a:rPr lang="en" sz="16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endParaRPr lang="en" sz="16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342900" lvl="0" indent="-342900">
                <a:buFont typeface="+mj-lt"/>
                <a:buAutoNum type="arabicPeriod"/>
              </a:pPr>
              <a:r>
                <a:rPr lang="en" sz="16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Number of Push Notifications - App starts</a:t>
              </a:r>
            </a:p>
            <a:p>
              <a:pPr marL="342900" lvl="0" indent="-342900">
                <a:buFont typeface="+mj-lt"/>
                <a:buAutoNum type="arabicPeriod"/>
              </a:pPr>
              <a:endParaRPr lang="en" sz="16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48" name="Google Shape;196;p20">
              <a:extLst>
                <a:ext uri="{FF2B5EF4-FFF2-40B4-BE49-F238E27FC236}">
                  <a16:creationId xmlns:a16="http://schemas.microsoft.com/office/drawing/2014/main" id="{BB5C3BAC-E3FF-5B45-B58F-A43548A3255E}"/>
                </a:ext>
              </a:extLst>
            </p:cNvPr>
            <p:cNvGrpSpPr/>
            <p:nvPr/>
          </p:nvGrpSpPr>
          <p:grpSpPr>
            <a:xfrm>
              <a:off x="3278509" y="2280140"/>
              <a:ext cx="362926" cy="393976"/>
              <a:chOff x="-64766155" y="2704571"/>
              <a:chExt cx="251351" cy="275585"/>
            </a:xfrm>
          </p:grpSpPr>
          <p:sp>
            <p:nvSpPr>
              <p:cNvPr id="149" name="Google Shape;197;p20">
                <a:extLst>
                  <a:ext uri="{FF2B5EF4-FFF2-40B4-BE49-F238E27FC236}">
                    <a16:creationId xmlns:a16="http://schemas.microsoft.com/office/drawing/2014/main" id="{5B79040D-7A60-024A-8B23-EB51C4E04ADF}"/>
                  </a:ext>
                </a:extLst>
              </p:cNvPr>
              <p:cNvSpPr/>
              <p:nvPr/>
            </p:nvSpPr>
            <p:spPr>
              <a:xfrm>
                <a:off x="-64766155" y="2704571"/>
                <a:ext cx="251351" cy="275585"/>
              </a:xfrm>
              <a:custGeom>
                <a:avLst/>
                <a:gdLst/>
                <a:ahLst/>
                <a:cxnLst/>
                <a:rect l="l" t="t" r="r" b="b"/>
                <a:pathLst>
                  <a:path w="12666" h="12792" extrusionOk="0">
                    <a:moveTo>
                      <a:pt x="11405" y="820"/>
                    </a:moveTo>
                    <a:cubicBezTo>
                      <a:pt x="11657" y="820"/>
                      <a:pt x="11815" y="1009"/>
                      <a:pt x="11815" y="1261"/>
                    </a:cubicBezTo>
                    <a:cubicBezTo>
                      <a:pt x="11815" y="1481"/>
                      <a:pt x="11657" y="1670"/>
                      <a:pt x="11405" y="1670"/>
                    </a:cubicBezTo>
                    <a:lnTo>
                      <a:pt x="1229" y="1670"/>
                    </a:lnTo>
                    <a:cubicBezTo>
                      <a:pt x="977" y="1670"/>
                      <a:pt x="788" y="1481"/>
                      <a:pt x="788" y="1261"/>
                    </a:cubicBezTo>
                    <a:cubicBezTo>
                      <a:pt x="788" y="1009"/>
                      <a:pt x="977" y="820"/>
                      <a:pt x="1229" y="820"/>
                    </a:cubicBezTo>
                    <a:close/>
                    <a:moveTo>
                      <a:pt x="10996" y="2521"/>
                    </a:moveTo>
                    <a:lnTo>
                      <a:pt x="10996" y="8286"/>
                    </a:lnTo>
                    <a:lnTo>
                      <a:pt x="1607" y="8286"/>
                    </a:lnTo>
                    <a:lnTo>
                      <a:pt x="1607" y="2521"/>
                    </a:lnTo>
                    <a:close/>
                    <a:moveTo>
                      <a:pt x="6302" y="11027"/>
                    </a:moveTo>
                    <a:cubicBezTo>
                      <a:pt x="6554" y="11027"/>
                      <a:pt x="6743" y="11216"/>
                      <a:pt x="6743" y="11437"/>
                    </a:cubicBezTo>
                    <a:cubicBezTo>
                      <a:pt x="6743" y="11689"/>
                      <a:pt x="6522" y="11878"/>
                      <a:pt x="6302" y="11878"/>
                    </a:cubicBezTo>
                    <a:cubicBezTo>
                      <a:pt x="6050" y="11878"/>
                      <a:pt x="5892" y="11689"/>
                      <a:pt x="5892" y="11437"/>
                    </a:cubicBezTo>
                    <a:cubicBezTo>
                      <a:pt x="5892" y="11216"/>
                      <a:pt x="6113" y="11027"/>
                      <a:pt x="6302" y="11027"/>
                    </a:cubicBezTo>
                    <a:close/>
                    <a:moveTo>
                      <a:pt x="1229" y="1"/>
                    </a:moveTo>
                    <a:cubicBezTo>
                      <a:pt x="536" y="1"/>
                      <a:pt x="1" y="536"/>
                      <a:pt x="1" y="1261"/>
                    </a:cubicBezTo>
                    <a:cubicBezTo>
                      <a:pt x="1" y="1797"/>
                      <a:pt x="347" y="2238"/>
                      <a:pt x="820" y="2427"/>
                    </a:cubicBezTo>
                    <a:lnTo>
                      <a:pt x="820" y="8286"/>
                    </a:lnTo>
                    <a:lnTo>
                      <a:pt x="442" y="8286"/>
                    </a:lnTo>
                    <a:cubicBezTo>
                      <a:pt x="190" y="8286"/>
                      <a:pt x="32" y="8507"/>
                      <a:pt x="32" y="8728"/>
                    </a:cubicBezTo>
                    <a:cubicBezTo>
                      <a:pt x="32" y="8980"/>
                      <a:pt x="221" y="9169"/>
                      <a:pt x="442" y="9169"/>
                    </a:cubicBezTo>
                    <a:lnTo>
                      <a:pt x="5955" y="9169"/>
                    </a:lnTo>
                    <a:lnTo>
                      <a:pt x="5955" y="10334"/>
                    </a:lnTo>
                    <a:cubicBezTo>
                      <a:pt x="5483" y="10492"/>
                      <a:pt x="5104" y="10964"/>
                      <a:pt x="5104" y="11531"/>
                    </a:cubicBezTo>
                    <a:cubicBezTo>
                      <a:pt x="5104" y="12193"/>
                      <a:pt x="5672" y="12792"/>
                      <a:pt x="6333" y="12792"/>
                    </a:cubicBezTo>
                    <a:cubicBezTo>
                      <a:pt x="6995" y="12792"/>
                      <a:pt x="7593" y="12225"/>
                      <a:pt x="7593" y="11531"/>
                    </a:cubicBezTo>
                    <a:cubicBezTo>
                      <a:pt x="7593" y="10964"/>
                      <a:pt x="7247" y="10555"/>
                      <a:pt x="6774" y="10334"/>
                    </a:cubicBezTo>
                    <a:lnTo>
                      <a:pt x="6774" y="9169"/>
                    </a:lnTo>
                    <a:lnTo>
                      <a:pt x="12288" y="9169"/>
                    </a:lnTo>
                    <a:cubicBezTo>
                      <a:pt x="12508" y="9169"/>
                      <a:pt x="12666" y="8980"/>
                      <a:pt x="12666" y="8728"/>
                    </a:cubicBezTo>
                    <a:cubicBezTo>
                      <a:pt x="12666" y="8507"/>
                      <a:pt x="12477" y="8286"/>
                      <a:pt x="12288" y="8286"/>
                    </a:cubicBezTo>
                    <a:lnTo>
                      <a:pt x="11847" y="8286"/>
                    </a:lnTo>
                    <a:lnTo>
                      <a:pt x="11847" y="2427"/>
                    </a:lnTo>
                    <a:cubicBezTo>
                      <a:pt x="12319" y="2238"/>
                      <a:pt x="12634" y="1797"/>
                      <a:pt x="12634" y="1261"/>
                    </a:cubicBezTo>
                    <a:cubicBezTo>
                      <a:pt x="12634" y="568"/>
                      <a:pt x="12099" y="1"/>
                      <a:pt x="1140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0" name="Google Shape;198;p20">
                <a:extLst>
                  <a:ext uri="{FF2B5EF4-FFF2-40B4-BE49-F238E27FC236}">
                    <a16:creationId xmlns:a16="http://schemas.microsoft.com/office/drawing/2014/main" id="{0016C1DC-4362-E143-93C8-1B4F7F47E6FF}"/>
                  </a:ext>
                </a:extLst>
              </p:cNvPr>
              <p:cNvSpPr/>
              <p:nvPr/>
            </p:nvSpPr>
            <p:spPr>
              <a:xfrm>
                <a:off x="-64706020" y="2788849"/>
                <a:ext cx="126245" cy="88285"/>
              </a:xfrm>
              <a:custGeom>
                <a:avLst/>
                <a:gdLst/>
                <a:ahLst/>
                <a:cxnLst/>
                <a:rect l="l" t="t" r="r" b="b"/>
                <a:pathLst>
                  <a:path w="5860" h="4098" extrusionOk="0">
                    <a:moveTo>
                      <a:pt x="3749" y="1"/>
                    </a:moveTo>
                    <a:cubicBezTo>
                      <a:pt x="3529" y="1"/>
                      <a:pt x="3371" y="190"/>
                      <a:pt x="3371" y="442"/>
                    </a:cubicBezTo>
                    <a:cubicBezTo>
                      <a:pt x="3371" y="662"/>
                      <a:pt x="3560" y="820"/>
                      <a:pt x="3749" y="820"/>
                    </a:cubicBezTo>
                    <a:lnTo>
                      <a:pt x="4442" y="820"/>
                    </a:lnTo>
                    <a:lnTo>
                      <a:pt x="2930" y="2332"/>
                    </a:lnTo>
                    <a:lnTo>
                      <a:pt x="2395" y="1765"/>
                    </a:lnTo>
                    <a:cubicBezTo>
                      <a:pt x="2316" y="1686"/>
                      <a:pt x="2206" y="1647"/>
                      <a:pt x="2095" y="1647"/>
                    </a:cubicBezTo>
                    <a:cubicBezTo>
                      <a:pt x="1985" y="1647"/>
                      <a:pt x="1875" y="1686"/>
                      <a:pt x="1796" y="1765"/>
                    </a:cubicBezTo>
                    <a:lnTo>
                      <a:pt x="126" y="3435"/>
                    </a:lnTo>
                    <a:cubicBezTo>
                      <a:pt x="0" y="3592"/>
                      <a:pt x="0" y="3844"/>
                      <a:pt x="126" y="4033"/>
                    </a:cubicBezTo>
                    <a:cubicBezTo>
                      <a:pt x="195" y="4075"/>
                      <a:pt x="288" y="4098"/>
                      <a:pt x="384" y="4098"/>
                    </a:cubicBezTo>
                    <a:cubicBezTo>
                      <a:pt x="507" y="4098"/>
                      <a:pt x="636" y="4059"/>
                      <a:pt x="725" y="3970"/>
                    </a:cubicBezTo>
                    <a:lnTo>
                      <a:pt x="2111" y="2616"/>
                    </a:lnTo>
                    <a:lnTo>
                      <a:pt x="2647" y="3151"/>
                    </a:lnTo>
                    <a:cubicBezTo>
                      <a:pt x="2725" y="3230"/>
                      <a:pt x="2836" y="3269"/>
                      <a:pt x="2946" y="3269"/>
                    </a:cubicBezTo>
                    <a:cubicBezTo>
                      <a:pt x="3056" y="3269"/>
                      <a:pt x="3166" y="3230"/>
                      <a:pt x="3245" y="3151"/>
                    </a:cubicBezTo>
                    <a:lnTo>
                      <a:pt x="5009" y="1387"/>
                    </a:lnTo>
                    <a:lnTo>
                      <a:pt x="5009" y="2049"/>
                    </a:lnTo>
                    <a:cubicBezTo>
                      <a:pt x="5009" y="2269"/>
                      <a:pt x="5230" y="2490"/>
                      <a:pt x="5451" y="2490"/>
                    </a:cubicBezTo>
                    <a:cubicBezTo>
                      <a:pt x="5703" y="2490"/>
                      <a:pt x="5860" y="2269"/>
                      <a:pt x="5860" y="2049"/>
                    </a:cubicBezTo>
                    <a:lnTo>
                      <a:pt x="5860" y="410"/>
                    </a:lnTo>
                    <a:cubicBezTo>
                      <a:pt x="5860" y="158"/>
                      <a:pt x="5640" y="1"/>
                      <a:pt x="541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158" name="Google Shape;206;p20">
            <a:extLst>
              <a:ext uri="{FF2B5EF4-FFF2-40B4-BE49-F238E27FC236}">
                <a16:creationId xmlns:a16="http://schemas.microsoft.com/office/drawing/2014/main" id="{4E53049A-0765-D943-B64F-B3220CFC8E8F}"/>
              </a:ext>
            </a:extLst>
          </p:cNvPr>
          <p:cNvGrpSpPr/>
          <p:nvPr/>
        </p:nvGrpSpPr>
        <p:grpSpPr>
          <a:xfrm>
            <a:off x="6519222" y="1323225"/>
            <a:ext cx="3062101" cy="5114445"/>
            <a:chOff x="6844099" y="1286625"/>
            <a:chExt cx="1846800" cy="3084600"/>
          </a:xfrm>
        </p:grpSpPr>
        <p:sp>
          <p:nvSpPr>
            <p:cNvPr id="159" name="Google Shape;207;p20">
              <a:extLst>
                <a:ext uri="{FF2B5EF4-FFF2-40B4-BE49-F238E27FC236}">
                  <a16:creationId xmlns:a16="http://schemas.microsoft.com/office/drawing/2014/main" id="{F08F00A2-E936-CA4F-B6E2-6F9467ABD6EF}"/>
                </a:ext>
              </a:extLst>
            </p:cNvPr>
            <p:cNvSpPr/>
            <p:nvPr/>
          </p:nvSpPr>
          <p:spPr>
            <a:xfrm>
              <a:off x="6844099" y="1286625"/>
              <a:ext cx="1846800" cy="3084600"/>
            </a:xfrm>
            <a:prstGeom prst="roundRect">
              <a:avLst>
                <a:gd name="adj" fmla="val 1666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208;p20">
              <a:extLst>
                <a:ext uri="{FF2B5EF4-FFF2-40B4-BE49-F238E27FC236}">
                  <a16:creationId xmlns:a16="http://schemas.microsoft.com/office/drawing/2014/main" id="{B7557794-B71E-114B-A80A-EBBD3A32B2F2}"/>
                </a:ext>
              </a:extLst>
            </p:cNvPr>
            <p:cNvSpPr/>
            <p:nvPr/>
          </p:nvSpPr>
          <p:spPr>
            <a:xfrm>
              <a:off x="6844099" y="1567339"/>
              <a:ext cx="1846800" cy="64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2200" dirty="0">
                  <a:solidFill>
                    <a:srgbClr val="FFFFFF"/>
                  </a:solidFill>
                  <a:latin typeface="Roboto" panose="02000000000000000000" pitchFamily="2" charset="0"/>
                  <a:ea typeface="Roboto" panose="02000000000000000000" pitchFamily="2" charset="0"/>
                  <a:cs typeface="Fira Sans Extra Condensed Medium"/>
                  <a:sym typeface="Fira Sans Extra Condensed Medium"/>
                </a:rPr>
                <a:t>Increase Referral</a:t>
              </a:r>
              <a:endParaRPr sz="22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3" name="Google Shape;209;p20">
              <a:extLst>
                <a:ext uri="{FF2B5EF4-FFF2-40B4-BE49-F238E27FC236}">
                  <a16:creationId xmlns:a16="http://schemas.microsoft.com/office/drawing/2014/main" id="{E5DA5C4D-3E64-1A4A-A099-C728B4CC79AC}"/>
                </a:ext>
              </a:extLst>
            </p:cNvPr>
            <p:cNvSpPr txBox="1"/>
            <p:nvPr/>
          </p:nvSpPr>
          <p:spPr>
            <a:xfrm>
              <a:off x="6926449" y="2764368"/>
              <a:ext cx="1682100" cy="12130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342900" lvl="0" indent="-342900" rtl="0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r>
                <a:rPr lang="en" sz="16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Number of users sending recommendations to out of app users. </a:t>
              </a:r>
            </a:p>
            <a:p>
              <a:pPr marL="342900" lvl="0" indent="-342900" rtl="0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endParaRPr lang="en" sz="16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342900" lvl="0" indent="-342900" rtl="0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r>
                <a:rPr lang="en" sz="16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Number of opened recommendations. </a:t>
              </a:r>
            </a:p>
            <a:p>
              <a:pPr marL="342900" lvl="0" indent="-342900" rtl="0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endParaRPr lang="en" sz="16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342900" lvl="0" indent="-342900" rtl="0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endParaRPr sz="16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8" name="Google Shape;197;p20">
            <a:extLst>
              <a:ext uri="{FF2B5EF4-FFF2-40B4-BE49-F238E27FC236}">
                <a16:creationId xmlns:a16="http://schemas.microsoft.com/office/drawing/2014/main" id="{101DF6E6-0ED1-BB40-9EFE-7510DDD7290F}"/>
              </a:ext>
            </a:extLst>
          </p:cNvPr>
          <p:cNvSpPr/>
          <p:nvPr/>
        </p:nvSpPr>
        <p:spPr>
          <a:xfrm>
            <a:off x="7755185" y="2992744"/>
            <a:ext cx="601752" cy="653235"/>
          </a:xfrm>
          <a:custGeom>
            <a:avLst/>
            <a:gdLst/>
            <a:ahLst/>
            <a:cxnLst/>
            <a:rect l="l" t="t" r="r" b="b"/>
            <a:pathLst>
              <a:path w="12666" h="12792" extrusionOk="0">
                <a:moveTo>
                  <a:pt x="11405" y="820"/>
                </a:moveTo>
                <a:cubicBezTo>
                  <a:pt x="11657" y="820"/>
                  <a:pt x="11815" y="1009"/>
                  <a:pt x="11815" y="1261"/>
                </a:cubicBezTo>
                <a:cubicBezTo>
                  <a:pt x="11815" y="1481"/>
                  <a:pt x="11657" y="1670"/>
                  <a:pt x="11405" y="1670"/>
                </a:cubicBezTo>
                <a:lnTo>
                  <a:pt x="1229" y="1670"/>
                </a:lnTo>
                <a:cubicBezTo>
                  <a:pt x="977" y="1670"/>
                  <a:pt x="788" y="1481"/>
                  <a:pt x="788" y="1261"/>
                </a:cubicBezTo>
                <a:cubicBezTo>
                  <a:pt x="788" y="1009"/>
                  <a:pt x="977" y="820"/>
                  <a:pt x="1229" y="820"/>
                </a:cubicBezTo>
                <a:close/>
                <a:moveTo>
                  <a:pt x="10996" y="2521"/>
                </a:moveTo>
                <a:lnTo>
                  <a:pt x="10996" y="8286"/>
                </a:lnTo>
                <a:lnTo>
                  <a:pt x="1607" y="8286"/>
                </a:lnTo>
                <a:lnTo>
                  <a:pt x="1607" y="2521"/>
                </a:lnTo>
                <a:close/>
                <a:moveTo>
                  <a:pt x="6302" y="11027"/>
                </a:moveTo>
                <a:cubicBezTo>
                  <a:pt x="6554" y="11027"/>
                  <a:pt x="6743" y="11216"/>
                  <a:pt x="6743" y="11437"/>
                </a:cubicBezTo>
                <a:cubicBezTo>
                  <a:pt x="6743" y="11689"/>
                  <a:pt x="6522" y="11878"/>
                  <a:pt x="6302" y="11878"/>
                </a:cubicBezTo>
                <a:cubicBezTo>
                  <a:pt x="6050" y="11878"/>
                  <a:pt x="5892" y="11689"/>
                  <a:pt x="5892" y="11437"/>
                </a:cubicBezTo>
                <a:cubicBezTo>
                  <a:pt x="5892" y="11216"/>
                  <a:pt x="6113" y="11027"/>
                  <a:pt x="6302" y="11027"/>
                </a:cubicBezTo>
                <a:close/>
                <a:moveTo>
                  <a:pt x="1229" y="1"/>
                </a:moveTo>
                <a:cubicBezTo>
                  <a:pt x="536" y="1"/>
                  <a:pt x="1" y="536"/>
                  <a:pt x="1" y="1261"/>
                </a:cubicBezTo>
                <a:cubicBezTo>
                  <a:pt x="1" y="1797"/>
                  <a:pt x="347" y="2238"/>
                  <a:pt x="820" y="2427"/>
                </a:cubicBezTo>
                <a:lnTo>
                  <a:pt x="820" y="8286"/>
                </a:lnTo>
                <a:lnTo>
                  <a:pt x="442" y="8286"/>
                </a:lnTo>
                <a:cubicBezTo>
                  <a:pt x="190" y="8286"/>
                  <a:pt x="32" y="8507"/>
                  <a:pt x="32" y="8728"/>
                </a:cubicBezTo>
                <a:cubicBezTo>
                  <a:pt x="32" y="8980"/>
                  <a:pt x="221" y="9169"/>
                  <a:pt x="442" y="9169"/>
                </a:cubicBezTo>
                <a:lnTo>
                  <a:pt x="5955" y="9169"/>
                </a:lnTo>
                <a:lnTo>
                  <a:pt x="5955" y="10334"/>
                </a:lnTo>
                <a:cubicBezTo>
                  <a:pt x="5483" y="10492"/>
                  <a:pt x="5104" y="10964"/>
                  <a:pt x="5104" y="11531"/>
                </a:cubicBezTo>
                <a:cubicBezTo>
                  <a:pt x="5104" y="12193"/>
                  <a:pt x="5672" y="12792"/>
                  <a:pt x="6333" y="12792"/>
                </a:cubicBezTo>
                <a:cubicBezTo>
                  <a:pt x="6995" y="12792"/>
                  <a:pt x="7593" y="12225"/>
                  <a:pt x="7593" y="11531"/>
                </a:cubicBezTo>
                <a:cubicBezTo>
                  <a:pt x="7593" y="10964"/>
                  <a:pt x="7247" y="10555"/>
                  <a:pt x="6774" y="10334"/>
                </a:cubicBezTo>
                <a:lnTo>
                  <a:pt x="6774" y="9169"/>
                </a:lnTo>
                <a:lnTo>
                  <a:pt x="12288" y="9169"/>
                </a:lnTo>
                <a:cubicBezTo>
                  <a:pt x="12508" y="9169"/>
                  <a:pt x="12666" y="8980"/>
                  <a:pt x="12666" y="8728"/>
                </a:cubicBezTo>
                <a:cubicBezTo>
                  <a:pt x="12666" y="8507"/>
                  <a:pt x="12477" y="8286"/>
                  <a:pt x="12288" y="8286"/>
                </a:cubicBezTo>
                <a:lnTo>
                  <a:pt x="11847" y="8286"/>
                </a:lnTo>
                <a:lnTo>
                  <a:pt x="11847" y="2427"/>
                </a:lnTo>
                <a:cubicBezTo>
                  <a:pt x="12319" y="2238"/>
                  <a:pt x="12634" y="1797"/>
                  <a:pt x="12634" y="1261"/>
                </a:cubicBezTo>
                <a:cubicBezTo>
                  <a:pt x="12634" y="568"/>
                  <a:pt x="12099" y="1"/>
                  <a:pt x="11405" y="1"/>
                </a:cubicBezTo>
                <a:close/>
              </a:path>
            </a:pathLst>
          </a:custGeom>
          <a:solidFill>
            <a:srgbClr val="7CAA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CAA3D"/>
              </a:solidFill>
              <a:highlight>
                <a:srgbClr val="7CAA3D"/>
              </a:highlight>
            </a:endParaRPr>
          </a:p>
        </p:txBody>
      </p:sp>
      <p:sp>
        <p:nvSpPr>
          <p:cNvPr id="169" name="Google Shape;198;p20">
            <a:extLst>
              <a:ext uri="{FF2B5EF4-FFF2-40B4-BE49-F238E27FC236}">
                <a16:creationId xmlns:a16="http://schemas.microsoft.com/office/drawing/2014/main" id="{0D982104-BD5E-C745-90E0-7F5C6CEA58D5}"/>
              </a:ext>
            </a:extLst>
          </p:cNvPr>
          <p:cNvSpPr/>
          <p:nvPr/>
        </p:nvSpPr>
        <p:spPr>
          <a:xfrm flipV="1">
            <a:off x="7899152" y="3162033"/>
            <a:ext cx="302239" cy="209267"/>
          </a:xfrm>
          <a:custGeom>
            <a:avLst/>
            <a:gdLst/>
            <a:ahLst/>
            <a:cxnLst/>
            <a:rect l="l" t="t" r="r" b="b"/>
            <a:pathLst>
              <a:path w="5860" h="4098" extrusionOk="0">
                <a:moveTo>
                  <a:pt x="3749" y="1"/>
                </a:moveTo>
                <a:cubicBezTo>
                  <a:pt x="3529" y="1"/>
                  <a:pt x="3371" y="190"/>
                  <a:pt x="3371" y="442"/>
                </a:cubicBezTo>
                <a:cubicBezTo>
                  <a:pt x="3371" y="662"/>
                  <a:pt x="3560" y="820"/>
                  <a:pt x="3749" y="820"/>
                </a:cubicBezTo>
                <a:lnTo>
                  <a:pt x="4442" y="820"/>
                </a:lnTo>
                <a:lnTo>
                  <a:pt x="2930" y="2332"/>
                </a:lnTo>
                <a:lnTo>
                  <a:pt x="2395" y="1765"/>
                </a:lnTo>
                <a:cubicBezTo>
                  <a:pt x="2316" y="1686"/>
                  <a:pt x="2206" y="1647"/>
                  <a:pt x="2095" y="1647"/>
                </a:cubicBezTo>
                <a:cubicBezTo>
                  <a:pt x="1985" y="1647"/>
                  <a:pt x="1875" y="1686"/>
                  <a:pt x="1796" y="1765"/>
                </a:cubicBezTo>
                <a:lnTo>
                  <a:pt x="126" y="3435"/>
                </a:lnTo>
                <a:cubicBezTo>
                  <a:pt x="0" y="3592"/>
                  <a:pt x="0" y="3844"/>
                  <a:pt x="126" y="4033"/>
                </a:cubicBezTo>
                <a:cubicBezTo>
                  <a:pt x="195" y="4075"/>
                  <a:pt x="288" y="4098"/>
                  <a:pt x="384" y="4098"/>
                </a:cubicBezTo>
                <a:cubicBezTo>
                  <a:pt x="507" y="4098"/>
                  <a:pt x="636" y="4059"/>
                  <a:pt x="725" y="3970"/>
                </a:cubicBezTo>
                <a:lnTo>
                  <a:pt x="2111" y="2616"/>
                </a:lnTo>
                <a:lnTo>
                  <a:pt x="2647" y="3151"/>
                </a:lnTo>
                <a:cubicBezTo>
                  <a:pt x="2725" y="3230"/>
                  <a:pt x="2836" y="3269"/>
                  <a:pt x="2946" y="3269"/>
                </a:cubicBezTo>
                <a:cubicBezTo>
                  <a:pt x="3056" y="3269"/>
                  <a:pt x="3166" y="3230"/>
                  <a:pt x="3245" y="3151"/>
                </a:cubicBezTo>
                <a:lnTo>
                  <a:pt x="5009" y="1387"/>
                </a:lnTo>
                <a:lnTo>
                  <a:pt x="5009" y="2049"/>
                </a:lnTo>
                <a:cubicBezTo>
                  <a:pt x="5009" y="2269"/>
                  <a:pt x="5230" y="2490"/>
                  <a:pt x="5451" y="2490"/>
                </a:cubicBezTo>
                <a:cubicBezTo>
                  <a:pt x="5703" y="2490"/>
                  <a:pt x="5860" y="2269"/>
                  <a:pt x="5860" y="2049"/>
                </a:cubicBezTo>
                <a:lnTo>
                  <a:pt x="5860" y="410"/>
                </a:lnTo>
                <a:cubicBezTo>
                  <a:pt x="5860" y="158"/>
                  <a:pt x="5640" y="1"/>
                  <a:pt x="5419" y="1"/>
                </a:cubicBezTo>
                <a:close/>
              </a:path>
            </a:pathLst>
          </a:custGeom>
          <a:solidFill>
            <a:srgbClr val="7CAA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CAA3D"/>
              </a:solidFill>
              <a:highlight>
                <a:srgbClr val="7CAA3D"/>
              </a:highlight>
            </a:endParaRPr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3E345E89-8DBF-F843-9C50-C52F3F8A1D01}"/>
              </a:ext>
            </a:extLst>
          </p:cNvPr>
          <p:cNvSpPr txBox="1">
            <a:spLocks/>
          </p:cNvSpPr>
          <p:nvPr/>
        </p:nvSpPr>
        <p:spPr>
          <a:xfrm>
            <a:off x="2220686" y="238944"/>
            <a:ext cx="7393823" cy="43570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3467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How Would I Measure </a:t>
            </a:r>
            <a:r>
              <a:rPr lang="en-CA" sz="3200" kern="0" dirty="0">
                <a:solidFill>
                  <a:srgbClr val="7CAA3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Success?</a:t>
            </a:r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CA" sz="3200" kern="0" dirty="0">
              <a:solidFill>
                <a:srgbClr val="7CAA3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C327FB-D59C-E14A-8CFF-A808C4423F2D}"/>
              </a:ext>
            </a:extLst>
          </p:cNvPr>
          <p:cNvCxnSpPr>
            <a:cxnSpLocks/>
          </p:cNvCxnSpPr>
          <p:nvPr/>
        </p:nvCxnSpPr>
        <p:spPr>
          <a:xfrm flipH="1">
            <a:off x="945264" y="806661"/>
            <a:ext cx="1028430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734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5"/>
          <p:cNvSpPr/>
          <p:nvPr/>
        </p:nvSpPr>
        <p:spPr>
          <a:xfrm rot="5400000">
            <a:off x="5422037" y="460721"/>
            <a:ext cx="6770020" cy="6769908"/>
          </a:xfrm>
          <a:custGeom>
            <a:avLst/>
            <a:gdLst/>
            <a:ahLst/>
            <a:cxnLst/>
            <a:rect l="l" t="t" r="r" b="b"/>
            <a:pathLst>
              <a:path w="60244" h="60243" extrusionOk="0">
                <a:moveTo>
                  <a:pt x="0" y="0"/>
                </a:moveTo>
                <a:cubicBezTo>
                  <a:pt x="1232" y="15820"/>
                  <a:pt x="10730" y="30737"/>
                  <a:pt x="24497" y="38593"/>
                </a:cubicBezTo>
                <a:cubicBezTo>
                  <a:pt x="28110" y="40673"/>
                  <a:pt x="31997" y="42260"/>
                  <a:pt x="35473" y="44532"/>
                </a:cubicBezTo>
                <a:cubicBezTo>
                  <a:pt x="43794" y="49979"/>
                  <a:pt x="50362" y="59394"/>
                  <a:pt x="60243" y="60243"/>
                </a:cubicBezTo>
                <a:lnTo>
                  <a:pt x="57917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45" name="Google Shape;45;p15"/>
          <p:cNvSpPr/>
          <p:nvPr/>
        </p:nvSpPr>
        <p:spPr>
          <a:xfrm>
            <a:off x="6799533" y="5876849"/>
            <a:ext cx="5961396" cy="646571"/>
          </a:xfrm>
          <a:custGeom>
            <a:avLst/>
            <a:gdLst/>
            <a:ahLst/>
            <a:cxnLst/>
            <a:rect l="l" t="t" r="r" b="b"/>
            <a:pathLst>
              <a:path w="143752" h="12454" extrusionOk="0">
                <a:moveTo>
                  <a:pt x="72752" y="0"/>
                </a:moveTo>
                <a:cubicBezTo>
                  <a:pt x="33530" y="0"/>
                  <a:pt x="1" y="0"/>
                  <a:pt x="1725" y="6733"/>
                </a:cubicBezTo>
                <a:cubicBezTo>
                  <a:pt x="2656" y="10374"/>
                  <a:pt x="33530" y="12454"/>
                  <a:pt x="72752" y="12454"/>
                </a:cubicBezTo>
                <a:cubicBezTo>
                  <a:pt x="111947" y="12454"/>
                  <a:pt x="143752" y="10428"/>
                  <a:pt x="143752" y="6733"/>
                </a:cubicBezTo>
                <a:cubicBezTo>
                  <a:pt x="143752" y="0"/>
                  <a:pt x="111947" y="0"/>
                  <a:pt x="72752" y="0"/>
                </a:cubicBezTo>
                <a:close/>
              </a:path>
            </a:pathLst>
          </a:custGeom>
          <a:solidFill>
            <a:srgbClr val="547332">
              <a:alpha val="5491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4" name="Google Shape;60;p15">
            <a:extLst>
              <a:ext uri="{FF2B5EF4-FFF2-40B4-BE49-F238E27FC236}">
                <a16:creationId xmlns:a16="http://schemas.microsoft.com/office/drawing/2014/main" id="{A91C5D04-B50C-2F47-B188-1D3D6A89ADE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37064" y="1698969"/>
            <a:ext cx="4999224" cy="1128371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5400" dirty="0"/>
              <a:t>Feature Three</a:t>
            </a:r>
            <a:endParaRPr sz="5400" dirty="0"/>
          </a:p>
        </p:txBody>
      </p:sp>
      <p:sp>
        <p:nvSpPr>
          <p:cNvPr id="105" name="Google Shape;61;p15">
            <a:extLst>
              <a:ext uri="{FF2B5EF4-FFF2-40B4-BE49-F238E27FC236}">
                <a16:creationId xmlns:a16="http://schemas.microsoft.com/office/drawing/2014/main" id="{4A6CD9B9-D914-E647-9C9E-F5A4501C7F4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37064" y="2625463"/>
            <a:ext cx="3013669" cy="809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n" i="1" dirty="0"/>
              <a:t>Categories</a:t>
            </a:r>
            <a:endParaRPr i="1" dirty="0"/>
          </a:p>
        </p:txBody>
      </p:sp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3B34B3BB-4257-9A4F-BADA-3B08890957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51" y="2918839"/>
            <a:ext cx="3008760" cy="295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0254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5" name="Google Shape;3085;p44"/>
          <p:cNvGrpSpPr/>
          <p:nvPr/>
        </p:nvGrpSpPr>
        <p:grpSpPr>
          <a:xfrm>
            <a:off x="2601054" y="2217340"/>
            <a:ext cx="2287561" cy="2644656"/>
            <a:chOff x="-180075" y="3165650"/>
            <a:chExt cx="2193952" cy="2536434"/>
          </a:xfrm>
        </p:grpSpPr>
        <p:sp>
          <p:nvSpPr>
            <p:cNvPr id="3086" name="Google Shape;3086;p44"/>
            <p:cNvSpPr/>
            <p:nvPr/>
          </p:nvSpPr>
          <p:spPr>
            <a:xfrm>
              <a:off x="43756" y="3420498"/>
              <a:ext cx="1970121" cy="2234268"/>
            </a:xfrm>
            <a:custGeom>
              <a:avLst/>
              <a:gdLst/>
              <a:ahLst/>
              <a:cxnLst/>
              <a:rect l="l" t="t" r="r" b="b"/>
              <a:pathLst>
                <a:path w="109512" h="124195" extrusionOk="0">
                  <a:moveTo>
                    <a:pt x="49054" y="0"/>
                  </a:moveTo>
                  <a:cubicBezTo>
                    <a:pt x="39398" y="0"/>
                    <a:pt x="29795" y="3760"/>
                    <a:pt x="23350" y="11482"/>
                  </a:cubicBezTo>
                  <a:cubicBezTo>
                    <a:pt x="16179" y="20088"/>
                    <a:pt x="19815" y="31462"/>
                    <a:pt x="13910" y="41003"/>
                  </a:cubicBezTo>
                  <a:cubicBezTo>
                    <a:pt x="6772" y="52611"/>
                    <a:pt x="0" y="61551"/>
                    <a:pt x="167" y="76094"/>
                  </a:cubicBezTo>
                  <a:cubicBezTo>
                    <a:pt x="334" y="91205"/>
                    <a:pt x="6171" y="103814"/>
                    <a:pt x="17313" y="114122"/>
                  </a:cubicBezTo>
                  <a:cubicBezTo>
                    <a:pt x="25276" y="121506"/>
                    <a:pt x="37291" y="124194"/>
                    <a:pt x="48656" y="124194"/>
                  </a:cubicBezTo>
                  <a:cubicBezTo>
                    <a:pt x="53001" y="124194"/>
                    <a:pt x="57251" y="123802"/>
                    <a:pt x="61144" y="123128"/>
                  </a:cubicBezTo>
                  <a:cubicBezTo>
                    <a:pt x="78323" y="120126"/>
                    <a:pt x="95569" y="109051"/>
                    <a:pt x="103408" y="93107"/>
                  </a:cubicBezTo>
                  <a:cubicBezTo>
                    <a:pt x="108144" y="83466"/>
                    <a:pt x="109512" y="71958"/>
                    <a:pt x="104475" y="62318"/>
                  </a:cubicBezTo>
                  <a:cubicBezTo>
                    <a:pt x="99405" y="52544"/>
                    <a:pt x="88397" y="47140"/>
                    <a:pt x="85128" y="36333"/>
                  </a:cubicBezTo>
                  <a:cubicBezTo>
                    <a:pt x="81859" y="25358"/>
                    <a:pt x="81158" y="15618"/>
                    <a:pt x="71752" y="7879"/>
                  </a:cubicBezTo>
                  <a:cubicBezTo>
                    <a:pt x="66081" y="3276"/>
                    <a:pt x="59043" y="640"/>
                    <a:pt x="51871" y="107"/>
                  </a:cubicBezTo>
                  <a:cubicBezTo>
                    <a:pt x="50933" y="36"/>
                    <a:pt x="49993" y="0"/>
                    <a:pt x="49054" y="0"/>
                  </a:cubicBezTo>
                  <a:close/>
                </a:path>
              </a:pathLst>
            </a:custGeom>
            <a:solidFill>
              <a:srgbClr val="833AB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87" name="Google Shape;3087;p44"/>
            <p:cNvSpPr/>
            <p:nvPr/>
          </p:nvSpPr>
          <p:spPr>
            <a:xfrm>
              <a:off x="256182" y="3420444"/>
              <a:ext cx="1508659" cy="2234538"/>
            </a:xfrm>
            <a:custGeom>
              <a:avLst/>
              <a:gdLst/>
              <a:ahLst/>
              <a:cxnLst/>
              <a:rect l="l" t="t" r="r" b="b"/>
              <a:pathLst>
                <a:path w="83861" h="124210" extrusionOk="0">
                  <a:moveTo>
                    <a:pt x="37224" y="1"/>
                  </a:moveTo>
                  <a:cubicBezTo>
                    <a:pt x="29044" y="1"/>
                    <a:pt x="20896" y="2718"/>
                    <a:pt x="14678" y="8249"/>
                  </a:cubicBezTo>
                  <a:cubicBezTo>
                    <a:pt x="14545" y="10584"/>
                    <a:pt x="14645" y="13119"/>
                    <a:pt x="15078" y="15921"/>
                  </a:cubicBezTo>
                  <a:cubicBezTo>
                    <a:pt x="16846" y="27363"/>
                    <a:pt x="22684" y="30865"/>
                    <a:pt x="26186" y="31932"/>
                  </a:cubicBezTo>
                  <a:cubicBezTo>
                    <a:pt x="27954" y="34668"/>
                    <a:pt x="30222" y="37003"/>
                    <a:pt x="33125" y="38170"/>
                  </a:cubicBezTo>
                  <a:cubicBezTo>
                    <a:pt x="33125" y="38337"/>
                    <a:pt x="33125" y="38471"/>
                    <a:pt x="33125" y="38637"/>
                  </a:cubicBezTo>
                  <a:cubicBezTo>
                    <a:pt x="32991" y="40172"/>
                    <a:pt x="32658" y="41940"/>
                    <a:pt x="31890" y="43574"/>
                  </a:cubicBezTo>
                  <a:cubicBezTo>
                    <a:pt x="31874" y="43573"/>
                    <a:pt x="31859" y="43573"/>
                    <a:pt x="31843" y="43573"/>
                  </a:cubicBezTo>
                  <a:cubicBezTo>
                    <a:pt x="31375" y="43573"/>
                    <a:pt x="31157" y="44054"/>
                    <a:pt x="31190" y="44441"/>
                  </a:cubicBezTo>
                  <a:cubicBezTo>
                    <a:pt x="20816" y="47177"/>
                    <a:pt x="16413" y="50846"/>
                    <a:pt x="12610" y="56083"/>
                  </a:cubicBezTo>
                  <a:cubicBezTo>
                    <a:pt x="11542" y="57551"/>
                    <a:pt x="10108" y="60820"/>
                    <a:pt x="8607" y="64889"/>
                  </a:cubicBezTo>
                  <a:lnTo>
                    <a:pt x="6806" y="64889"/>
                  </a:lnTo>
                  <a:cubicBezTo>
                    <a:pt x="5538" y="64889"/>
                    <a:pt x="4637" y="66090"/>
                    <a:pt x="5004" y="67324"/>
                  </a:cubicBezTo>
                  <a:lnTo>
                    <a:pt x="6205" y="71661"/>
                  </a:lnTo>
                  <a:cubicBezTo>
                    <a:pt x="3637" y="79400"/>
                    <a:pt x="1235" y="87939"/>
                    <a:pt x="368" y="92509"/>
                  </a:cubicBezTo>
                  <a:cubicBezTo>
                    <a:pt x="134" y="93376"/>
                    <a:pt x="1" y="94277"/>
                    <a:pt x="1" y="95111"/>
                  </a:cubicBezTo>
                  <a:cubicBezTo>
                    <a:pt x="96" y="100481"/>
                    <a:pt x="4203" y="102365"/>
                    <a:pt x="7896" y="102365"/>
                  </a:cubicBezTo>
                  <a:cubicBezTo>
                    <a:pt x="9387" y="102365"/>
                    <a:pt x="10811" y="102058"/>
                    <a:pt x="11876" y="101549"/>
                  </a:cubicBezTo>
                  <a:cubicBezTo>
                    <a:pt x="13144" y="100915"/>
                    <a:pt x="14778" y="99214"/>
                    <a:pt x="16413" y="97179"/>
                  </a:cubicBezTo>
                  <a:lnTo>
                    <a:pt x="16413" y="97179"/>
                  </a:lnTo>
                  <a:cubicBezTo>
                    <a:pt x="16146" y="103350"/>
                    <a:pt x="15479" y="116026"/>
                    <a:pt x="14444" y="119829"/>
                  </a:cubicBezTo>
                  <a:cubicBezTo>
                    <a:pt x="14444" y="119829"/>
                    <a:pt x="15745" y="120463"/>
                    <a:pt x="18047" y="121363"/>
                  </a:cubicBezTo>
                  <a:cubicBezTo>
                    <a:pt x="23947" y="123376"/>
                    <a:pt x="30455" y="124210"/>
                    <a:pt x="36768" y="124210"/>
                  </a:cubicBezTo>
                  <a:cubicBezTo>
                    <a:pt x="41126" y="124210"/>
                    <a:pt x="45393" y="123812"/>
                    <a:pt x="49303" y="123131"/>
                  </a:cubicBezTo>
                  <a:cubicBezTo>
                    <a:pt x="57175" y="121763"/>
                    <a:pt x="65014" y="118695"/>
                    <a:pt x="71986" y="114291"/>
                  </a:cubicBezTo>
                  <a:cubicBezTo>
                    <a:pt x="71852" y="112557"/>
                    <a:pt x="71685" y="110689"/>
                    <a:pt x="71519" y="108988"/>
                  </a:cubicBezTo>
                  <a:cubicBezTo>
                    <a:pt x="82293" y="107887"/>
                    <a:pt x="81626" y="95478"/>
                    <a:pt x="81626" y="95478"/>
                  </a:cubicBezTo>
                  <a:cubicBezTo>
                    <a:pt x="83861" y="85237"/>
                    <a:pt x="80158" y="74263"/>
                    <a:pt x="77957" y="66090"/>
                  </a:cubicBezTo>
                  <a:cubicBezTo>
                    <a:pt x="75722" y="57951"/>
                    <a:pt x="73120" y="53381"/>
                    <a:pt x="68917" y="48811"/>
                  </a:cubicBezTo>
                  <a:cubicBezTo>
                    <a:pt x="67182" y="46943"/>
                    <a:pt x="54907" y="42774"/>
                    <a:pt x="52105" y="41840"/>
                  </a:cubicBezTo>
                  <a:cubicBezTo>
                    <a:pt x="52138" y="41673"/>
                    <a:pt x="52205" y="41506"/>
                    <a:pt x="52238" y="41339"/>
                  </a:cubicBezTo>
                  <a:cubicBezTo>
                    <a:pt x="52291" y="40967"/>
                    <a:pt x="52048" y="40680"/>
                    <a:pt x="51744" y="40680"/>
                  </a:cubicBezTo>
                  <a:cubicBezTo>
                    <a:pt x="51667" y="40680"/>
                    <a:pt x="51586" y="40698"/>
                    <a:pt x="51504" y="40739"/>
                  </a:cubicBezTo>
                  <a:cubicBezTo>
                    <a:pt x="51371" y="40806"/>
                    <a:pt x="51237" y="40906"/>
                    <a:pt x="51104" y="40972"/>
                  </a:cubicBezTo>
                  <a:cubicBezTo>
                    <a:pt x="50971" y="40705"/>
                    <a:pt x="50737" y="40305"/>
                    <a:pt x="50504" y="39838"/>
                  </a:cubicBezTo>
                  <a:cubicBezTo>
                    <a:pt x="50404" y="39605"/>
                    <a:pt x="50270" y="39405"/>
                    <a:pt x="50170" y="39138"/>
                  </a:cubicBezTo>
                  <a:cubicBezTo>
                    <a:pt x="50137" y="39104"/>
                    <a:pt x="50137" y="39104"/>
                    <a:pt x="50103" y="39071"/>
                  </a:cubicBezTo>
                  <a:cubicBezTo>
                    <a:pt x="50003" y="38837"/>
                    <a:pt x="49870" y="38571"/>
                    <a:pt x="49770" y="38304"/>
                  </a:cubicBezTo>
                  <a:cubicBezTo>
                    <a:pt x="49736" y="38270"/>
                    <a:pt x="49736" y="38237"/>
                    <a:pt x="49703" y="38204"/>
                  </a:cubicBezTo>
                  <a:cubicBezTo>
                    <a:pt x="49436" y="37637"/>
                    <a:pt x="49136" y="36969"/>
                    <a:pt x="48836" y="36236"/>
                  </a:cubicBezTo>
                  <a:cubicBezTo>
                    <a:pt x="48802" y="36136"/>
                    <a:pt x="48769" y="36035"/>
                    <a:pt x="48736" y="35902"/>
                  </a:cubicBezTo>
                  <a:cubicBezTo>
                    <a:pt x="48602" y="35669"/>
                    <a:pt x="48502" y="35402"/>
                    <a:pt x="48402" y="35101"/>
                  </a:cubicBezTo>
                  <a:cubicBezTo>
                    <a:pt x="48335" y="34968"/>
                    <a:pt x="48302" y="34835"/>
                    <a:pt x="48235" y="34701"/>
                  </a:cubicBezTo>
                  <a:cubicBezTo>
                    <a:pt x="48569" y="34368"/>
                    <a:pt x="48836" y="34001"/>
                    <a:pt x="49103" y="33634"/>
                  </a:cubicBezTo>
                  <a:cubicBezTo>
                    <a:pt x="60911" y="29364"/>
                    <a:pt x="62079" y="17389"/>
                    <a:pt x="61345" y="9150"/>
                  </a:cubicBezTo>
                  <a:cubicBezTo>
                    <a:pt x="60878" y="8716"/>
                    <a:pt x="60411" y="8316"/>
                    <a:pt x="59944" y="7915"/>
                  </a:cubicBezTo>
                  <a:cubicBezTo>
                    <a:pt x="54273" y="3279"/>
                    <a:pt x="47235" y="643"/>
                    <a:pt x="40063" y="110"/>
                  </a:cubicBezTo>
                  <a:cubicBezTo>
                    <a:pt x="39118" y="37"/>
                    <a:pt x="38171" y="1"/>
                    <a:pt x="372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88" name="Google Shape;3088;p44"/>
            <p:cNvSpPr/>
            <p:nvPr/>
          </p:nvSpPr>
          <p:spPr>
            <a:xfrm>
              <a:off x="174579" y="4161133"/>
              <a:ext cx="1508048" cy="1540951"/>
            </a:xfrm>
            <a:custGeom>
              <a:avLst/>
              <a:gdLst/>
              <a:ahLst/>
              <a:cxnLst/>
              <a:rect l="l" t="t" r="r" b="b"/>
              <a:pathLst>
                <a:path w="83827" h="85656" extrusionOk="0">
                  <a:moveTo>
                    <a:pt x="39495" y="0"/>
                  </a:moveTo>
                  <a:lnTo>
                    <a:pt x="31489" y="3203"/>
                  </a:lnTo>
                  <a:cubicBezTo>
                    <a:pt x="20848" y="5905"/>
                    <a:pt x="16412" y="9607"/>
                    <a:pt x="12576" y="14944"/>
                  </a:cubicBezTo>
                  <a:cubicBezTo>
                    <a:pt x="8740" y="20248"/>
                    <a:pt x="0" y="49136"/>
                    <a:pt x="0" y="53939"/>
                  </a:cubicBezTo>
                  <a:lnTo>
                    <a:pt x="16545" y="52605"/>
                  </a:lnTo>
                  <a:lnTo>
                    <a:pt x="16545" y="52605"/>
                  </a:lnTo>
                  <a:cubicBezTo>
                    <a:pt x="16545" y="52605"/>
                    <a:pt x="15778" y="73586"/>
                    <a:pt x="14444" y="78657"/>
                  </a:cubicBezTo>
                  <a:cubicBezTo>
                    <a:pt x="14444" y="78657"/>
                    <a:pt x="28458" y="85656"/>
                    <a:pt x="46731" y="85656"/>
                  </a:cubicBezTo>
                  <a:cubicBezTo>
                    <a:pt x="54799" y="85656"/>
                    <a:pt x="63697" y="84291"/>
                    <a:pt x="72585" y="80358"/>
                  </a:cubicBezTo>
                  <a:cubicBezTo>
                    <a:pt x="72585" y="80358"/>
                    <a:pt x="70984" y="61611"/>
                    <a:pt x="70851" y="61344"/>
                  </a:cubicBezTo>
                  <a:cubicBezTo>
                    <a:pt x="70751" y="61111"/>
                    <a:pt x="81592" y="54306"/>
                    <a:pt x="81592" y="54306"/>
                  </a:cubicBezTo>
                  <a:cubicBezTo>
                    <a:pt x="83827" y="44065"/>
                    <a:pt x="80124" y="33091"/>
                    <a:pt x="77889" y="24918"/>
                  </a:cubicBezTo>
                  <a:cubicBezTo>
                    <a:pt x="75688" y="16779"/>
                    <a:pt x="73086" y="12209"/>
                    <a:pt x="68883" y="7639"/>
                  </a:cubicBezTo>
                  <a:cubicBezTo>
                    <a:pt x="66948" y="5504"/>
                    <a:pt x="51470" y="467"/>
                    <a:pt x="51470" y="467"/>
                  </a:cubicBezTo>
                  <a:lnTo>
                    <a:pt x="3949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89" name="Google Shape;3089;p44"/>
            <p:cNvSpPr/>
            <p:nvPr/>
          </p:nvSpPr>
          <p:spPr>
            <a:xfrm>
              <a:off x="172169" y="4827235"/>
              <a:ext cx="424294" cy="434764"/>
            </a:xfrm>
            <a:custGeom>
              <a:avLst/>
              <a:gdLst/>
              <a:ahLst/>
              <a:cxnLst/>
              <a:rect l="l" t="t" r="r" b="b"/>
              <a:pathLst>
                <a:path w="23585" h="24167" extrusionOk="0">
                  <a:moveTo>
                    <a:pt x="10508" y="1"/>
                  </a:moveTo>
                  <a:cubicBezTo>
                    <a:pt x="10508" y="1"/>
                    <a:pt x="1" y="9374"/>
                    <a:pt x="134" y="16913"/>
                  </a:cubicBezTo>
                  <a:cubicBezTo>
                    <a:pt x="206" y="22283"/>
                    <a:pt x="4306" y="24167"/>
                    <a:pt x="7997" y="24167"/>
                  </a:cubicBezTo>
                  <a:cubicBezTo>
                    <a:pt x="9487" y="24167"/>
                    <a:pt x="10911" y="23860"/>
                    <a:pt x="11976" y="23351"/>
                  </a:cubicBezTo>
                  <a:cubicBezTo>
                    <a:pt x="15679" y="21550"/>
                    <a:pt x="22584" y="10375"/>
                    <a:pt x="23084" y="9508"/>
                  </a:cubicBezTo>
                  <a:cubicBezTo>
                    <a:pt x="23584" y="8640"/>
                    <a:pt x="10508" y="1"/>
                    <a:pt x="1050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0" name="Google Shape;3090;p44"/>
            <p:cNvSpPr/>
            <p:nvPr/>
          </p:nvSpPr>
          <p:spPr>
            <a:xfrm>
              <a:off x="257981" y="4582983"/>
              <a:ext cx="714581" cy="505429"/>
            </a:xfrm>
            <a:custGeom>
              <a:avLst/>
              <a:gdLst/>
              <a:ahLst/>
              <a:cxnLst/>
              <a:rect l="l" t="t" r="r" b="b"/>
              <a:pathLst>
                <a:path w="39721" h="28095" extrusionOk="0">
                  <a:moveTo>
                    <a:pt x="33925" y="0"/>
                  </a:moveTo>
                  <a:cubicBezTo>
                    <a:pt x="33903" y="0"/>
                    <a:pt x="33881" y="1"/>
                    <a:pt x="33858" y="2"/>
                  </a:cubicBezTo>
                  <a:cubicBezTo>
                    <a:pt x="28088" y="135"/>
                    <a:pt x="9007" y="235"/>
                    <a:pt x="2136" y="268"/>
                  </a:cubicBezTo>
                  <a:cubicBezTo>
                    <a:pt x="902" y="268"/>
                    <a:pt x="1" y="1469"/>
                    <a:pt x="334" y="2670"/>
                  </a:cubicBezTo>
                  <a:lnTo>
                    <a:pt x="6405" y="24186"/>
                  </a:lnTo>
                  <a:cubicBezTo>
                    <a:pt x="6606" y="24953"/>
                    <a:pt x="7273" y="25486"/>
                    <a:pt x="8040" y="25553"/>
                  </a:cubicBezTo>
                  <a:lnTo>
                    <a:pt x="37494" y="28088"/>
                  </a:lnTo>
                  <a:cubicBezTo>
                    <a:pt x="37548" y="28093"/>
                    <a:pt x="37602" y="28095"/>
                    <a:pt x="37655" y="28095"/>
                  </a:cubicBezTo>
                  <a:cubicBezTo>
                    <a:pt x="38814" y="28095"/>
                    <a:pt x="39721" y="27067"/>
                    <a:pt x="39529" y="25887"/>
                  </a:cubicBezTo>
                  <a:lnTo>
                    <a:pt x="35793" y="1603"/>
                  </a:lnTo>
                  <a:cubicBezTo>
                    <a:pt x="35630" y="659"/>
                    <a:pt x="34832" y="0"/>
                    <a:pt x="33925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1" name="Google Shape;3091;p44"/>
            <p:cNvSpPr/>
            <p:nvPr/>
          </p:nvSpPr>
          <p:spPr>
            <a:xfrm>
              <a:off x="507628" y="4762866"/>
              <a:ext cx="428486" cy="368633"/>
            </a:xfrm>
            <a:custGeom>
              <a:avLst/>
              <a:gdLst/>
              <a:ahLst/>
              <a:cxnLst/>
              <a:rect l="l" t="t" r="r" b="b"/>
              <a:pathLst>
                <a:path w="23818" h="20491" extrusionOk="0">
                  <a:moveTo>
                    <a:pt x="12723" y="1"/>
                  </a:moveTo>
                  <a:cubicBezTo>
                    <a:pt x="10947" y="1"/>
                    <a:pt x="11976" y="5314"/>
                    <a:pt x="11976" y="5314"/>
                  </a:cubicBezTo>
                  <a:cubicBezTo>
                    <a:pt x="11976" y="5314"/>
                    <a:pt x="7539" y="2578"/>
                    <a:pt x="5538" y="1344"/>
                  </a:cubicBezTo>
                  <a:cubicBezTo>
                    <a:pt x="5095" y="1066"/>
                    <a:pt x="4715" y="953"/>
                    <a:pt x="4394" y="953"/>
                  </a:cubicBezTo>
                  <a:cubicBezTo>
                    <a:pt x="3289" y="953"/>
                    <a:pt x="2888" y="2306"/>
                    <a:pt x="3069" y="2979"/>
                  </a:cubicBezTo>
                  <a:cubicBezTo>
                    <a:pt x="3069" y="2979"/>
                    <a:pt x="134" y="3345"/>
                    <a:pt x="1001" y="5547"/>
                  </a:cubicBezTo>
                  <a:cubicBezTo>
                    <a:pt x="1001" y="5547"/>
                    <a:pt x="0" y="7548"/>
                    <a:pt x="1101" y="8783"/>
                  </a:cubicBezTo>
                  <a:cubicBezTo>
                    <a:pt x="1101" y="8783"/>
                    <a:pt x="134" y="10484"/>
                    <a:pt x="1602" y="11618"/>
                  </a:cubicBezTo>
                  <a:cubicBezTo>
                    <a:pt x="3069" y="12719"/>
                    <a:pt x="8273" y="15554"/>
                    <a:pt x="11842" y="16788"/>
                  </a:cubicBezTo>
                  <a:cubicBezTo>
                    <a:pt x="15445" y="18023"/>
                    <a:pt x="18881" y="20491"/>
                    <a:pt x="20615" y="20491"/>
                  </a:cubicBezTo>
                  <a:cubicBezTo>
                    <a:pt x="22350" y="20491"/>
                    <a:pt x="23818" y="15921"/>
                    <a:pt x="23717" y="15554"/>
                  </a:cubicBezTo>
                  <a:cubicBezTo>
                    <a:pt x="23584" y="15187"/>
                    <a:pt x="23351" y="11718"/>
                    <a:pt x="23351" y="11718"/>
                  </a:cubicBezTo>
                  <a:cubicBezTo>
                    <a:pt x="23351" y="11718"/>
                    <a:pt x="19148" y="9250"/>
                    <a:pt x="17413" y="7548"/>
                  </a:cubicBezTo>
                  <a:cubicBezTo>
                    <a:pt x="15678" y="5814"/>
                    <a:pt x="15645" y="1144"/>
                    <a:pt x="13210" y="110"/>
                  </a:cubicBezTo>
                  <a:cubicBezTo>
                    <a:pt x="13028" y="35"/>
                    <a:pt x="12867" y="1"/>
                    <a:pt x="127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2" name="Google Shape;3092;p44"/>
            <p:cNvSpPr/>
            <p:nvPr/>
          </p:nvSpPr>
          <p:spPr>
            <a:xfrm>
              <a:off x="741066" y="3931453"/>
              <a:ext cx="359476" cy="334236"/>
            </a:xfrm>
            <a:custGeom>
              <a:avLst/>
              <a:gdLst/>
              <a:ahLst/>
              <a:cxnLst/>
              <a:rect l="l" t="t" r="r" b="b"/>
              <a:pathLst>
                <a:path w="19982" h="18579" extrusionOk="0">
                  <a:moveTo>
                    <a:pt x="12474" y="0"/>
                  </a:moveTo>
                  <a:cubicBezTo>
                    <a:pt x="8316" y="0"/>
                    <a:pt x="1468" y="5829"/>
                    <a:pt x="1468" y="5829"/>
                  </a:cubicBezTo>
                  <a:cubicBezTo>
                    <a:pt x="1468" y="5829"/>
                    <a:pt x="2469" y="11533"/>
                    <a:pt x="0" y="15970"/>
                  </a:cubicBezTo>
                  <a:cubicBezTo>
                    <a:pt x="0" y="15970"/>
                    <a:pt x="3385" y="18579"/>
                    <a:pt x="8306" y="18579"/>
                  </a:cubicBezTo>
                  <a:cubicBezTo>
                    <a:pt x="11676" y="18579"/>
                    <a:pt x="15765" y="17356"/>
                    <a:pt x="19981" y="13234"/>
                  </a:cubicBezTo>
                  <a:cubicBezTo>
                    <a:pt x="19981" y="13234"/>
                    <a:pt x="17513" y="9432"/>
                    <a:pt x="15311" y="2126"/>
                  </a:cubicBezTo>
                  <a:cubicBezTo>
                    <a:pt x="14838" y="586"/>
                    <a:pt x="13791" y="0"/>
                    <a:pt x="124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3" name="Google Shape;3093;p44"/>
            <p:cNvSpPr/>
            <p:nvPr/>
          </p:nvSpPr>
          <p:spPr>
            <a:xfrm>
              <a:off x="399706" y="3165650"/>
              <a:ext cx="1003878" cy="900328"/>
            </a:xfrm>
            <a:custGeom>
              <a:avLst/>
              <a:gdLst/>
              <a:ahLst/>
              <a:cxnLst/>
              <a:rect l="l" t="t" r="r" b="b"/>
              <a:pathLst>
                <a:path w="55802" h="50046" extrusionOk="0">
                  <a:moveTo>
                    <a:pt x="29915" y="1"/>
                  </a:moveTo>
                  <a:cubicBezTo>
                    <a:pt x="24276" y="1"/>
                    <a:pt x="15473" y="5800"/>
                    <a:pt x="15473" y="5800"/>
                  </a:cubicBezTo>
                  <a:cubicBezTo>
                    <a:pt x="15292" y="5787"/>
                    <a:pt x="15109" y="5781"/>
                    <a:pt x="14925" y="5781"/>
                  </a:cubicBezTo>
                  <a:cubicBezTo>
                    <a:pt x="8416" y="5781"/>
                    <a:pt x="0" y="13800"/>
                    <a:pt x="2530" y="30084"/>
                  </a:cubicBezTo>
                  <a:cubicBezTo>
                    <a:pt x="5062" y="46375"/>
                    <a:pt x="15833" y="46596"/>
                    <a:pt x="16416" y="46596"/>
                  </a:cubicBezTo>
                  <a:cubicBezTo>
                    <a:pt x="16432" y="46596"/>
                    <a:pt x="16440" y="46596"/>
                    <a:pt x="16440" y="46596"/>
                  </a:cubicBezTo>
                  <a:cubicBezTo>
                    <a:pt x="16440" y="46596"/>
                    <a:pt x="16696" y="50046"/>
                    <a:pt x="23890" y="50046"/>
                  </a:cubicBezTo>
                  <a:cubicBezTo>
                    <a:pt x="26422" y="50046"/>
                    <a:pt x="29812" y="49619"/>
                    <a:pt x="34353" y="48464"/>
                  </a:cubicBezTo>
                  <a:cubicBezTo>
                    <a:pt x="55802" y="43060"/>
                    <a:pt x="47296" y="15007"/>
                    <a:pt x="47296" y="15007"/>
                  </a:cubicBezTo>
                  <a:cubicBezTo>
                    <a:pt x="47296" y="15007"/>
                    <a:pt x="50031" y="11938"/>
                    <a:pt x="45528" y="7701"/>
                  </a:cubicBezTo>
                  <a:cubicBezTo>
                    <a:pt x="43920" y="6177"/>
                    <a:pt x="42143" y="5689"/>
                    <a:pt x="40527" y="5689"/>
                  </a:cubicBezTo>
                  <a:cubicBezTo>
                    <a:pt x="37652" y="5689"/>
                    <a:pt x="35287" y="7234"/>
                    <a:pt x="35287" y="7234"/>
                  </a:cubicBezTo>
                  <a:cubicBezTo>
                    <a:pt x="35287" y="7234"/>
                    <a:pt x="37522" y="4065"/>
                    <a:pt x="32785" y="763"/>
                  </a:cubicBezTo>
                  <a:cubicBezTo>
                    <a:pt x="32012" y="226"/>
                    <a:pt x="31025" y="1"/>
                    <a:pt x="2991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4" name="Google Shape;3094;p44"/>
            <p:cNvSpPr/>
            <p:nvPr/>
          </p:nvSpPr>
          <p:spPr>
            <a:xfrm>
              <a:off x="816678" y="4925065"/>
              <a:ext cx="839090" cy="457522"/>
            </a:xfrm>
            <a:custGeom>
              <a:avLst/>
              <a:gdLst/>
              <a:ahLst/>
              <a:cxnLst/>
              <a:rect l="l" t="t" r="r" b="b"/>
              <a:pathLst>
                <a:path w="46642" h="25432" extrusionOk="0">
                  <a:moveTo>
                    <a:pt x="5905" y="0"/>
                  </a:moveTo>
                  <a:cubicBezTo>
                    <a:pt x="467" y="3202"/>
                    <a:pt x="0" y="11108"/>
                    <a:pt x="0" y="11108"/>
                  </a:cubicBezTo>
                  <a:cubicBezTo>
                    <a:pt x="0" y="11108"/>
                    <a:pt x="20482" y="24951"/>
                    <a:pt x="33558" y="25418"/>
                  </a:cubicBezTo>
                  <a:cubicBezTo>
                    <a:pt x="33787" y="25427"/>
                    <a:pt x="34011" y="25431"/>
                    <a:pt x="34232" y="25431"/>
                  </a:cubicBezTo>
                  <a:cubicBezTo>
                    <a:pt x="46642" y="25431"/>
                    <a:pt x="45933" y="11842"/>
                    <a:pt x="45933" y="11842"/>
                  </a:cubicBezTo>
                  <a:cubicBezTo>
                    <a:pt x="33558" y="10608"/>
                    <a:pt x="5905" y="0"/>
                    <a:pt x="59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5" name="Google Shape;3095;p44"/>
            <p:cNvSpPr/>
            <p:nvPr/>
          </p:nvSpPr>
          <p:spPr>
            <a:xfrm>
              <a:off x="769868" y="3931597"/>
              <a:ext cx="312666" cy="235291"/>
            </a:xfrm>
            <a:custGeom>
              <a:avLst/>
              <a:gdLst/>
              <a:ahLst/>
              <a:cxnLst/>
              <a:rect l="l" t="t" r="r" b="b"/>
              <a:pathLst>
                <a:path w="17380" h="13079" extrusionOk="0">
                  <a:moveTo>
                    <a:pt x="10876" y="0"/>
                  </a:moveTo>
                  <a:cubicBezTo>
                    <a:pt x="10134" y="0"/>
                    <a:pt x="9304" y="184"/>
                    <a:pt x="8440" y="484"/>
                  </a:cubicBezTo>
                  <a:lnTo>
                    <a:pt x="67" y="8390"/>
                  </a:lnTo>
                  <a:cubicBezTo>
                    <a:pt x="67" y="8957"/>
                    <a:pt x="34" y="9557"/>
                    <a:pt x="1" y="10224"/>
                  </a:cubicBezTo>
                  <a:cubicBezTo>
                    <a:pt x="401" y="10625"/>
                    <a:pt x="801" y="11058"/>
                    <a:pt x="1201" y="11292"/>
                  </a:cubicBezTo>
                  <a:cubicBezTo>
                    <a:pt x="2502" y="12059"/>
                    <a:pt x="4404" y="12493"/>
                    <a:pt x="5905" y="12726"/>
                  </a:cubicBezTo>
                  <a:cubicBezTo>
                    <a:pt x="7266" y="12940"/>
                    <a:pt x="8696" y="13078"/>
                    <a:pt x="10128" y="13078"/>
                  </a:cubicBezTo>
                  <a:cubicBezTo>
                    <a:pt x="12275" y="13078"/>
                    <a:pt x="14424" y="12766"/>
                    <a:pt x="16346" y="11926"/>
                  </a:cubicBezTo>
                  <a:cubicBezTo>
                    <a:pt x="16679" y="11792"/>
                    <a:pt x="17046" y="11592"/>
                    <a:pt x="17380" y="11425"/>
                  </a:cubicBezTo>
                  <a:cubicBezTo>
                    <a:pt x="16446" y="9624"/>
                    <a:pt x="15045" y="6488"/>
                    <a:pt x="13710" y="2118"/>
                  </a:cubicBezTo>
                  <a:cubicBezTo>
                    <a:pt x="13241" y="581"/>
                    <a:pt x="12197" y="0"/>
                    <a:pt x="108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6" name="Google Shape;3096;p44"/>
            <p:cNvSpPr/>
            <p:nvPr/>
          </p:nvSpPr>
          <p:spPr>
            <a:xfrm>
              <a:off x="546630" y="3486612"/>
              <a:ext cx="649331" cy="636162"/>
            </a:xfrm>
            <a:custGeom>
              <a:avLst/>
              <a:gdLst/>
              <a:ahLst/>
              <a:cxnLst/>
              <a:rect l="l" t="t" r="r" b="b"/>
              <a:pathLst>
                <a:path w="36094" h="35362" extrusionOk="0">
                  <a:moveTo>
                    <a:pt x="9441" y="1"/>
                  </a:moveTo>
                  <a:cubicBezTo>
                    <a:pt x="5438" y="8007"/>
                    <a:pt x="1" y="12243"/>
                    <a:pt x="1" y="12243"/>
                  </a:cubicBezTo>
                  <a:cubicBezTo>
                    <a:pt x="1" y="12243"/>
                    <a:pt x="2808" y="35361"/>
                    <a:pt x="16769" y="35361"/>
                  </a:cubicBezTo>
                  <a:cubicBezTo>
                    <a:pt x="16839" y="35361"/>
                    <a:pt x="16909" y="35361"/>
                    <a:pt x="16980" y="35360"/>
                  </a:cubicBezTo>
                  <a:cubicBezTo>
                    <a:pt x="32090" y="35093"/>
                    <a:pt x="31590" y="19315"/>
                    <a:pt x="31590" y="19315"/>
                  </a:cubicBezTo>
                  <a:cubicBezTo>
                    <a:pt x="32791" y="18848"/>
                    <a:pt x="36093" y="17680"/>
                    <a:pt x="35126" y="13911"/>
                  </a:cubicBezTo>
                  <a:cubicBezTo>
                    <a:pt x="34295" y="10557"/>
                    <a:pt x="31404" y="10372"/>
                    <a:pt x="30777" y="10372"/>
                  </a:cubicBezTo>
                  <a:cubicBezTo>
                    <a:pt x="30699" y="10372"/>
                    <a:pt x="30656" y="10375"/>
                    <a:pt x="30656" y="10375"/>
                  </a:cubicBezTo>
                  <a:cubicBezTo>
                    <a:pt x="20282" y="9675"/>
                    <a:pt x="9441" y="1"/>
                    <a:pt x="94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7" name="Google Shape;3097;p44"/>
            <p:cNvSpPr/>
            <p:nvPr/>
          </p:nvSpPr>
          <p:spPr>
            <a:xfrm>
              <a:off x="1106514" y="3698517"/>
              <a:ext cx="62443" cy="97146"/>
            </a:xfrm>
            <a:custGeom>
              <a:avLst/>
              <a:gdLst/>
              <a:ahLst/>
              <a:cxnLst/>
              <a:rect l="l" t="t" r="r" b="b"/>
              <a:pathLst>
                <a:path w="3471" h="5400" extrusionOk="0">
                  <a:moveTo>
                    <a:pt x="1659" y="1"/>
                  </a:moveTo>
                  <a:cubicBezTo>
                    <a:pt x="1618" y="1"/>
                    <a:pt x="1576" y="10"/>
                    <a:pt x="1535" y="30"/>
                  </a:cubicBezTo>
                  <a:cubicBezTo>
                    <a:pt x="968" y="331"/>
                    <a:pt x="635" y="1064"/>
                    <a:pt x="401" y="1632"/>
                  </a:cubicBezTo>
                  <a:cubicBezTo>
                    <a:pt x="268" y="1932"/>
                    <a:pt x="134" y="2232"/>
                    <a:pt x="101" y="2566"/>
                  </a:cubicBezTo>
                  <a:cubicBezTo>
                    <a:pt x="34" y="2999"/>
                    <a:pt x="1" y="3399"/>
                    <a:pt x="68" y="3833"/>
                  </a:cubicBezTo>
                  <a:cubicBezTo>
                    <a:pt x="134" y="4233"/>
                    <a:pt x="268" y="4667"/>
                    <a:pt x="535" y="4967"/>
                  </a:cubicBezTo>
                  <a:cubicBezTo>
                    <a:pt x="823" y="5256"/>
                    <a:pt x="1214" y="5400"/>
                    <a:pt x="1611" y="5400"/>
                  </a:cubicBezTo>
                  <a:cubicBezTo>
                    <a:pt x="1720" y="5400"/>
                    <a:pt x="1828" y="5389"/>
                    <a:pt x="1936" y="5368"/>
                  </a:cubicBezTo>
                  <a:cubicBezTo>
                    <a:pt x="2870" y="5167"/>
                    <a:pt x="3270" y="4267"/>
                    <a:pt x="3403" y="3433"/>
                  </a:cubicBezTo>
                  <a:cubicBezTo>
                    <a:pt x="3437" y="3166"/>
                    <a:pt x="3470" y="2899"/>
                    <a:pt x="3303" y="2666"/>
                  </a:cubicBezTo>
                  <a:cubicBezTo>
                    <a:pt x="3170" y="2432"/>
                    <a:pt x="2970" y="2299"/>
                    <a:pt x="2703" y="2199"/>
                  </a:cubicBezTo>
                  <a:cubicBezTo>
                    <a:pt x="2543" y="2145"/>
                    <a:pt x="2377" y="2119"/>
                    <a:pt x="2213" y="2119"/>
                  </a:cubicBezTo>
                  <a:cubicBezTo>
                    <a:pt x="1966" y="2119"/>
                    <a:pt x="1722" y="2179"/>
                    <a:pt x="1502" y="2299"/>
                  </a:cubicBezTo>
                  <a:cubicBezTo>
                    <a:pt x="1469" y="2099"/>
                    <a:pt x="1469" y="1898"/>
                    <a:pt x="1502" y="1732"/>
                  </a:cubicBezTo>
                  <a:cubicBezTo>
                    <a:pt x="1569" y="1231"/>
                    <a:pt x="1802" y="798"/>
                    <a:pt x="1936" y="331"/>
                  </a:cubicBezTo>
                  <a:cubicBezTo>
                    <a:pt x="1962" y="144"/>
                    <a:pt x="1819" y="1"/>
                    <a:pt x="1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8" name="Google Shape;3098;p44"/>
            <p:cNvSpPr/>
            <p:nvPr/>
          </p:nvSpPr>
          <p:spPr>
            <a:xfrm>
              <a:off x="472044" y="3468154"/>
              <a:ext cx="784526" cy="280644"/>
            </a:xfrm>
            <a:custGeom>
              <a:avLst/>
              <a:gdLst/>
              <a:ahLst/>
              <a:cxnLst/>
              <a:rect l="l" t="t" r="r" b="b"/>
              <a:pathLst>
                <a:path w="43609" h="15600" extrusionOk="0">
                  <a:moveTo>
                    <a:pt x="14275" y="0"/>
                  </a:moveTo>
                  <a:cubicBezTo>
                    <a:pt x="14136" y="0"/>
                    <a:pt x="13985" y="62"/>
                    <a:pt x="13887" y="160"/>
                  </a:cubicBezTo>
                  <a:cubicBezTo>
                    <a:pt x="13453" y="693"/>
                    <a:pt x="13153" y="1394"/>
                    <a:pt x="12820" y="1994"/>
                  </a:cubicBezTo>
                  <a:cubicBezTo>
                    <a:pt x="12419" y="2762"/>
                    <a:pt x="11952" y="3495"/>
                    <a:pt x="11485" y="4196"/>
                  </a:cubicBezTo>
                  <a:cubicBezTo>
                    <a:pt x="10551" y="5597"/>
                    <a:pt x="9517" y="6898"/>
                    <a:pt x="8383" y="8132"/>
                  </a:cubicBezTo>
                  <a:cubicBezTo>
                    <a:pt x="6081" y="10600"/>
                    <a:pt x="3379" y="12735"/>
                    <a:pt x="544" y="14570"/>
                  </a:cubicBezTo>
                  <a:cubicBezTo>
                    <a:pt x="1" y="14913"/>
                    <a:pt x="315" y="15599"/>
                    <a:pt x="836" y="15599"/>
                  </a:cubicBezTo>
                  <a:cubicBezTo>
                    <a:pt x="923" y="15599"/>
                    <a:pt x="1016" y="15580"/>
                    <a:pt x="1111" y="15537"/>
                  </a:cubicBezTo>
                  <a:cubicBezTo>
                    <a:pt x="4547" y="13936"/>
                    <a:pt x="7482" y="11601"/>
                    <a:pt x="10018" y="8799"/>
                  </a:cubicBezTo>
                  <a:cubicBezTo>
                    <a:pt x="11252" y="7398"/>
                    <a:pt x="12386" y="5930"/>
                    <a:pt x="13387" y="4363"/>
                  </a:cubicBezTo>
                  <a:cubicBezTo>
                    <a:pt x="13620" y="3996"/>
                    <a:pt x="14187" y="3195"/>
                    <a:pt x="14621" y="2328"/>
                  </a:cubicBezTo>
                  <a:cubicBezTo>
                    <a:pt x="15088" y="3028"/>
                    <a:pt x="15888" y="3629"/>
                    <a:pt x="16455" y="4129"/>
                  </a:cubicBezTo>
                  <a:cubicBezTo>
                    <a:pt x="17523" y="5063"/>
                    <a:pt x="18657" y="5930"/>
                    <a:pt x="19825" y="6698"/>
                  </a:cubicBezTo>
                  <a:cubicBezTo>
                    <a:pt x="22193" y="8265"/>
                    <a:pt x="24795" y="9633"/>
                    <a:pt x="27497" y="10500"/>
                  </a:cubicBezTo>
                  <a:cubicBezTo>
                    <a:pt x="30160" y="11377"/>
                    <a:pt x="32980" y="11969"/>
                    <a:pt x="35775" y="11969"/>
                  </a:cubicBezTo>
                  <a:cubicBezTo>
                    <a:pt x="35851" y="11969"/>
                    <a:pt x="35927" y="11969"/>
                    <a:pt x="36003" y="11968"/>
                  </a:cubicBezTo>
                  <a:cubicBezTo>
                    <a:pt x="37471" y="11968"/>
                    <a:pt x="38938" y="11801"/>
                    <a:pt x="40306" y="11434"/>
                  </a:cubicBezTo>
                  <a:cubicBezTo>
                    <a:pt x="40940" y="11268"/>
                    <a:pt x="41573" y="11034"/>
                    <a:pt x="42141" y="10734"/>
                  </a:cubicBezTo>
                  <a:cubicBezTo>
                    <a:pt x="42908" y="10300"/>
                    <a:pt x="43108" y="9933"/>
                    <a:pt x="43475" y="9166"/>
                  </a:cubicBezTo>
                  <a:cubicBezTo>
                    <a:pt x="43608" y="8899"/>
                    <a:pt x="43441" y="8499"/>
                    <a:pt x="43108" y="8499"/>
                  </a:cubicBezTo>
                  <a:cubicBezTo>
                    <a:pt x="43059" y="8504"/>
                    <a:pt x="43011" y="8506"/>
                    <a:pt x="42963" y="8506"/>
                  </a:cubicBezTo>
                  <a:cubicBezTo>
                    <a:pt x="42734" y="8506"/>
                    <a:pt x="42519" y="8459"/>
                    <a:pt x="42306" y="8459"/>
                  </a:cubicBezTo>
                  <a:cubicBezTo>
                    <a:pt x="42262" y="8459"/>
                    <a:pt x="42218" y="8461"/>
                    <a:pt x="42174" y="8466"/>
                  </a:cubicBezTo>
                  <a:cubicBezTo>
                    <a:pt x="41840" y="8499"/>
                    <a:pt x="41507" y="8666"/>
                    <a:pt x="41173" y="8799"/>
                  </a:cubicBezTo>
                  <a:cubicBezTo>
                    <a:pt x="40606" y="9033"/>
                    <a:pt x="40039" y="9233"/>
                    <a:pt x="39439" y="9400"/>
                  </a:cubicBezTo>
                  <a:cubicBezTo>
                    <a:pt x="38171" y="9767"/>
                    <a:pt x="36870" y="9867"/>
                    <a:pt x="35569" y="9867"/>
                  </a:cubicBezTo>
                  <a:cubicBezTo>
                    <a:pt x="32901" y="9867"/>
                    <a:pt x="30265" y="9333"/>
                    <a:pt x="27730" y="8499"/>
                  </a:cubicBezTo>
                  <a:cubicBezTo>
                    <a:pt x="25228" y="7698"/>
                    <a:pt x="22893" y="6664"/>
                    <a:pt x="20659" y="5263"/>
                  </a:cubicBezTo>
                  <a:cubicBezTo>
                    <a:pt x="19524" y="4496"/>
                    <a:pt x="18424" y="3662"/>
                    <a:pt x="17356" y="2795"/>
                  </a:cubicBezTo>
                  <a:cubicBezTo>
                    <a:pt x="16656" y="2194"/>
                    <a:pt x="15955" y="1227"/>
                    <a:pt x="15054" y="927"/>
                  </a:cubicBezTo>
                  <a:cubicBezTo>
                    <a:pt x="15088" y="493"/>
                    <a:pt x="14921" y="160"/>
                    <a:pt x="14421" y="26"/>
                  </a:cubicBezTo>
                  <a:cubicBezTo>
                    <a:pt x="14376" y="8"/>
                    <a:pt x="14327" y="0"/>
                    <a:pt x="142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9" name="Google Shape;3099;p44"/>
            <p:cNvSpPr/>
            <p:nvPr/>
          </p:nvSpPr>
          <p:spPr>
            <a:xfrm>
              <a:off x="492031" y="3402274"/>
              <a:ext cx="192403" cy="227897"/>
            </a:xfrm>
            <a:custGeom>
              <a:avLst/>
              <a:gdLst/>
              <a:ahLst/>
              <a:cxnLst/>
              <a:rect l="l" t="t" r="r" b="b"/>
              <a:pathLst>
                <a:path w="10695" h="12668" extrusionOk="0">
                  <a:moveTo>
                    <a:pt x="10464" y="0"/>
                  </a:moveTo>
                  <a:cubicBezTo>
                    <a:pt x="10382" y="0"/>
                    <a:pt x="10295" y="38"/>
                    <a:pt x="10241" y="119"/>
                  </a:cubicBezTo>
                  <a:cubicBezTo>
                    <a:pt x="9874" y="686"/>
                    <a:pt x="9507" y="1220"/>
                    <a:pt x="9173" y="1854"/>
                  </a:cubicBezTo>
                  <a:cubicBezTo>
                    <a:pt x="8873" y="2487"/>
                    <a:pt x="8606" y="3088"/>
                    <a:pt x="8273" y="3722"/>
                  </a:cubicBezTo>
                  <a:cubicBezTo>
                    <a:pt x="7639" y="4889"/>
                    <a:pt x="6872" y="6023"/>
                    <a:pt x="6004" y="7057"/>
                  </a:cubicBezTo>
                  <a:cubicBezTo>
                    <a:pt x="5104" y="8091"/>
                    <a:pt x="4170" y="9059"/>
                    <a:pt x="3136" y="9926"/>
                  </a:cubicBezTo>
                  <a:cubicBezTo>
                    <a:pt x="2102" y="10793"/>
                    <a:pt x="867" y="11527"/>
                    <a:pt x="34" y="12561"/>
                  </a:cubicBezTo>
                  <a:cubicBezTo>
                    <a:pt x="5" y="12590"/>
                    <a:pt x="1" y="12668"/>
                    <a:pt x="43" y="12668"/>
                  </a:cubicBezTo>
                  <a:cubicBezTo>
                    <a:pt x="50" y="12668"/>
                    <a:pt x="58" y="12666"/>
                    <a:pt x="67" y="12661"/>
                  </a:cubicBezTo>
                  <a:cubicBezTo>
                    <a:pt x="801" y="12628"/>
                    <a:pt x="1334" y="12394"/>
                    <a:pt x="1968" y="12094"/>
                  </a:cubicBezTo>
                  <a:cubicBezTo>
                    <a:pt x="2602" y="11761"/>
                    <a:pt x="3202" y="11394"/>
                    <a:pt x="3803" y="10960"/>
                  </a:cubicBezTo>
                  <a:cubicBezTo>
                    <a:pt x="4970" y="10059"/>
                    <a:pt x="6071" y="9059"/>
                    <a:pt x="7005" y="7958"/>
                  </a:cubicBezTo>
                  <a:cubicBezTo>
                    <a:pt x="7939" y="6857"/>
                    <a:pt x="8740" y="5656"/>
                    <a:pt x="9440" y="4389"/>
                  </a:cubicBezTo>
                  <a:cubicBezTo>
                    <a:pt x="9807" y="3722"/>
                    <a:pt x="10141" y="3054"/>
                    <a:pt x="10374" y="2354"/>
                  </a:cubicBezTo>
                  <a:cubicBezTo>
                    <a:pt x="10641" y="1653"/>
                    <a:pt x="10674" y="953"/>
                    <a:pt x="10674" y="219"/>
                  </a:cubicBezTo>
                  <a:cubicBezTo>
                    <a:pt x="10694" y="80"/>
                    <a:pt x="10585" y="0"/>
                    <a:pt x="104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0" name="Google Shape;3100;p44"/>
            <p:cNvSpPr/>
            <p:nvPr/>
          </p:nvSpPr>
          <p:spPr>
            <a:xfrm>
              <a:off x="493956" y="3351974"/>
              <a:ext cx="158114" cy="204366"/>
            </a:xfrm>
            <a:custGeom>
              <a:avLst/>
              <a:gdLst/>
              <a:ahLst/>
              <a:cxnLst/>
              <a:rect l="l" t="t" r="r" b="b"/>
              <a:pathLst>
                <a:path w="8789" h="11360" extrusionOk="0">
                  <a:moveTo>
                    <a:pt x="8564" y="1"/>
                  </a:moveTo>
                  <a:cubicBezTo>
                    <a:pt x="8505" y="1"/>
                    <a:pt x="8445" y="34"/>
                    <a:pt x="8399" y="113"/>
                  </a:cubicBezTo>
                  <a:cubicBezTo>
                    <a:pt x="7765" y="1114"/>
                    <a:pt x="7165" y="2114"/>
                    <a:pt x="6565" y="3149"/>
                  </a:cubicBezTo>
                  <a:cubicBezTo>
                    <a:pt x="5998" y="4149"/>
                    <a:pt x="5364" y="5117"/>
                    <a:pt x="4697" y="6017"/>
                  </a:cubicBezTo>
                  <a:cubicBezTo>
                    <a:pt x="3996" y="6985"/>
                    <a:pt x="3229" y="7852"/>
                    <a:pt x="2428" y="8686"/>
                  </a:cubicBezTo>
                  <a:cubicBezTo>
                    <a:pt x="1995" y="9119"/>
                    <a:pt x="1594" y="9553"/>
                    <a:pt x="1194" y="9953"/>
                  </a:cubicBezTo>
                  <a:cubicBezTo>
                    <a:pt x="794" y="10320"/>
                    <a:pt x="360" y="10654"/>
                    <a:pt x="60" y="11154"/>
                  </a:cubicBezTo>
                  <a:cubicBezTo>
                    <a:pt x="0" y="11244"/>
                    <a:pt x="100" y="11360"/>
                    <a:pt x="194" y="11360"/>
                  </a:cubicBezTo>
                  <a:cubicBezTo>
                    <a:pt x="205" y="11360"/>
                    <a:pt x="216" y="11358"/>
                    <a:pt x="227" y="11354"/>
                  </a:cubicBezTo>
                  <a:cubicBezTo>
                    <a:pt x="794" y="11188"/>
                    <a:pt x="1261" y="10854"/>
                    <a:pt x="1728" y="10520"/>
                  </a:cubicBezTo>
                  <a:cubicBezTo>
                    <a:pt x="2195" y="10154"/>
                    <a:pt x="2662" y="9787"/>
                    <a:pt x="3095" y="9386"/>
                  </a:cubicBezTo>
                  <a:cubicBezTo>
                    <a:pt x="3996" y="8552"/>
                    <a:pt x="4797" y="7652"/>
                    <a:pt x="5564" y="6684"/>
                  </a:cubicBezTo>
                  <a:cubicBezTo>
                    <a:pt x="6298" y="5750"/>
                    <a:pt x="6965" y="4750"/>
                    <a:pt x="7565" y="3716"/>
                  </a:cubicBezTo>
                  <a:cubicBezTo>
                    <a:pt x="8166" y="2615"/>
                    <a:pt x="8566" y="1514"/>
                    <a:pt x="8766" y="280"/>
                  </a:cubicBezTo>
                  <a:cubicBezTo>
                    <a:pt x="8788" y="126"/>
                    <a:pt x="8679" y="1"/>
                    <a:pt x="85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1" name="Google Shape;3101;p44"/>
            <p:cNvSpPr/>
            <p:nvPr/>
          </p:nvSpPr>
          <p:spPr>
            <a:xfrm>
              <a:off x="735327" y="3386623"/>
              <a:ext cx="490461" cy="191593"/>
            </a:xfrm>
            <a:custGeom>
              <a:avLst/>
              <a:gdLst/>
              <a:ahLst/>
              <a:cxnLst/>
              <a:rect l="l" t="t" r="r" b="b"/>
              <a:pathLst>
                <a:path w="27263" h="10650" extrusionOk="0">
                  <a:moveTo>
                    <a:pt x="163" y="0"/>
                  </a:moveTo>
                  <a:cubicBezTo>
                    <a:pt x="89" y="0"/>
                    <a:pt x="1" y="78"/>
                    <a:pt x="53" y="155"/>
                  </a:cubicBezTo>
                  <a:cubicBezTo>
                    <a:pt x="2855" y="4492"/>
                    <a:pt x="7658" y="6927"/>
                    <a:pt x="12428" y="8428"/>
                  </a:cubicBezTo>
                  <a:cubicBezTo>
                    <a:pt x="14997" y="9262"/>
                    <a:pt x="17632" y="10096"/>
                    <a:pt x="20300" y="10462"/>
                  </a:cubicBezTo>
                  <a:cubicBezTo>
                    <a:pt x="21037" y="10579"/>
                    <a:pt x="21774" y="10650"/>
                    <a:pt x="22510" y="10650"/>
                  </a:cubicBezTo>
                  <a:cubicBezTo>
                    <a:pt x="23041" y="10650"/>
                    <a:pt x="23572" y="10613"/>
                    <a:pt x="24103" y="10529"/>
                  </a:cubicBezTo>
                  <a:cubicBezTo>
                    <a:pt x="25404" y="10329"/>
                    <a:pt x="26371" y="9762"/>
                    <a:pt x="27105" y="8661"/>
                  </a:cubicBezTo>
                  <a:cubicBezTo>
                    <a:pt x="27262" y="8441"/>
                    <a:pt x="27034" y="8191"/>
                    <a:pt x="26784" y="8191"/>
                  </a:cubicBezTo>
                  <a:cubicBezTo>
                    <a:pt x="26769" y="8191"/>
                    <a:pt x="26754" y="8192"/>
                    <a:pt x="26738" y="8194"/>
                  </a:cubicBezTo>
                  <a:cubicBezTo>
                    <a:pt x="25182" y="8497"/>
                    <a:pt x="23668" y="8743"/>
                    <a:pt x="22123" y="8743"/>
                  </a:cubicBezTo>
                  <a:cubicBezTo>
                    <a:pt x="21284" y="8743"/>
                    <a:pt x="20436" y="8671"/>
                    <a:pt x="19567" y="8494"/>
                  </a:cubicBezTo>
                  <a:cubicBezTo>
                    <a:pt x="17232" y="8061"/>
                    <a:pt x="14897" y="7360"/>
                    <a:pt x="12595" y="6660"/>
                  </a:cubicBezTo>
                  <a:cubicBezTo>
                    <a:pt x="8058" y="5259"/>
                    <a:pt x="3555" y="3591"/>
                    <a:pt x="219" y="22"/>
                  </a:cubicBezTo>
                  <a:cubicBezTo>
                    <a:pt x="204" y="7"/>
                    <a:pt x="184" y="0"/>
                    <a:pt x="1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2" name="Google Shape;3102;p44"/>
            <p:cNvSpPr/>
            <p:nvPr/>
          </p:nvSpPr>
          <p:spPr>
            <a:xfrm>
              <a:off x="791564" y="3329864"/>
              <a:ext cx="415299" cy="155272"/>
            </a:xfrm>
            <a:custGeom>
              <a:avLst/>
              <a:gdLst/>
              <a:ahLst/>
              <a:cxnLst/>
              <a:rect l="l" t="t" r="r" b="b"/>
              <a:pathLst>
                <a:path w="23085" h="8631" extrusionOk="0">
                  <a:moveTo>
                    <a:pt x="91" y="1"/>
                  </a:moveTo>
                  <a:cubicBezTo>
                    <a:pt x="21" y="1"/>
                    <a:pt x="0" y="79"/>
                    <a:pt x="29" y="108"/>
                  </a:cubicBezTo>
                  <a:cubicBezTo>
                    <a:pt x="2731" y="3477"/>
                    <a:pt x="6734" y="5779"/>
                    <a:pt x="10770" y="7146"/>
                  </a:cubicBezTo>
                  <a:cubicBezTo>
                    <a:pt x="12805" y="7847"/>
                    <a:pt x="14873" y="8314"/>
                    <a:pt x="17008" y="8547"/>
                  </a:cubicBezTo>
                  <a:cubicBezTo>
                    <a:pt x="17525" y="8597"/>
                    <a:pt x="18050" y="8631"/>
                    <a:pt x="18580" y="8631"/>
                  </a:cubicBezTo>
                  <a:cubicBezTo>
                    <a:pt x="19109" y="8631"/>
                    <a:pt x="19643" y="8597"/>
                    <a:pt x="20177" y="8514"/>
                  </a:cubicBezTo>
                  <a:cubicBezTo>
                    <a:pt x="21344" y="8314"/>
                    <a:pt x="22011" y="7947"/>
                    <a:pt x="22778" y="7046"/>
                  </a:cubicBezTo>
                  <a:cubicBezTo>
                    <a:pt x="23084" y="6710"/>
                    <a:pt x="22857" y="6233"/>
                    <a:pt x="22458" y="6233"/>
                  </a:cubicBezTo>
                  <a:cubicBezTo>
                    <a:pt x="22421" y="6233"/>
                    <a:pt x="22384" y="6237"/>
                    <a:pt x="22345" y="6246"/>
                  </a:cubicBezTo>
                  <a:cubicBezTo>
                    <a:pt x="21878" y="6379"/>
                    <a:pt x="21344" y="6379"/>
                    <a:pt x="20877" y="6512"/>
                  </a:cubicBezTo>
                  <a:cubicBezTo>
                    <a:pt x="20410" y="6612"/>
                    <a:pt x="19976" y="6713"/>
                    <a:pt x="19509" y="6779"/>
                  </a:cubicBezTo>
                  <a:cubicBezTo>
                    <a:pt x="19118" y="6821"/>
                    <a:pt x="18721" y="6840"/>
                    <a:pt x="18326" y="6840"/>
                  </a:cubicBezTo>
                  <a:cubicBezTo>
                    <a:pt x="17777" y="6840"/>
                    <a:pt x="17231" y="6804"/>
                    <a:pt x="16707" y="6746"/>
                  </a:cubicBezTo>
                  <a:cubicBezTo>
                    <a:pt x="14673" y="6512"/>
                    <a:pt x="12671" y="6045"/>
                    <a:pt x="10770" y="5412"/>
                  </a:cubicBezTo>
                  <a:cubicBezTo>
                    <a:pt x="6934" y="4111"/>
                    <a:pt x="3531" y="2143"/>
                    <a:pt x="129" y="8"/>
                  </a:cubicBezTo>
                  <a:cubicBezTo>
                    <a:pt x="115" y="3"/>
                    <a:pt x="102" y="1"/>
                    <a:pt x="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3" name="Google Shape;3103;p44"/>
            <p:cNvSpPr/>
            <p:nvPr/>
          </p:nvSpPr>
          <p:spPr>
            <a:xfrm>
              <a:off x="501619" y="3770783"/>
              <a:ext cx="73615" cy="127405"/>
            </a:xfrm>
            <a:custGeom>
              <a:avLst/>
              <a:gdLst/>
              <a:ahLst/>
              <a:cxnLst/>
              <a:rect l="l" t="t" r="r" b="b"/>
              <a:pathLst>
                <a:path w="4092" h="7082" extrusionOk="0">
                  <a:moveTo>
                    <a:pt x="357" y="0"/>
                  </a:moveTo>
                  <a:cubicBezTo>
                    <a:pt x="287" y="0"/>
                    <a:pt x="223" y="51"/>
                    <a:pt x="201" y="116"/>
                  </a:cubicBezTo>
                  <a:cubicBezTo>
                    <a:pt x="1" y="717"/>
                    <a:pt x="201" y="1451"/>
                    <a:pt x="401" y="2018"/>
                  </a:cubicBezTo>
                  <a:cubicBezTo>
                    <a:pt x="635" y="2685"/>
                    <a:pt x="902" y="3352"/>
                    <a:pt x="1202" y="3986"/>
                  </a:cubicBezTo>
                  <a:cubicBezTo>
                    <a:pt x="1802" y="5187"/>
                    <a:pt x="2603" y="6321"/>
                    <a:pt x="3770" y="7055"/>
                  </a:cubicBezTo>
                  <a:cubicBezTo>
                    <a:pt x="3801" y="7073"/>
                    <a:pt x="3832" y="7081"/>
                    <a:pt x="3862" y="7081"/>
                  </a:cubicBezTo>
                  <a:cubicBezTo>
                    <a:pt x="3991" y="7081"/>
                    <a:pt x="4091" y="6924"/>
                    <a:pt x="4037" y="6788"/>
                  </a:cubicBezTo>
                  <a:cubicBezTo>
                    <a:pt x="3470" y="5654"/>
                    <a:pt x="2736" y="4553"/>
                    <a:pt x="2136" y="3419"/>
                  </a:cubicBezTo>
                  <a:cubicBezTo>
                    <a:pt x="1836" y="2885"/>
                    <a:pt x="1569" y="2318"/>
                    <a:pt x="1335" y="1717"/>
                  </a:cubicBezTo>
                  <a:cubicBezTo>
                    <a:pt x="1135" y="1150"/>
                    <a:pt x="902" y="483"/>
                    <a:pt x="468" y="50"/>
                  </a:cubicBezTo>
                  <a:cubicBezTo>
                    <a:pt x="433" y="15"/>
                    <a:pt x="394" y="0"/>
                    <a:pt x="3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4" name="Google Shape;3104;p44"/>
            <p:cNvSpPr/>
            <p:nvPr/>
          </p:nvSpPr>
          <p:spPr>
            <a:xfrm>
              <a:off x="1180507" y="3705803"/>
              <a:ext cx="65250" cy="213883"/>
            </a:xfrm>
            <a:custGeom>
              <a:avLst/>
              <a:gdLst/>
              <a:ahLst/>
              <a:cxnLst/>
              <a:rect l="l" t="t" r="r" b="b"/>
              <a:pathLst>
                <a:path w="3627" h="11889" extrusionOk="0">
                  <a:moveTo>
                    <a:pt x="3260" y="1"/>
                  </a:moveTo>
                  <a:cubicBezTo>
                    <a:pt x="3235" y="1"/>
                    <a:pt x="3210" y="9"/>
                    <a:pt x="3193" y="26"/>
                  </a:cubicBezTo>
                  <a:cubicBezTo>
                    <a:pt x="2993" y="426"/>
                    <a:pt x="2993" y="860"/>
                    <a:pt x="2926" y="1293"/>
                  </a:cubicBezTo>
                  <a:cubicBezTo>
                    <a:pt x="2893" y="1794"/>
                    <a:pt x="2793" y="2294"/>
                    <a:pt x="2726" y="2794"/>
                  </a:cubicBezTo>
                  <a:cubicBezTo>
                    <a:pt x="2526" y="3828"/>
                    <a:pt x="2259" y="4829"/>
                    <a:pt x="1992" y="5830"/>
                  </a:cubicBezTo>
                  <a:cubicBezTo>
                    <a:pt x="1459" y="7831"/>
                    <a:pt x="391" y="9666"/>
                    <a:pt x="24" y="11667"/>
                  </a:cubicBezTo>
                  <a:cubicBezTo>
                    <a:pt x="0" y="11786"/>
                    <a:pt x="96" y="11889"/>
                    <a:pt x="201" y="11889"/>
                  </a:cubicBezTo>
                  <a:cubicBezTo>
                    <a:pt x="243" y="11889"/>
                    <a:pt x="286" y="11872"/>
                    <a:pt x="324" y="11834"/>
                  </a:cubicBezTo>
                  <a:cubicBezTo>
                    <a:pt x="1992" y="10500"/>
                    <a:pt x="2693" y="8165"/>
                    <a:pt x="3193" y="6163"/>
                  </a:cubicBezTo>
                  <a:cubicBezTo>
                    <a:pt x="3460" y="5129"/>
                    <a:pt x="3560" y="4062"/>
                    <a:pt x="3593" y="2994"/>
                  </a:cubicBezTo>
                  <a:cubicBezTo>
                    <a:pt x="3627" y="2461"/>
                    <a:pt x="3627" y="1927"/>
                    <a:pt x="3593" y="1393"/>
                  </a:cubicBezTo>
                  <a:cubicBezTo>
                    <a:pt x="3560" y="926"/>
                    <a:pt x="3560" y="426"/>
                    <a:pt x="3327" y="26"/>
                  </a:cubicBezTo>
                  <a:cubicBezTo>
                    <a:pt x="3310" y="9"/>
                    <a:pt x="3285" y="1"/>
                    <a:pt x="32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5" name="Google Shape;3105;p44"/>
            <p:cNvSpPr/>
            <p:nvPr/>
          </p:nvSpPr>
          <p:spPr>
            <a:xfrm>
              <a:off x="1151094" y="3828747"/>
              <a:ext cx="26859" cy="58270"/>
            </a:xfrm>
            <a:custGeom>
              <a:avLst/>
              <a:gdLst/>
              <a:ahLst/>
              <a:cxnLst/>
              <a:rect l="l" t="t" r="r" b="b"/>
              <a:pathLst>
                <a:path w="1493" h="3239" extrusionOk="0">
                  <a:moveTo>
                    <a:pt x="1294" y="0"/>
                  </a:moveTo>
                  <a:cubicBezTo>
                    <a:pt x="1259" y="0"/>
                    <a:pt x="1222" y="18"/>
                    <a:pt x="1192" y="63"/>
                  </a:cubicBezTo>
                  <a:cubicBezTo>
                    <a:pt x="1092" y="163"/>
                    <a:pt x="1025" y="263"/>
                    <a:pt x="959" y="397"/>
                  </a:cubicBezTo>
                  <a:cubicBezTo>
                    <a:pt x="925" y="530"/>
                    <a:pt x="892" y="630"/>
                    <a:pt x="825" y="764"/>
                  </a:cubicBezTo>
                  <a:cubicBezTo>
                    <a:pt x="725" y="997"/>
                    <a:pt x="659" y="1264"/>
                    <a:pt x="558" y="1531"/>
                  </a:cubicBezTo>
                  <a:cubicBezTo>
                    <a:pt x="458" y="1764"/>
                    <a:pt x="325" y="1998"/>
                    <a:pt x="258" y="2265"/>
                  </a:cubicBezTo>
                  <a:cubicBezTo>
                    <a:pt x="192" y="2532"/>
                    <a:pt x="91" y="2765"/>
                    <a:pt x="25" y="3032"/>
                  </a:cubicBezTo>
                  <a:cubicBezTo>
                    <a:pt x="1" y="3153"/>
                    <a:pt x="99" y="3239"/>
                    <a:pt x="193" y="3239"/>
                  </a:cubicBezTo>
                  <a:cubicBezTo>
                    <a:pt x="229" y="3239"/>
                    <a:pt x="264" y="3226"/>
                    <a:pt x="292" y="3199"/>
                  </a:cubicBezTo>
                  <a:cubicBezTo>
                    <a:pt x="392" y="3099"/>
                    <a:pt x="525" y="3032"/>
                    <a:pt x="592" y="2932"/>
                  </a:cubicBezTo>
                  <a:cubicBezTo>
                    <a:pt x="692" y="2799"/>
                    <a:pt x="792" y="2698"/>
                    <a:pt x="859" y="2565"/>
                  </a:cubicBezTo>
                  <a:cubicBezTo>
                    <a:pt x="1059" y="2332"/>
                    <a:pt x="1126" y="2031"/>
                    <a:pt x="1259" y="1764"/>
                  </a:cubicBezTo>
                  <a:cubicBezTo>
                    <a:pt x="1359" y="1464"/>
                    <a:pt x="1426" y="1197"/>
                    <a:pt x="1459" y="897"/>
                  </a:cubicBezTo>
                  <a:cubicBezTo>
                    <a:pt x="1492" y="764"/>
                    <a:pt x="1492" y="630"/>
                    <a:pt x="1492" y="497"/>
                  </a:cubicBezTo>
                  <a:cubicBezTo>
                    <a:pt x="1492" y="330"/>
                    <a:pt x="1459" y="230"/>
                    <a:pt x="1392" y="63"/>
                  </a:cubicBezTo>
                  <a:cubicBezTo>
                    <a:pt x="1374" y="27"/>
                    <a:pt x="1336" y="0"/>
                    <a:pt x="12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6" name="Google Shape;3106;p44"/>
            <p:cNvSpPr/>
            <p:nvPr/>
          </p:nvSpPr>
          <p:spPr>
            <a:xfrm>
              <a:off x="732809" y="4152264"/>
              <a:ext cx="381892" cy="133000"/>
            </a:xfrm>
            <a:custGeom>
              <a:avLst/>
              <a:gdLst/>
              <a:ahLst/>
              <a:cxnLst/>
              <a:rect l="l" t="t" r="r" b="b"/>
              <a:pathLst>
                <a:path w="21228" h="7393" extrusionOk="0">
                  <a:moveTo>
                    <a:pt x="20680" y="1"/>
                  </a:moveTo>
                  <a:cubicBezTo>
                    <a:pt x="20603" y="1"/>
                    <a:pt x="20522" y="19"/>
                    <a:pt x="20440" y="60"/>
                  </a:cubicBezTo>
                  <a:cubicBezTo>
                    <a:pt x="19606" y="493"/>
                    <a:pt x="19139" y="1094"/>
                    <a:pt x="18406" y="1661"/>
                  </a:cubicBezTo>
                  <a:cubicBezTo>
                    <a:pt x="17772" y="2161"/>
                    <a:pt x="17071" y="2695"/>
                    <a:pt x="16371" y="3129"/>
                  </a:cubicBezTo>
                  <a:cubicBezTo>
                    <a:pt x="14870" y="4129"/>
                    <a:pt x="13202" y="4797"/>
                    <a:pt x="11434" y="5130"/>
                  </a:cubicBezTo>
                  <a:cubicBezTo>
                    <a:pt x="10681" y="5283"/>
                    <a:pt x="9911" y="5355"/>
                    <a:pt x="9138" y="5355"/>
                  </a:cubicBezTo>
                  <a:cubicBezTo>
                    <a:pt x="8061" y="5355"/>
                    <a:pt x="6979" y="5216"/>
                    <a:pt x="5930" y="4963"/>
                  </a:cubicBezTo>
                  <a:cubicBezTo>
                    <a:pt x="5029" y="4730"/>
                    <a:pt x="4195" y="4430"/>
                    <a:pt x="3361" y="4029"/>
                  </a:cubicBezTo>
                  <a:cubicBezTo>
                    <a:pt x="2561" y="3629"/>
                    <a:pt x="1760" y="2995"/>
                    <a:pt x="860" y="2895"/>
                  </a:cubicBezTo>
                  <a:cubicBezTo>
                    <a:pt x="834" y="2892"/>
                    <a:pt x="808" y="2891"/>
                    <a:pt x="784" y="2891"/>
                  </a:cubicBezTo>
                  <a:cubicBezTo>
                    <a:pt x="207" y="2891"/>
                    <a:pt x="1" y="3615"/>
                    <a:pt x="193" y="4063"/>
                  </a:cubicBezTo>
                  <a:cubicBezTo>
                    <a:pt x="593" y="4897"/>
                    <a:pt x="1727" y="5397"/>
                    <a:pt x="2528" y="5797"/>
                  </a:cubicBezTo>
                  <a:cubicBezTo>
                    <a:pt x="3495" y="6264"/>
                    <a:pt x="4496" y="6665"/>
                    <a:pt x="5563" y="6931"/>
                  </a:cubicBezTo>
                  <a:cubicBezTo>
                    <a:pt x="6803" y="7236"/>
                    <a:pt x="8093" y="7393"/>
                    <a:pt x="9380" y="7393"/>
                  </a:cubicBezTo>
                  <a:cubicBezTo>
                    <a:pt x="10204" y="7393"/>
                    <a:pt x="11027" y="7328"/>
                    <a:pt x="11834" y="7198"/>
                  </a:cubicBezTo>
                  <a:cubicBezTo>
                    <a:pt x="13802" y="6898"/>
                    <a:pt x="15670" y="6164"/>
                    <a:pt x="17338" y="5097"/>
                  </a:cubicBezTo>
                  <a:cubicBezTo>
                    <a:pt x="18873" y="4096"/>
                    <a:pt x="20841" y="2528"/>
                    <a:pt x="21174" y="660"/>
                  </a:cubicBezTo>
                  <a:cubicBezTo>
                    <a:pt x="21227" y="288"/>
                    <a:pt x="20984" y="1"/>
                    <a:pt x="206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7" name="Google Shape;3107;p44"/>
            <p:cNvSpPr/>
            <p:nvPr/>
          </p:nvSpPr>
          <p:spPr>
            <a:xfrm>
              <a:off x="807683" y="4580698"/>
              <a:ext cx="648719" cy="816278"/>
            </a:xfrm>
            <a:custGeom>
              <a:avLst/>
              <a:gdLst/>
              <a:ahLst/>
              <a:cxnLst/>
              <a:rect l="l" t="t" r="r" b="b"/>
              <a:pathLst>
                <a:path w="36060" h="45374" extrusionOk="0">
                  <a:moveTo>
                    <a:pt x="30032" y="1"/>
                  </a:moveTo>
                  <a:cubicBezTo>
                    <a:pt x="29942" y="1"/>
                    <a:pt x="29855" y="73"/>
                    <a:pt x="29855" y="195"/>
                  </a:cubicBezTo>
                  <a:cubicBezTo>
                    <a:pt x="29721" y="1296"/>
                    <a:pt x="29921" y="2363"/>
                    <a:pt x="30088" y="3431"/>
                  </a:cubicBezTo>
                  <a:cubicBezTo>
                    <a:pt x="30222" y="4598"/>
                    <a:pt x="30355" y="5733"/>
                    <a:pt x="30489" y="6900"/>
                  </a:cubicBezTo>
                  <a:cubicBezTo>
                    <a:pt x="30722" y="9168"/>
                    <a:pt x="30922" y="11437"/>
                    <a:pt x="31022" y="13705"/>
                  </a:cubicBezTo>
                  <a:cubicBezTo>
                    <a:pt x="31089" y="15907"/>
                    <a:pt x="31122" y="18108"/>
                    <a:pt x="31089" y="20343"/>
                  </a:cubicBezTo>
                  <a:cubicBezTo>
                    <a:pt x="31056" y="21511"/>
                    <a:pt x="30989" y="22678"/>
                    <a:pt x="30956" y="23846"/>
                  </a:cubicBezTo>
                  <a:cubicBezTo>
                    <a:pt x="30922" y="24413"/>
                    <a:pt x="30789" y="25113"/>
                    <a:pt x="30855" y="25747"/>
                  </a:cubicBezTo>
                  <a:cubicBezTo>
                    <a:pt x="29755" y="25413"/>
                    <a:pt x="28687" y="25080"/>
                    <a:pt x="27586" y="24746"/>
                  </a:cubicBezTo>
                  <a:cubicBezTo>
                    <a:pt x="24418" y="23779"/>
                    <a:pt x="21249" y="22745"/>
                    <a:pt x="18046" y="21844"/>
                  </a:cubicBezTo>
                  <a:cubicBezTo>
                    <a:pt x="14944" y="20943"/>
                    <a:pt x="11775" y="20076"/>
                    <a:pt x="8673" y="19109"/>
                  </a:cubicBezTo>
                  <a:cubicBezTo>
                    <a:pt x="7977" y="18890"/>
                    <a:pt x="7245" y="18636"/>
                    <a:pt x="6541" y="18636"/>
                  </a:cubicBezTo>
                  <a:cubicBezTo>
                    <a:pt x="6065" y="18636"/>
                    <a:pt x="5601" y="18752"/>
                    <a:pt x="5170" y="19075"/>
                  </a:cubicBezTo>
                  <a:cubicBezTo>
                    <a:pt x="4236" y="19776"/>
                    <a:pt x="3569" y="21010"/>
                    <a:pt x="3002" y="21978"/>
                  </a:cubicBezTo>
                  <a:cubicBezTo>
                    <a:pt x="2202" y="23245"/>
                    <a:pt x="1535" y="24646"/>
                    <a:pt x="1034" y="26047"/>
                  </a:cubicBezTo>
                  <a:cubicBezTo>
                    <a:pt x="534" y="27481"/>
                    <a:pt x="0" y="29083"/>
                    <a:pt x="33" y="30617"/>
                  </a:cubicBezTo>
                  <a:cubicBezTo>
                    <a:pt x="33" y="30650"/>
                    <a:pt x="67" y="30684"/>
                    <a:pt x="67" y="30717"/>
                  </a:cubicBezTo>
                  <a:cubicBezTo>
                    <a:pt x="33" y="30851"/>
                    <a:pt x="33" y="31017"/>
                    <a:pt x="100" y="31151"/>
                  </a:cubicBezTo>
                  <a:cubicBezTo>
                    <a:pt x="834" y="32285"/>
                    <a:pt x="2368" y="33085"/>
                    <a:pt x="3469" y="33753"/>
                  </a:cubicBezTo>
                  <a:cubicBezTo>
                    <a:pt x="4804" y="34553"/>
                    <a:pt x="6205" y="35220"/>
                    <a:pt x="7606" y="35921"/>
                  </a:cubicBezTo>
                  <a:cubicBezTo>
                    <a:pt x="10774" y="37489"/>
                    <a:pt x="13910" y="39123"/>
                    <a:pt x="17079" y="40724"/>
                  </a:cubicBezTo>
                  <a:cubicBezTo>
                    <a:pt x="20081" y="42192"/>
                    <a:pt x="23117" y="43526"/>
                    <a:pt x="26352" y="44327"/>
                  </a:cubicBezTo>
                  <a:cubicBezTo>
                    <a:pt x="27953" y="44761"/>
                    <a:pt x="29555" y="45061"/>
                    <a:pt x="31189" y="45261"/>
                  </a:cubicBezTo>
                  <a:cubicBezTo>
                    <a:pt x="31839" y="45336"/>
                    <a:pt x="32452" y="45373"/>
                    <a:pt x="33070" y="45373"/>
                  </a:cubicBezTo>
                  <a:cubicBezTo>
                    <a:pt x="33276" y="45373"/>
                    <a:pt x="33482" y="45369"/>
                    <a:pt x="33691" y="45361"/>
                  </a:cubicBezTo>
                  <a:cubicBezTo>
                    <a:pt x="34091" y="45328"/>
                    <a:pt x="34425" y="45294"/>
                    <a:pt x="34792" y="45161"/>
                  </a:cubicBezTo>
                  <a:cubicBezTo>
                    <a:pt x="35125" y="45061"/>
                    <a:pt x="35392" y="44794"/>
                    <a:pt x="35726" y="44727"/>
                  </a:cubicBezTo>
                  <a:cubicBezTo>
                    <a:pt x="35959" y="44694"/>
                    <a:pt x="35926" y="44327"/>
                    <a:pt x="35726" y="44294"/>
                  </a:cubicBezTo>
                  <a:cubicBezTo>
                    <a:pt x="35359" y="44193"/>
                    <a:pt x="35025" y="43860"/>
                    <a:pt x="34658" y="43726"/>
                  </a:cubicBezTo>
                  <a:cubicBezTo>
                    <a:pt x="34358" y="43593"/>
                    <a:pt x="34058" y="43560"/>
                    <a:pt x="33758" y="43493"/>
                  </a:cubicBezTo>
                  <a:cubicBezTo>
                    <a:pt x="32957" y="43360"/>
                    <a:pt x="32190" y="43226"/>
                    <a:pt x="31389" y="43126"/>
                  </a:cubicBezTo>
                  <a:cubicBezTo>
                    <a:pt x="29821" y="42926"/>
                    <a:pt x="28254" y="42626"/>
                    <a:pt x="26719" y="42225"/>
                  </a:cubicBezTo>
                  <a:cubicBezTo>
                    <a:pt x="23550" y="41425"/>
                    <a:pt x="20548" y="40157"/>
                    <a:pt x="17579" y="38790"/>
                  </a:cubicBezTo>
                  <a:cubicBezTo>
                    <a:pt x="14510" y="37355"/>
                    <a:pt x="11442" y="35988"/>
                    <a:pt x="8373" y="34553"/>
                  </a:cubicBezTo>
                  <a:cubicBezTo>
                    <a:pt x="7072" y="33953"/>
                    <a:pt x="5771" y="33319"/>
                    <a:pt x="4503" y="32618"/>
                  </a:cubicBezTo>
                  <a:cubicBezTo>
                    <a:pt x="3403" y="32018"/>
                    <a:pt x="2368" y="31117"/>
                    <a:pt x="1234" y="30517"/>
                  </a:cubicBezTo>
                  <a:cubicBezTo>
                    <a:pt x="1735" y="29083"/>
                    <a:pt x="2035" y="27582"/>
                    <a:pt x="2602" y="26147"/>
                  </a:cubicBezTo>
                  <a:cubicBezTo>
                    <a:pt x="3202" y="24613"/>
                    <a:pt x="3970" y="23145"/>
                    <a:pt x="4904" y="21777"/>
                  </a:cubicBezTo>
                  <a:cubicBezTo>
                    <a:pt x="5304" y="21210"/>
                    <a:pt x="5804" y="20176"/>
                    <a:pt x="6538" y="20143"/>
                  </a:cubicBezTo>
                  <a:cubicBezTo>
                    <a:pt x="6587" y="20139"/>
                    <a:pt x="6637" y="20137"/>
                    <a:pt x="6687" y="20137"/>
                  </a:cubicBezTo>
                  <a:cubicBezTo>
                    <a:pt x="7449" y="20137"/>
                    <a:pt x="8285" y="20591"/>
                    <a:pt x="8973" y="20810"/>
                  </a:cubicBezTo>
                  <a:cubicBezTo>
                    <a:pt x="10808" y="21377"/>
                    <a:pt x="12609" y="22011"/>
                    <a:pt x="14444" y="22645"/>
                  </a:cubicBezTo>
                  <a:cubicBezTo>
                    <a:pt x="17946" y="23846"/>
                    <a:pt x="21482" y="24980"/>
                    <a:pt x="25018" y="26080"/>
                  </a:cubicBezTo>
                  <a:cubicBezTo>
                    <a:pt x="26853" y="26681"/>
                    <a:pt x="28687" y="27248"/>
                    <a:pt x="30522" y="27882"/>
                  </a:cubicBezTo>
                  <a:cubicBezTo>
                    <a:pt x="31735" y="28295"/>
                    <a:pt x="33147" y="28887"/>
                    <a:pt x="34497" y="28887"/>
                  </a:cubicBezTo>
                  <a:cubicBezTo>
                    <a:pt x="34892" y="28887"/>
                    <a:pt x="35281" y="28837"/>
                    <a:pt x="35659" y="28716"/>
                  </a:cubicBezTo>
                  <a:cubicBezTo>
                    <a:pt x="35892" y="28649"/>
                    <a:pt x="36059" y="28349"/>
                    <a:pt x="35892" y="28115"/>
                  </a:cubicBezTo>
                  <a:cubicBezTo>
                    <a:pt x="35125" y="27148"/>
                    <a:pt x="33991" y="26714"/>
                    <a:pt x="32857" y="26347"/>
                  </a:cubicBezTo>
                  <a:cubicBezTo>
                    <a:pt x="33157" y="25714"/>
                    <a:pt x="33090" y="24980"/>
                    <a:pt x="33124" y="24212"/>
                  </a:cubicBezTo>
                  <a:cubicBezTo>
                    <a:pt x="33157" y="23045"/>
                    <a:pt x="33157" y="21877"/>
                    <a:pt x="33124" y="20710"/>
                  </a:cubicBezTo>
                  <a:cubicBezTo>
                    <a:pt x="33090" y="18308"/>
                    <a:pt x="32957" y="15907"/>
                    <a:pt x="32723" y="13505"/>
                  </a:cubicBezTo>
                  <a:cubicBezTo>
                    <a:pt x="32490" y="11237"/>
                    <a:pt x="32223" y="8968"/>
                    <a:pt x="31856" y="6700"/>
                  </a:cubicBezTo>
                  <a:cubicBezTo>
                    <a:pt x="31489" y="4565"/>
                    <a:pt x="31256" y="2030"/>
                    <a:pt x="30188" y="95"/>
                  </a:cubicBezTo>
                  <a:cubicBezTo>
                    <a:pt x="30149" y="30"/>
                    <a:pt x="30090" y="1"/>
                    <a:pt x="30032" y="1"/>
                  </a:cubicBezTo>
                  <a:close/>
                </a:path>
              </a:pathLst>
            </a:custGeom>
            <a:solidFill>
              <a:srgbClr val="833AB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8" name="Google Shape;3108;p44"/>
            <p:cNvSpPr/>
            <p:nvPr/>
          </p:nvSpPr>
          <p:spPr>
            <a:xfrm>
              <a:off x="459019" y="5053694"/>
              <a:ext cx="85165" cy="113445"/>
            </a:xfrm>
            <a:custGeom>
              <a:avLst/>
              <a:gdLst/>
              <a:ahLst/>
              <a:cxnLst/>
              <a:rect l="l" t="t" r="r" b="b"/>
              <a:pathLst>
                <a:path w="4734" h="6306" extrusionOk="0">
                  <a:moveTo>
                    <a:pt x="3977" y="0"/>
                  </a:moveTo>
                  <a:cubicBezTo>
                    <a:pt x="3819" y="0"/>
                    <a:pt x="3653" y="58"/>
                    <a:pt x="3503" y="189"/>
                  </a:cubicBezTo>
                  <a:cubicBezTo>
                    <a:pt x="3069" y="556"/>
                    <a:pt x="2836" y="1089"/>
                    <a:pt x="2536" y="1556"/>
                  </a:cubicBezTo>
                  <a:cubicBezTo>
                    <a:pt x="2235" y="1990"/>
                    <a:pt x="1969" y="2424"/>
                    <a:pt x="1668" y="2857"/>
                  </a:cubicBezTo>
                  <a:cubicBezTo>
                    <a:pt x="1402" y="3291"/>
                    <a:pt x="1101" y="3725"/>
                    <a:pt x="801" y="4158"/>
                  </a:cubicBezTo>
                  <a:cubicBezTo>
                    <a:pt x="434" y="4659"/>
                    <a:pt x="1" y="5092"/>
                    <a:pt x="67" y="5759"/>
                  </a:cubicBezTo>
                  <a:cubicBezTo>
                    <a:pt x="96" y="6109"/>
                    <a:pt x="303" y="6306"/>
                    <a:pt x="622" y="6306"/>
                  </a:cubicBezTo>
                  <a:cubicBezTo>
                    <a:pt x="668" y="6306"/>
                    <a:pt x="717" y="6302"/>
                    <a:pt x="768" y="6293"/>
                  </a:cubicBezTo>
                  <a:cubicBezTo>
                    <a:pt x="1435" y="6193"/>
                    <a:pt x="1802" y="5559"/>
                    <a:pt x="2169" y="5059"/>
                  </a:cubicBezTo>
                  <a:cubicBezTo>
                    <a:pt x="2469" y="4625"/>
                    <a:pt x="2803" y="4192"/>
                    <a:pt x="3069" y="3758"/>
                  </a:cubicBezTo>
                  <a:cubicBezTo>
                    <a:pt x="3370" y="3291"/>
                    <a:pt x="3636" y="2857"/>
                    <a:pt x="3903" y="2390"/>
                  </a:cubicBezTo>
                  <a:cubicBezTo>
                    <a:pt x="4204" y="1890"/>
                    <a:pt x="4537" y="1423"/>
                    <a:pt x="4637" y="856"/>
                  </a:cubicBezTo>
                  <a:cubicBezTo>
                    <a:pt x="4733" y="376"/>
                    <a:pt x="4381" y="0"/>
                    <a:pt x="3977" y="0"/>
                  </a:cubicBezTo>
                  <a:close/>
                </a:path>
              </a:pathLst>
            </a:custGeom>
            <a:solidFill>
              <a:srgbClr val="833AB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9" name="Google Shape;3109;p44"/>
            <p:cNvSpPr/>
            <p:nvPr/>
          </p:nvSpPr>
          <p:spPr>
            <a:xfrm>
              <a:off x="229791" y="4946527"/>
              <a:ext cx="108624" cy="101572"/>
            </a:xfrm>
            <a:custGeom>
              <a:avLst/>
              <a:gdLst/>
              <a:ahLst/>
              <a:cxnLst/>
              <a:rect l="l" t="t" r="r" b="b"/>
              <a:pathLst>
                <a:path w="6038" h="5646" extrusionOk="0">
                  <a:moveTo>
                    <a:pt x="5703" y="0"/>
                  </a:moveTo>
                  <a:cubicBezTo>
                    <a:pt x="5074" y="0"/>
                    <a:pt x="4522" y="332"/>
                    <a:pt x="3970" y="608"/>
                  </a:cubicBezTo>
                  <a:cubicBezTo>
                    <a:pt x="3336" y="942"/>
                    <a:pt x="2769" y="1476"/>
                    <a:pt x="2268" y="1943"/>
                  </a:cubicBezTo>
                  <a:cubicBezTo>
                    <a:pt x="1768" y="2410"/>
                    <a:pt x="1301" y="2910"/>
                    <a:pt x="867" y="3444"/>
                  </a:cubicBezTo>
                  <a:cubicBezTo>
                    <a:pt x="634" y="3744"/>
                    <a:pt x="434" y="4044"/>
                    <a:pt x="234" y="4344"/>
                  </a:cubicBezTo>
                  <a:cubicBezTo>
                    <a:pt x="167" y="4511"/>
                    <a:pt x="67" y="4711"/>
                    <a:pt x="33" y="4912"/>
                  </a:cubicBezTo>
                  <a:cubicBezTo>
                    <a:pt x="0" y="5112"/>
                    <a:pt x="67" y="5278"/>
                    <a:pt x="100" y="5445"/>
                  </a:cubicBezTo>
                  <a:cubicBezTo>
                    <a:pt x="134" y="5579"/>
                    <a:pt x="300" y="5645"/>
                    <a:pt x="467" y="5645"/>
                  </a:cubicBezTo>
                  <a:cubicBezTo>
                    <a:pt x="367" y="5612"/>
                    <a:pt x="367" y="5612"/>
                    <a:pt x="467" y="5612"/>
                  </a:cubicBezTo>
                  <a:cubicBezTo>
                    <a:pt x="500" y="5629"/>
                    <a:pt x="534" y="5637"/>
                    <a:pt x="567" y="5637"/>
                  </a:cubicBezTo>
                  <a:cubicBezTo>
                    <a:pt x="601" y="5637"/>
                    <a:pt x="634" y="5629"/>
                    <a:pt x="667" y="5612"/>
                  </a:cubicBezTo>
                  <a:cubicBezTo>
                    <a:pt x="734" y="5579"/>
                    <a:pt x="801" y="5545"/>
                    <a:pt x="867" y="5512"/>
                  </a:cubicBezTo>
                  <a:cubicBezTo>
                    <a:pt x="1034" y="5412"/>
                    <a:pt x="1201" y="5312"/>
                    <a:pt x="1301" y="5178"/>
                  </a:cubicBezTo>
                  <a:cubicBezTo>
                    <a:pt x="1535" y="4912"/>
                    <a:pt x="1735" y="4678"/>
                    <a:pt x="1935" y="4411"/>
                  </a:cubicBezTo>
                  <a:cubicBezTo>
                    <a:pt x="2368" y="3911"/>
                    <a:pt x="2835" y="3444"/>
                    <a:pt x="3302" y="2977"/>
                  </a:cubicBezTo>
                  <a:cubicBezTo>
                    <a:pt x="3769" y="2510"/>
                    <a:pt x="4303" y="2110"/>
                    <a:pt x="4770" y="1643"/>
                  </a:cubicBezTo>
                  <a:cubicBezTo>
                    <a:pt x="5204" y="1209"/>
                    <a:pt x="5704" y="809"/>
                    <a:pt x="5971" y="208"/>
                  </a:cubicBezTo>
                  <a:cubicBezTo>
                    <a:pt x="6038" y="141"/>
                    <a:pt x="5971" y="41"/>
                    <a:pt x="5871" y="8"/>
                  </a:cubicBezTo>
                  <a:cubicBezTo>
                    <a:pt x="5814" y="3"/>
                    <a:pt x="5759" y="0"/>
                    <a:pt x="5703" y="0"/>
                  </a:cubicBezTo>
                  <a:close/>
                </a:path>
              </a:pathLst>
            </a:custGeom>
            <a:solidFill>
              <a:srgbClr val="833AB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0" name="Google Shape;3110;p44"/>
            <p:cNvSpPr/>
            <p:nvPr/>
          </p:nvSpPr>
          <p:spPr>
            <a:xfrm>
              <a:off x="307795" y="4629217"/>
              <a:ext cx="46234" cy="46216"/>
            </a:xfrm>
            <a:custGeom>
              <a:avLst/>
              <a:gdLst/>
              <a:ahLst/>
              <a:cxnLst/>
              <a:rect l="l" t="t" r="r" b="b"/>
              <a:pathLst>
                <a:path w="2570" h="2569" extrusionOk="0">
                  <a:moveTo>
                    <a:pt x="1268" y="0"/>
                  </a:moveTo>
                  <a:cubicBezTo>
                    <a:pt x="1101" y="0"/>
                    <a:pt x="935" y="33"/>
                    <a:pt x="801" y="133"/>
                  </a:cubicBezTo>
                  <a:cubicBezTo>
                    <a:pt x="634" y="167"/>
                    <a:pt x="501" y="267"/>
                    <a:pt x="401" y="400"/>
                  </a:cubicBezTo>
                  <a:cubicBezTo>
                    <a:pt x="267" y="500"/>
                    <a:pt x="167" y="634"/>
                    <a:pt x="134" y="801"/>
                  </a:cubicBezTo>
                  <a:cubicBezTo>
                    <a:pt x="34" y="934"/>
                    <a:pt x="1" y="1101"/>
                    <a:pt x="1" y="1268"/>
                  </a:cubicBezTo>
                  <a:cubicBezTo>
                    <a:pt x="34" y="1401"/>
                    <a:pt x="34" y="1501"/>
                    <a:pt x="67" y="1635"/>
                  </a:cubicBezTo>
                  <a:cubicBezTo>
                    <a:pt x="134" y="1835"/>
                    <a:pt x="234" y="2035"/>
                    <a:pt x="401" y="2168"/>
                  </a:cubicBezTo>
                  <a:cubicBezTo>
                    <a:pt x="468" y="2235"/>
                    <a:pt x="568" y="2302"/>
                    <a:pt x="634" y="2368"/>
                  </a:cubicBezTo>
                  <a:cubicBezTo>
                    <a:pt x="834" y="2502"/>
                    <a:pt x="1068" y="2535"/>
                    <a:pt x="1268" y="2569"/>
                  </a:cubicBezTo>
                  <a:cubicBezTo>
                    <a:pt x="1468" y="2569"/>
                    <a:pt x="1635" y="2535"/>
                    <a:pt x="1768" y="2435"/>
                  </a:cubicBezTo>
                  <a:cubicBezTo>
                    <a:pt x="1935" y="2402"/>
                    <a:pt x="2069" y="2302"/>
                    <a:pt x="2169" y="2168"/>
                  </a:cubicBezTo>
                  <a:cubicBezTo>
                    <a:pt x="2302" y="2068"/>
                    <a:pt x="2402" y="1935"/>
                    <a:pt x="2436" y="1768"/>
                  </a:cubicBezTo>
                  <a:cubicBezTo>
                    <a:pt x="2536" y="1635"/>
                    <a:pt x="2569" y="1468"/>
                    <a:pt x="2536" y="1301"/>
                  </a:cubicBezTo>
                  <a:cubicBezTo>
                    <a:pt x="2536" y="1168"/>
                    <a:pt x="2536" y="1067"/>
                    <a:pt x="2502" y="934"/>
                  </a:cubicBezTo>
                  <a:cubicBezTo>
                    <a:pt x="2436" y="734"/>
                    <a:pt x="2336" y="534"/>
                    <a:pt x="2169" y="400"/>
                  </a:cubicBezTo>
                  <a:cubicBezTo>
                    <a:pt x="2102" y="334"/>
                    <a:pt x="2002" y="267"/>
                    <a:pt x="1935" y="200"/>
                  </a:cubicBezTo>
                  <a:cubicBezTo>
                    <a:pt x="1735" y="67"/>
                    <a:pt x="1502" y="33"/>
                    <a:pt x="12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1" name="Google Shape;3111;p44"/>
            <p:cNvSpPr/>
            <p:nvPr/>
          </p:nvSpPr>
          <p:spPr>
            <a:xfrm>
              <a:off x="564314" y="4811961"/>
              <a:ext cx="143164" cy="87251"/>
            </a:xfrm>
            <a:custGeom>
              <a:avLst/>
              <a:gdLst/>
              <a:ahLst/>
              <a:cxnLst/>
              <a:rect l="l" t="t" r="r" b="b"/>
              <a:pathLst>
                <a:path w="7958" h="4850" extrusionOk="0">
                  <a:moveTo>
                    <a:pt x="273" y="1"/>
                  </a:moveTo>
                  <a:cubicBezTo>
                    <a:pt x="130" y="1"/>
                    <a:pt x="1" y="142"/>
                    <a:pt x="85" y="283"/>
                  </a:cubicBezTo>
                  <a:cubicBezTo>
                    <a:pt x="519" y="883"/>
                    <a:pt x="1086" y="1350"/>
                    <a:pt x="1653" y="1817"/>
                  </a:cubicBezTo>
                  <a:cubicBezTo>
                    <a:pt x="2253" y="2284"/>
                    <a:pt x="2887" y="2751"/>
                    <a:pt x="3521" y="3185"/>
                  </a:cubicBezTo>
                  <a:cubicBezTo>
                    <a:pt x="4155" y="3619"/>
                    <a:pt x="4822" y="3952"/>
                    <a:pt x="5489" y="4286"/>
                  </a:cubicBezTo>
                  <a:cubicBezTo>
                    <a:pt x="6053" y="4568"/>
                    <a:pt x="6688" y="4850"/>
                    <a:pt x="7335" y="4850"/>
                  </a:cubicBezTo>
                  <a:cubicBezTo>
                    <a:pt x="7453" y="4850"/>
                    <a:pt x="7572" y="4840"/>
                    <a:pt x="7691" y="4819"/>
                  </a:cubicBezTo>
                  <a:cubicBezTo>
                    <a:pt x="7924" y="4786"/>
                    <a:pt x="7957" y="4486"/>
                    <a:pt x="7824" y="4319"/>
                  </a:cubicBezTo>
                  <a:cubicBezTo>
                    <a:pt x="7357" y="3819"/>
                    <a:pt x="6623" y="3552"/>
                    <a:pt x="6023" y="3285"/>
                  </a:cubicBezTo>
                  <a:cubicBezTo>
                    <a:pt x="5322" y="2985"/>
                    <a:pt x="4688" y="2651"/>
                    <a:pt x="4021" y="2318"/>
                  </a:cubicBezTo>
                  <a:cubicBezTo>
                    <a:pt x="3387" y="1984"/>
                    <a:pt x="2787" y="1617"/>
                    <a:pt x="2153" y="1250"/>
                  </a:cubicBezTo>
                  <a:cubicBezTo>
                    <a:pt x="1553" y="850"/>
                    <a:pt x="986" y="383"/>
                    <a:pt x="352" y="16"/>
                  </a:cubicBezTo>
                  <a:cubicBezTo>
                    <a:pt x="326" y="6"/>
                    <a:pt x="300" y="1"/>
                    <a:pt x="27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2" name="Google Shape;3112;p44"/>
            <p:cNvSpPr/>
            <p:nvPr/>
          </p:nvSpPr>
          <p:spPr>
            <a:xfrm>
              <a:off x="535710" y="4862981"/>
              <a:ext cx="147770" cy="91353"/>
            </a:xfrm>
            <a:custGeom>
              <a:avLst/>
              <a:gdLst/>
              <a:ahLst/>
              <a:cxnLst/>
              <a:rect l="l" t="t" r="r" b="b"/>
              <a:pathLst>
                <a:path w="8214" h="5078" extrusionOk="0">
                  <a:moveTo>
                    <a:pt x="332" y="0"/>
                  </a:moveTo>
                  <a:cubicBezTo>
                    <a:pt x="149" y="0"/>
                    <a:pt x="1" y="229"/>
                    <a:pt x="107" y="416"/>
                  </a:cubicBezTo>
                  <a:cubicBezTo>
                    <a:pt x="441" y="1083"/>
                    <a:pt x="1041" y="1650"/>
                    <a:pt x="1575" y="2184"/>
                  </a:cubicBezTo>
                  <a:cubicBezTo>
                    <a:pt x="2142" y="2717"/>
                    <a:pt x="2809" y="3184"/>
                    <a:pt x="3476" y="3585"/>
                  </a:cubicBezTo>
                  <a:cubicBezTo>
                    <a:pt x="4144" y="3985"/>
                    <a:pt x="4844" y="4352"/>
                    <a:pt x="5578" y="4652"/>
                  </a:cubicBezTo>
                  <a:cubicBezTo>
                    <a:pt x="5945" y="4785"/>
                    <a:pt x="6312" y="4952"/>
                    <a:pt x="6712" y="5019"/>
                  </a:cubicBezTo>
                  <a:cubicBezTo>
                    <a:pt x="6870" y="5058"/>
                    <a:pt x="7023" y="5077"/>
                    <a:pt x="7174" y="5077"/>
                  </a:cubicBezTo>
                  <a:cubicBezTo>
                    <a:pt x="7407" y="5077"/>
                    <a:pt x="7637" y="5033"/>
                    <a:pt x="7880" y="4952"/>
                  </a:cubicBezTo>
                  <a:cubicBezTo>
                    <a:pt x="8113" y="4919"/>
                    <a:pt x="8213" y="4619"/>
                    <a:pt x="8013" y="4452"/>
                  </a:cubicBezTo>
                  <a:cubicBezTo>
                    <a:pt x="7746" y="4218"/>
                    <a:pt x="7513" y="4018"/>
                    <a:pt x="7179" y="3885"/>
                  </a:cubicBezTo>
                  <a:cubicBezTo>
                    <a:pt x="6845" y="3718"/>
                    <a:pt x="6445" y="3618"/>
                    <a:pt x="6078" y="3485"/>
                  </a:cubicBezTo>
                  <a:cubicBezTo>
                    <a:pt x="5378" y="3218"/>
                    <a:pt x="4711" y="2917"/>
                    <a:pt x="4077" y="2551"/>
                  </a:cubicBezTo>
                  <a:cubicBezTo>
                    <a:pt x="3443" y="2217"/>
                    <a:pt x="2876" y="1783"/>
                    <a:pt x="2276" y="1383"/>
                  </a:cubicBezTo>
                  <a:cubicBezTo>
                    <a:pt x="1642" y="983"/>
                    <a:pt x="1108" y="449"/>
                    <a:pt x="474" y="49"/>
                  </a:cubicBezTo>
                  <a:cubicBezTo>
                    <a:pt x="427" y="15"/>
                    <a:pt x="379" y="0"/>
                    <a:pt x="3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3" name="Google Shape;3113;p44"/>
            <p:cNvSpPr/>
            <p:nvPr/>
          </p:nvSpPr>
          <p:spPr>
            <a:xfrm>
              <a:off x="536430" y="4928051"/>
              <a:ext cx="126038" cy="72248"/>
            </a:xfrm>
            <a:custGeom>
              <a:avLst/>
              <a:gdLst/>
              <a:ahLst/>
              <a:cxnLst/>
              <a:rect l="l" t="t" r="r" b="b"/>
              <a:pathLst>
                <a:path w="7006" h="4016" extrusionOk="0">
                  <a:moveTo>
                    <a:pt x="67" y="1"/>
                  </a:moveTo>
                  <a:cubicBezTo>
                    <a:pt x="34" y="1"/>
                    <a:pt x="1" y="34"/>
                    <a:pt x="1" y="68"/>
                  </a:cubicBezTo>
                  <a:cubicBezTo>
                    <a:pt x="167" y="701"/>
                    <a:pt x="668" y="1135"/>
                    <a:pt x="1135" y="1569"/>
                  </a:cubicBezTo>
                  <a:cubicBezTo>
                    <a:pt x="1668" y="2069"/>
                    <a:pt x="2202" y="2469"/>
                    <a:pt x="2803" y="2803"/>
                  </a:cubicBezTo>
                  <a:cubicBezTo>
                    <a:pt x="3911" y="3480"/>
                    <a:pt x="5104" y="4015"/>
                    <a:pt x="6409" y="4015"/>
                  </a:cubicBezTo>
                  <a:cubicBezTo>
                    <a:pt x="6518" y="4015"/>
                    <a:pt x="6628" y="4012"/>
                    <a:pt x="6739" y="4004"/>
                  </a:cubicBezTo>
                  <a:cubicBezTo>
                    <a:pt x="6906" y="4004"/>
                    <a:pt x="7006" y="3737"/>
                    <a:pt x="6839" y="3637"/>
                  </a:cubicBezTo>
                  <a:cubicBezTo>
                    <a:pt x="5705" y="3003"/>
                    <a:pt x="4437" y="2603"/>
                    <a:pt x="3303" y="2002"/>
                  </a:cubicBezTo>
                  <a:cubicBezTo>
                    <a:pt x="2736" y="1702"/>
                    <a:pt x="2202" y="1335"/>
                    <a:pt x="1668" y="1002"/>
                  </a:cubicBezTo>
                  <a:cubicBezTo>
                    <a:pt x="1135" y="635"/>
                    <a:pt x="668" y="201"/>
                    <a:pt x="6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4" name="Google Shape;3114;p44"/>
            <p:cNvSpPr/>
            <p:nvPr/>
          </p:nvSpPr>
          <p:spPr>
            <a:xfrm>
              <a:off x="662450" y="3717659"/>
              <a:ext cx="1223" cy="18"/>
            </a:xfrm>
            <a:custGeom>
              <a:avLst/>
              <a:gdLst/>
              <a:ahLst/>
              <a:cxnLst/>
              <a:rect l="l" t="t" r="r" b="b"/>
              <a:pathLst>
                <a:path w="68" h="1" extrusionOk="0">
                  <a:moveTo>
                    <a:pt x="1" y="0"/>
                  </a:moveTo>
                  <a:cubicBezTo>
                    <a:pt x="34" y="0"/>
                    <a:pt x="34" y="0"/>
                    <a:pt x="67" y="0"/>
                  </a:cubicBezTo>
                  <a:lnTo>
                    <a:pt x="34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5" name="Google Shape;3115;p44"/>
            <p:cNvSpPr/>
            <p:nvPr/>
          </p:nvSpPr>
          <p:spPr>
            <a:xfrm>
              <a:off x="625336" y="3693534"/>
              <a:ext cx="82736" cy="39074"/>
            </a:xfrm>
            <a:custGeom>
              <a:avLst/>
              <a:gdLst/>
              <a:ahLst/>
              <a:cxnLst/>
              <a:rect l="l" t="t" r="r" b="b"/>
              <a:pathLst>
                <a:path w="4599" h="2172" extrusionOk="0">
                  <a:moveTo>
                    <a:pt x="2478" y="1"/>
                  </a:moveTo>
                  <a:cubicBezTo>
                    <a:pt x="2418" y="1"/>
                    <a:pt x="2357" y="3"/>
                    <a:pt x="2297" y="7"/>
                  </a:cubicBezTo>
                  <a:cubicBezTo>
                    <a:pt x="1830" y="41"/>
                    <a:pt x="1363" y="174"/>
                    <a:pt x="963" y="407"/>
                  </a:cubicBezTo>
                  <a:cubicBezTo>
                    <a:pt x="796" y="541"/>
                    <a:pt x="596" y="674"/>
                    <a:pt x="462" y="841"/>
                  </a:cubicBezTo>
                  <a:cubicBezTo>
                    <a:pt x="262" y="1041"/>
                    <a:pt x="162" y="1241"/>
                    <a:pt x="96" y="1508"/>
                  </a:cubicBezTo>
                  <a:cubicBezTo>
                    <a:pt x="0" y="1866"/>
                    <a:pt x="296" y="2172"/>
                    <a:pt x="607" y="2172"/>
                  </a:cubicBezTo>
                  <a:cubicBezTo>
                    <a:pt x="731" y="2172"/>
                    <a:pt x="858" y="2123"/>
                    <a:pt x="963" y="2009"/>
                  </a:cubicBezTo>
                  <a:lnTo>
                    <a:pt x="1063" y="1942"/>
                  </a:lnTo>
                  <a:cubicBezTo>
                    <a:pt x="1163" y="1842"/>
                    <a:pt x="1230" y="1775"/>
                    <a:pt x="1330" y="1708"/>
                  </a:cubicBezTo>
                  <a:cubicBezTo>
                    <a:pt x="1330" y="1675"/>
                    <a:pt x="1363" y="1642"/>
                    <a:pt x="1396" y="1642"/>
                  </a:cubicBezTo>
                  <a:lnTo>
                    <a:pt x="1396" y="1608"/>
                  </a:lnTo>
                  <a:cubicBezTo>
                    <a:pt x="1463" y="1575"/>
                    <a:pt x="1530" y="1542"/>
                    <a:pt x="1597" y="1508"/>
                  </a:cubicBezTo>
                  <a:cubicBezTo>
                    <a:pt x="1630" y="1475"/>
                    <a:pt x="1697" y="1475"/>
                    <a:pt x="1697" y="1442"/>
                  </a:cubicBezTo>
                  <a:lnTo>
                    <a:pt x="1730" y="1442"/>
                  </a:lnTo>
                  <a:cubicBezTo>
                    <a:pt x="1797" y="1408"/>
                    <a:pt x="1863" y="1408"/>
                    <a:pt x="1930" y="1375"/>
                  </a:cubicBezTo>
                  <a:cubicBezTo>
                    <a:pt x="1997" y="1375"/>
                    <a:pt x="2030" y="1341"/>
                    <a:pt x="2064" y="1341"/>
                  </a:cubicBezTo>
                  <a:lnTo>
                    <a:pt x="2664" y="1341"/>
                  </a:lnTo>
                  <a:cubicBezTo>
                    <a:pt x="2731" y="1375"/>
                    <a:pt x="2797" y="1408"/>
                    <a:pt x="2898" y="1408"/>
                  </a:cubicBezTo>
                  <a:cubicBezTo>
                    <a:pt x="2898" y="1442"/>
                    <a:pt x="2931" y="1442"/>
                    <a:pt x="2964" y="1442"/>
                  </a:cubicBezTo>
                  <a:cubicBezTo>
                    <a:pt x="3031" y="1475"/>
                    <a:pt x="3131" y="1508"/>
                    <a:pt x="3198" y="1575"/>
                  </a:cubicBezTo>
                  <a:lnTo>
                    <a:pt x="3298" y="1642"/>
                  </a:lnTo>
                  <a:cubicBezTo>
                    <a:pt x="3465" y="1808"/>
                    <a:pt x="3665" y="1875"/>
                    <a:pt x="3898" y="1942"/>
                  </a:cubicBezTo>
                  <a:cubicBezTo>
                    <a:pt x="3947" y="1956"/>
                    <a:pt x="3995" y="1963"/>
                    <a:pt x="4042" y="1963"/>
                  </a:cubicBezTo>
                  <a:cubicBezTo>
                    <a:pt x="4322" y="1963"/>
                    <a:pt x="4565" y="1727"/>
                    <a:pt x="4565" y="1442"/>
                  </a:cubicBezTo>
                  <a:cubicBezTo>
                    <a:pt x="4599" y="1108"/>
                    <a:pt x="4499" y="841"/>
                    <a:pt x="4232" y="641"/>
                  </a:cubicBezTo>
                  <a:cubicBezTo>
                    <a:pt x="4065" y="474"/>
                    <a:pt x="3865" y="341"/>
                    <a:pt x="3665" y="241"/>
                  </a:cubicBezTo>
                  <a:cubicBezTo>
                    <a:pt x="3287" y="95"/>
                    <a:pt x="2884" y="1"/>
                    <a:pt x="2478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6" name="Google Shape;3116;p44"/>
            <p:cNvSpPr/>
            <p:nvPr/>
          </p:nvSpPr>
          <p:spPr>
            <a:xfrm>
              <a:off x="843681" y="3680977"/>
              <a:ext cx="96624" cy="47961"/>
            </a:xfrm>
            <a:custGeom>
              <a:avLst/>
              <a:gdLst/>
              <a:ahLst/>
              <a:cxnLst/>
              <a:rect l="l" t="t" r="r" b="b"/>
              <a:pathLst>
                <a:path w="5371" h="2666" extrusionOk="0">
                  <a:moveTo>
                    <a:pt x="2681" y="0"/>
                  </a:moveTo>
                  <a:cubicBezTo>
                    <a:pt x="2632" y="0"/>
                    <a:pt x="2584" y="2"/>
                    <a:pt x="2536" y="5"/>
                  </a:cubicBezTo>
                  <a:cubicBezTo>
                    <a:pt x="1969" y="5"/>
                    <a:pt x="1402" y="171"/>
                    <a:pt x="935" y="472"/>
                  </a:cubicBezTo>
                  <a:cubicBezTo>
                    <a:pt x="701" y="638"/>
                    <a:pt x="468" y="839"/>
                    <a:pt x="301" y="1072"/>
                  </a:cubicBezTo>
                  <a:cubicBezTo>
                    <a:pt x="201" y="1206"/>
                    <a:pt x="67" y="1306"/>
                    <a:pt x="34" y="1472"/>
                  </a:cubicBezTo>
                  <a:cubicBezTo>
                    <a:pt x="1" y="1639"/>
                    <a:pt x="34" y="1773"/>
                    <a:pt x="67" y="1939"/>
                  </a:cubicBezTo>
                  <a:cubicBezTo>
                    <a:pt x="98" y="2061"/>
                    <a:pt x="239" y="2211"/>
                    <a:pt x="390" y="2211"/>
                  </a:cubicBezTo>
                  <a:cubicBezTo>
                    <a:pt x="405" y="2211"/>
                    <a:pt x="419" y="2209"/>
                    <a:pt x="434" y="2206"/>
                  </a:cubicBezTo>
                  <a:cubicBezTo>
                    <a:pt x="534" y="2206"/>
                    <a:pt x="634" y="2206"/>
                    <a:pt x="734" y="2173"/>
                  </a:cubicBezTo>
                  <a:cubicBezTo>
                    <a:pt x="868" y="2140"/>
                    <a:pt x="968" y="2073"/>
                    <a:pt x="1068" y="2006"/>
                  </a:cubicBezTo>
                  <a:cubicBezTo>
                    <a:pt x="1168" y="1939"/>
                    <a:pt x="1235" y="1906"/>
                    <a:pt x="1301" y="1839"/>
                  </a:cubicBezTo>
                  <a:cubicBezTo>
                    <a:pt x="1368" y="1839"/>
                    <a:pt x="1402" y="1806"/>
                    <a:pt x="1468" y="1773"/>
                  </a:cubicBezTo>
                  <a:cubicBezTo>
                    <a:pt x="1468" y="1773"/>
                    <a:pt x="1502" y="1739"/>
                    <a:pt x="1535" y="1739"/>
                  </a:cubicBezTo>
                  <a:cubicBezTo>
                    <a:pt x="1568" y="1739"/>
                    <a:pt x="1602" y="1706"/>
                    <a:pt x="1635" y="1706"/>
                  </a:cubicBezTo>
                  <a:cubicBezTo>
                    <a:pt x="1668" y="1706"/>
                    <a:pt x="1735" y="1673"/>
                    <a:pt x="1768" y="1673"/>
                  </a:cubicBezTo>
                  <a:cubicBezTo>
                    <a:pt x="1869" y="1639"/>
                    <a:pt x="1969" y="1606"/>
                    <a:pt x="2069" y="1606"/>
                  </a:cubicBezTo>
                  <a:cubicBezTo>
                    <a:pt x="2069" y="1606"/>
                    <a:pt x="2102" y="1572"/>
                    <a:pt x="2135" y="1572"/>
                  </a:cubicBezTo>
                  <a:lnTo>
                    <a:pt x="2669" y="1572"/>
                  </a:lnTo>
                  <a:cubicBezTo>
                    <a:pt x="2769" y="1606"/>
                    <a:pt x="2869" y="1639"/>
                    <a:pt x="2969" y="1639"/>
                  </a:cubicBezTo>
                  <a:cubicBezTo>
                    <a:pt x="3003" y="1673"/>
                    <a:pt x="3036" y="1673"/>
                    <a:pt x="3069" y="1706"/>
                  </a:cubicBezTo>
                  <a:cubicBezTo>
                    <a:pt x="3169" y="1739"/>
                    <a:pt x="3270" y="1806"/>
                    <a:pt x="3370" y="1839"/>
                  </a:cubicBezTo>
                  <a:cubicBezTo>
                    <a:pt x="3403" y="1873"/>
                    <a:pt x="3436" y="1906"/>
                    <a:pt x="3470" y="1939"/>
                  </a:cubicBezTo>
                  <a:cubicBezTo>
                    <a:pt x="3503" y="1973"/>
                    <a:pt x="3570" y="2006"/>
                    <a:pt x="3603" y="2039"/>
                  </a:cubicBezTo>
                  <a:cubicBezTo>
                    <a:pt x="3636" y="2039"/>
                    <a:pt x="3636" y="2073"/>
                    <a:pt x="3636" y="2073"/>
                  </a:cubicBezTo>
                  <a:lnTo>
                    <a:pt x="3670" y="2106"/>
                  </a:lnTo>
                  <a:cubicBezTo>
                    <a:pt x="3770" y="2173"/>
                    <a:pt x="3837" y="2273"/>
                    <a:pt x="3903" y="2340"/>
                  </a:cubicBezTo>
                  <a:cubicBezTo>
                    <a:pt x="4037" y="2473"/>
                    <a:pt x="4204" y="2573"/>
                    <a:pt x="4404" y="2640"/>
                  </a:cubicBezTo>
                  <a:cubicBezTo>
                    <a:pt x="4466" y="2658"/>
                    <a:pt x="4528" y="2666"/>
                    <a:pt x="4588" y="2666"/>
                  </a:cubicBezTo>
                  <a:cubicBezTo>
                    <a:pt x="4986" y="2666"/>
                    <a:pt x="5338" y="2311"/>
                    <a:pt x="5338" y="1906"/>
                  </a:cubicBezTo>
                  <a:cubicBezTo>
                    <a:pt x="5371" y="1272"/>
                    <a:pt x="4737" y="705"/>
                    <a:pt x="4204" y="405"/>
                  </a:cubicBezTo>
                  <a:cubicBezTo>
                    <a:pt x="3746" y="161"/>
                    <a:pt x="3204" y="0"/>
                    <a:pt x="2681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7" name="Google Shape;3117;p44"/>
            <p:cNvSpPr/>
            <p:nvPr/>
          </p:nvSpPr>
          <p:spPr>
            <a:xfrm>
              <a:off x="908499" y="3717659"/>
              <a:ext cx="612" cy="612"/>
            </a:xfrm>
            <a:custGeom>
              <a:avLst/>
              <a:gdLst/>
              <a:ahLst/>
              <a:cxnLst/>
              <a:rect l="l" t="t" r="r" b="b"/>
              <a:pathLst>
                <a:path w="34" h="34" extrusionOk="0">
                  <a:moveTo>
                    <a:pt x="0" y="0"/>
                  </a:moveTo>
                  <a:cubicBezTo>
                    <a:pt x="0" y="34"/>
                    <a:pt x="33" y="34"/>
                    <a:pt x="33" y="34"/>
                  </a:cubicBezTo>
                  <a:cubicBezTo>
                    <a:pt x="33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8" name="Google Shape;3118;p44"/>
            <p:cNvSpPr/>
            <p:nvPr/>
          </p:nvSpPr>
          <p:spPr>
            <a:xfrm>
              <a:off x="658852" y="3774867"/>
              <a:ext cx="48033" cy="66869"/>
            </a:xfrm>
            <a:custGeom>
              <a:avLst/>
              <a:gdLst/>
              <a:ahLst/>
              <a:cxnLst/>
              <a:rect l="l" t="t" r="r" b="b"/>
              <a:pathLst>
                <a:path w="2670" h="3717" extrusionOk="0">
                  <a:moveTo>
                    <a:pt x="1206" y="1"/>
                  </a:moveTo>
                  <a:cubicBezTo>
                    <a:pt x="1139" y="1"/>
                    <a:pt x="1070" y="9"/>
                    <a:pt x="1001" y="23"/>
                  </a:cubicBezTo>
                  <a:cubicBezTo>
                    <a:pt x="901" y="23"/>
                    <a:pt x="801" y="56"/>
                    <a:pt x="734" y="123"/>
                  </a:cubicBezTo>
                  <a:cubicBezTo>
                    <a:pt x="568" y="156"/>
                    <a:pt x="467" y="223"/>
                    <a:pt x="334" y="356"/>
                  </a:cubicBezTo>
                  <a:cubicBezTo>
                    <a:pt x="301" y="423"/>
                    <a:pt x="234" y="490"/>
                    <a:pt x="167" y="590"/>
                  </a:cubicBezTo>
                  <a:cubicBezTo>
                    <a:pt x="67" y="757"/>
                    <a:pt x="34" y="957"/>
                    <a:pt x="0" y="1157"/>
                  </a:cubicBezTo>
                  <a:cubicBezTo>
                    <a:pt x="67" y="1624"/>
                    <a:pt x="134" y="2091"/>
                    <a:pt x="167" y="2558"/>
                  </a:cubicBezTo>
                  <a:cubicBezTo>
                    <a:pt x="167" y="2658"/>
                    <a:pt x="201" y="2758"/>
                    <a:pt x="234" y="2858"/>
                  </a:cubicBezTo>
                  <a:cubicBezTo>
                    <a:pt x="234" y="2891"/>
                    <a:pt x="234" y="2891"/>
                    <a:pt x="234" y="2891"/>
                  </a:cubicBezTo>
                  <a:cubicBezTo>
                    <a:pt x="267" y="3058"/>
                    <a:pt x="334" y="3158"/>
                    <a:pt x="434" y="3292"/>
                  </a:cubicBezTo>
                  <a:cubicBezTo>
                    <a:pt x="501" y="3392"/>
                    <a:pt x="601" y="3492"/>
                    <a:pt x="734" y="3559"/>
                  </a:cubicBezTo>
                  <a:lnTo>
                    <a:pt x="1001" y="3692"/>
                  </a:lnTo>
                  <a:cubicBezTo>
                    <a:pt x="1085" y="3709"/>
                    <a:pt x="1160" y="3717"/>
                    <a:pt x="1235" y="3717"/>
                  </a:cubicBezTo>
                  <a:cubicBezTo>
                    <a:pt x="1310" y="3717"/>
                    <a:pt x="1385" y="3709"/>
                    <a:pt x="1468" y="3692"/>
                  </a:cubicBezTo>
                  <a:cubicBezTo>
                    <a:pt x="1502" y="3692"/>
                    <a:pt x="1535" y="3692"/>
                    <a:pt x="1602" y="3659"/>
                  </a:cubicBezTo>
                  <a:cubicBezTo>
                    <a:pt x="1668" y="3659"/>
                    <a:pt x="1735" y="3659"/>
                    <a:pt x="1802" y="3625"/>
                  </a:cubicBezTo>
                  <a:cubicBezTo>
                    <a:pt x="2002" y="3592"/>
                    <a:pt x="2169" y="3492"/>
                    <a:pt x="2302" y="3358"/>
                  </a:cubicBezTo>
                  <a:cubicBezTo>
                    <a:pt x="2436" y="3192"/>
                    <a:pt x="2536" y="3058"/>
                    <a:pt x="2602" y="2825"/>
                  </a:cubicBezTo>
                  <a:cubicBezTo>
                    <a:pt x="2669" y="2625"/>
                    <a:pt x="2669" y="2591"/>
                    <a:pt x="2636" y="2458"/>
                  </a:cubicBezTo>
                  <a:cubicBezTo>
                    <a:pt x="2636" y="2291"/>
                    <a:pt x="2602" y="2124"/>
                    <a:pt x="2569" y="1991"/>
                  </a:cubicBezTo>
                  <a:cubicBezTo>
                    <a:pt x="2536" y="1857"/>
                    <a:pt x="2502" y="1724"/>
                    <a:pt x="2469" y="1624"/>
                  </a:cubicBezTo>
                  <a:cubicBezTo>
                    <a:pt x="2402" y="1357"/>
                    <a:pt x="2335" y="1090"/>
                    <a:pt x="2269" y="857"/>
                  </a:cubicBezTo>
                  <a:cubicBezTo>
                    <a:pt x="2235" y="690"/>
                    <a:pt x="2169" y="590"/>
                    <a:pt x="2069" y="456"/>
                  </a:cubicBezTo>
                  <a:cubicBezTo>
                    <a:pt x="2002" y="323"/>
                    <a:pt x="1868" y="223"/>
                    <a:pt x="1735" y="156"/>
                  </a:cubicBezTo>
                  <a:lnTo>
                    <a:pt x="1468" y="56"/>
                  </a:lnTo>
                  <a:cubicBezTo>
                    <a:pt x="1390" y="17"/>
                    <a:pt x="1300" y="1"/>
                    <a:pt x="1206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9" name="Google Shape;3119;p44"/>
            <p:cNvSpPr/>
            <p:nvPr/>
          </p:nvSpPr>
          <p:spPr>
            <a:xfrm>
              <a:off x="864693" y="3771881"/>
              <a:ext cx="48015" cy="66815"/>
            </a:xfrm>
            <a:custGeom>
              <a:avLst/>
              <a:gdLst/>
              <a:ahLst/>
              <a:cxnLst/>
              <a:rect l="l" t="t" r="r" b="b"/>
              <a:pathLst>
                <a:path w="2669" h="3714" extrusionOk="0">
                  <a:moveTo>
                    <a:pt x="1196" y="0"/>
                  </a:moveTo>
                  <a:cubicBezTo>
                    <a:pt x="1133" y="0"/>
                    <a:pt x="1070" y="8"/>
                    <a:pt x="1001" y="22"/>
                  </a:cubicBezTo>
                  <a:cubicBezTo>
                    <a:pt x="901" y="22"/>
                    <a:pt x="801" y="55"/>
                    <a:pt x="734" y="89"/>
                  </a:cubicBezTo>
                  <a:cubicBezTo>
                    <a:pt x="567" y="155"/>
                    <a:pt x="467" y="222"/>
                    <a:pt x="334" y="322"/>
                  </a:cubicBezTo>
                  <a:cubicBezTo>
                    <a:pt x="300" y="422"/>
                    <a:pt x="234" y="489"/>
                    <a:pt x="167" y="556"/>
                  </a:cubicBezTo>
                  <a:cubicBezTo>
                    <a:pt x="67" y="756"/>
                    <a:pt x="0" y="956"/>
                    <a:pt x="0" y="1156"/>
                  </a:cubicBezTo>
                  <a:cubicBezTo>
                    <a:pt x="67" y="1623"/>
                    <a:pt x="133" y="2090"/>
                    <a:pt x="200" y="2557"/>
                  </a:cubicBezTo>
                  <a:cubicBezTo>
                    <a:pt x="200" y="2657"/>
                    <a:pt x="200" y="2757"/>
                    <a:pt x="234" y="2857"/>
                  </a:cubicBezTo>
                  <a:cubicBezTo>
                    <a:pt x="234" y="2857"/>
                    <a:pt x="234" y="2891"/>
                    <a:pt x="234" y="2891"/>
                  </a:cubicBezTo>
                  <a:cubicBezTo>
                    <a:pt x="267" y="3024"/>
                    <a:pt x="334" y="3158"/>
                    <a:pt x="434" y="3258"/>
                  </a:cubicBezTo>
                  <a:cubicBezTo>
                    <a:pt x="500" y="3391"/>
                    <a:pt x="600" y="3491"/>
                    <a:pt x="734" y="3558"/>
                  </a:cubicBezTo>
                  <a:lnTo>
                    <a:pt x="1001" y="3658"/>
                  </a:lnTo>
                  <a:cubicBezTo>
                    <a:pt x="1098" y="3697"/>
                    <a:pt x="1185" y="3713"/>
                    <a:pt x="1273" y="3713"/>
                  </a:cubicBezTo>
                  <a:cubicBezTo>
                    <a:pt x="1335" y="3713"/>
                    <a:pt x="1399" y="3705"/>
                    <a:pt x="1468" y="3691"/>
                  </a:cubicBezTo>
                  <a:cubicBezTo>
                    <a:pt x="1501" y="3691"/>
                    <a:pt x="1534" y="3658"/>
                    <a:pt x="1601" y="3658"/>
                  </a:cubicBezTo>
                  <a:cubicBezTo>
                    <a:pt x="1668" y="3658"/>
                    <a:pt x="1735" y="3658"/>
                    <a:pt x="1801" y="3625"/>
                  </a:cubicBezTo>
                  <a:cubicBezTo>
                    <a:pt x="2001" y="3591"/>
                    <a:pt x="2168" y="3491"/>
                    <a:pt x="2302" y="3358"/>
                  </a:cubicBezTo>
                  <a:cubicBezTo>
                    <a:pt x="2468" y="3158"/>
                    <a:pt x="2535" y="3024"/>
                    <a:pt x="2602" y="2791"/>
                  </a:cubicBezTo>
                  <a:cubicBezTo>
                    <a:pt x="2669" y="2624"/>
                    <a:pt x="2669" y="2590"/>
                    <a:pt x="2635" y="2457"/>
                  </a:cubicBezTo>
                  <a:cubicBezTo>
                    <a:pt x="2635" y="2290"/>
                    <a:pt x="2602" y="2123"/>
                    <a:pt x="2569" y="1957"/>
                  </a:cubicBezTo>
                  <a:cubicBezTo>
                    <a:pt x="2535" y="1857"/>
                    <a:pt x="2502" y="1723"/>
                    <a:pt x="2468" y="1590"/>
                  </a:cubicBezTo>
                  <a:cubicBezTo>
                    <a:pt x="2402" y="1356"/>
                    <a:pt x="2335" y="1089"/>
                    <a:pt x="2268" y="856"/>
                  </a:cubicBezTo>
                  <a:cubicBezTo>
                    <a:pt x="2235" y="689"/>
                    <a:pt x="2168" y="556"/>
                    <a:pt x="2068" y="456"/>
                  </a:cubicBezTo>
                  <a:cubicBezTo>
                    <a:pt x="1968" y="322"/>
                    <a:pt x="1868" y="222"/>
                    <a:pt x="1735" y="155"/>
                  </a:cubicBezTo>
                  <a:lnTo>
                    <a:pt x="1468" y="55"/>
                  </a:lnTo>
                  <a:cubicBezTo>
                    <a:pt x="1370" y="16"/>
                    <a:pt x="1284" y="0"/>
                    <a:pt x="1196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20" name="Google Shape;3120;p44"/>
            <p:cNvSpPr/>
            <p:nvPr/>
          </p:nvSpPr>
          <p:spPr>
            <a:xfrm>
              <a:off x="762672" y="3872481"/>
              <a:ext cx="54618" cy="22092"/>
            </a:xfrm>
            <a:custGeom>
              <a:avLst/>
              <a:gdLst/>
              <a:ahLst/>
              <a:cxnLst/>
              <a:rect l="l" t="t" r="r" b="b"/>
              <a:pathLst>
                <a:path w="3036" h="1228" extrusionOk="0">
                  <a:moveTo>
                    <a:pt x="2635" y="1"/>
                  </a:moveTo>
                  <a:cubicBezTo>
                    <a:pt x="2469" y="34"/>
                    <a:pt x="2369" y="34"/>
                    <a:pt x="2235" y="134"/>
                  </a:cubicBezTo>
                  <a:cubicBezTo>
                    <a:pt x="2135" y="167"/>
                    <a:pt x="2002" y="267"/>
                    <a:pt x="1935" y="301"/>
                  </a:cubicBezTo>
                  <a:cubicBezTo>
                    <a:pt x="1868" y="301"/>
                    <a:pt x="1735" y="368"/>
                    <a:pt x="1635" y="401"/>
                  </a:cubicBezTo>
                  <a:cubicBezTo>
                    <a:pt x="1568" y="401"/>
                    <a:pt x="1535" y="434"/>
                    <a:pt x="1468" y="434"/>
                  </a:cubicBezTo>
                  <a:cubicBezTo>
                    <a:pt x="1435" y="434"/>
                    <a:pt x="1368" y="468"/>
                    <a:pt x="1368" y="468"/>
                  </a:cubicBezTo>
                  <a:lnTo>
                    <a:pt x="1034" y="468"/>
                  </a:lnTo>
                  <a:cubicBezTo>
                    <a:pt x="1001" y="434"/>
                    <a:pt x="968" y="434"/>
                    <a:pt x="934" y="434"/>
                  </a:cubicBezTo>
                  <a:cubicBezTo>
                    <a:pt x="868" y="401"/>
                    <a:pt x="834" y="401"/>
                    <a:pt x="767" y="368"/>
                  </a:cubicBezTo>
                  <a:lnTo>
                    <a:pt x="734" y="368"/>
                  </a:lnTo>
                  <a:cubicBezTo>
                    <a:pt x="734" y="368"/>
                    <a:pt x="701" y="334"/>
                    <a:pt x="701" y="334"/>
                  </a:cubicBezTo>
                  <a:cubicBezTo>
                    <a:pt x="667" y="301"/>
                    <a:pt x="601" y="267"/>
                    <a:pt x="601" y="267"/>
                  </a:cubicBezTo>
                  <a:cubicBezTo>
                    <a:pt x="467" y="201"/>
                    <a:pt x="367" y="167"/>
                    <a:pt x="267" y="101"/>
                  </a:cubicBezTo>
                  <a:cubicBezTo>
                    <a:pt x="244" y="95"/>
                    <a:pt x="222" y="92"/>
                    <a:pt x="202" y="92"/>
                  </a:cubicBezTo>
                  <a:cubicBezTo>
                    <a:pt x="102" y="92"/>
                    <a:pt x="34" y="157"/>
                    <a:pt x="34" y="267"/>
                  </a:cubicBezTo>
                  <a:cubicBezTo>
                    <a:pt x="0" y="501"/>
                    <a:pt x="67" y="668"/>
                    <a:pt x="267" y="835"/>
                  </a:cubicBezTo>
                  <a:cubicBezTo>
                    <a:pt x="434" y="968"/>
                    <a:pt x="634" y="1068"/>
                    <a:pt x="868" y="1135"/>
                  </a:cubicBezTo>
                  <a:cubicBezTo>
                    <a:pt x="1044" y="1198"/>
                    <a:pt x="1225" y="1227"/>
                    <a:pt x="1407" y="1227"/>
                  </a:cubicBezTo>
                  <a:cubicBezTo>
                    <a:pt x="1708" y="1227"/>
                    <a:pt x="2011" y="1147"/>
                    <a:pt x="2302" y="1001"/>
                  </a:cubicBezTo>
                  <a:cubicBezTo>
                    <a:pt x="2535" y="901"/>
                    <a:pt x="2802" y="734"/>
                    <a:pt x="2902" y="501"/>
                  </a:cubicBezTo>
                  <a:cubicBezTo>
                    <a:pt x="2969" y="401"/>
                    <a:pt x="3036" y="301"/>
                    <a:pt x="2969" y="167"/>
                  </a:cubicBezTo>
                  <a:cubicBezTo>
                    <a:pt x="2902" y="1"/>
                    <a:pt x="2769" y="1"/>
                    <a:pt x="263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21" name="Google Shape;3121;p44"/>
            <p:cNvSpPr/>
            <p:nvPr/>
          </p:nvSpPr>
          <p:spPr>
            <a:xfrm>
              <a:off x="776470" y="3953491"/>
              <a:ext cx="18" cy="1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22" name="Google Shape;3122;p44"/>
            <p:cNvSpPr/>
            <p:nvPr/>
          </p:nvSpPr>
          <p:spPr>
            <a:xfrm>
              <a:off x="761754" y="3942103"/>
              <a:ext cx="81351" cy="43716"/>
            </a:xfrm>
            <a:custGeom>
              <a:avLst/>
              <a:gdLst/>
              <a:ahLst/>
              <a:cxnLst/>
              <a:rect l="l" t="t" r="r" b="b"/>
              <a:pathLst>
                <a:path w="4522" h="2430" extrusionOk="0">
                  <a:moveTo>
                    <a:pt x="3387" y="0"/>
                  </a:moveTo>
                  <a:cubicBezTo>
                    <a:pt x="2953" y="0"/>
                    <a:pt x="2586" y="200"/>
                    <a:pt x="2219" y="367"/>
                  </a:cubicBezTo>
                  <a:cubicBezTo>
                    <a:pt x="2320" y="334"/>
                    <a:pt x="2386" y="300"/>
                    <a:pt x="2486" y="267"/>
                  </a:cubicBezTo>
                  <a:lnTo>
                    <a:pt x="2486" y="267"/>
                  </a:lnTo>
                  <a:cubicBezTo>
                    <a:pt x="2353" y="334"/>
                    <a:pt x="2219" y="367"/>
                    <a:pt x="2086" y="434"/>
                  </a:cubicBezTo>
                  <a:cubicBezTo>
                    <a:pt x="1953" y="500"/>
                    <a:pt x="1819" y="534"/>
                    <a:pt x="1686" y="567"/>
                  </a:cubicBezTo>
                  <a:cubicBezTo>
                    <a:pt x="1619" y="600"/>
                    <a:pt x="1552" y="600"/>
                    <a:pt x="1486" y="634"/>
                  </a:cubicBezTo>
                  <a:lnTo>
                    <a:pt x="1386" y="634"/>
                  </a:lnTo>
                  <a:cubicBezTo>
                    <a:pt x="1319" y="667"/>
                    <a:pt x="1285" y="667"/>
                    <a:pt x="1219" y="667"/>
                  </a:cubicBezTo>
                  <a:lnTo>
                    <a:pt x="1119" y="667"/>
                  </a:lnTo>
                  <a:cubicBezTo>
                    <a:pt x="1085" y="667"/>
                    <a:pt x="1085" y="634"/>
                    <a:pt x="1085" y="634"/>
                  </a:cubicBezTo>
                  <a:lnTo>
                    <a:pt x="718" y="634"/>
                  </a:lnTo>
                  <a:cubicBezTo>
                    <a:pt x="678" y="622"/>
                    <a:pt x="636" y="616"/>
                    <a:pt x="594" y="616"/>
                  </a:cubicBezTo>
                  <a:cubicBezTo>
                    <a:pt x="295" y="616"/>
                    <a:pt x="1" y="912"/>
                    <a:pt x="118" y="1234"/>
                  </a:cubicBezTo>
                  <a:cubicBezTo>
                    <a:pt x="218" y="1601"/>
                    <a:pt x="452" y="1901"/>
                    <a:pt x="785" y="2068"/>
                  </a:cubicBezTo>
                  <a:cubicBezTo>
                    <a:pt x="1119" y="2268"/>
                    <a:pt x="1452" y="2335"/>
                    <a:pt x="1819" y="2402"/>
                  </a:cubicBezTo>
                  <a:cubicBezTo>
                    <a:pt x="1949" y="2420"/>
                    <a:pt x="2084" y="2430"/>
                    <a:pt x="2222" y="2430"/>
                  </a:cubicBezTo>
                  <a:cubicBezTo>
                    <a:pt x="3078" y="2430"/>
                    <a:pt x="4034" y="2063"/>
                    <a:pt x="4321" y="1201"/>
                  </a:cubicBezTo>
                  <a:cubicBezTo>
                    <a:pt x="4521" y="600"/>
                    <a:pt x="3987" y="0"/>
                    <a:pt x="33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23" name="Google Shape;3123;p44"/>
            <p:cNvSpPr/>
            <p:nvPr/>
          </p:nvSpPr>
          <p:spPr>
            <a:xfrm>
              <a:off x="-180075" y="3973892"/>
              <a:ext cx="488482" cy="534105"/>
            </a:xfrm>
            <a:custGeom>
              <a:avLst/>
              <a:gdLst/>
              <a:ahLst/>
              <a:cxnLst/>
              <a:rect l="l" t="t" r="r" b="b"/>
              <a:pathLst>
                <a:path w="27153" h="29689" extrusionOk="0">
                  <a:moveTo>
                    <a:pt x="6105" y="1"/>
                  </a:moveTo>
                  <a:cubicBezTo>
                    <a:pt x="2735" y="1"/>
                    <a:pt x="0" y="2736"/>
                    <a:pt x="0" y="6105"/>
                  </a:cubicBezTo>
                  <a:lnTo>
                    <a:pt x="0" y="20182"/>
                  </a:lnTo>
                  <a:cubicBezTo>
                    <a:pt x="0" y="23551"/>
                    <a:pt x="2735" y="26286"/>
                    <a:pt x="6105" y="26286"/>
                  </a:cubicBezTo>
                  <a:lnTo>
                    <a:pt x="20014" y="26286"/>
                  </a:lnTo>
                  <a:cubicBezTo>
                    <a:pt x="20181" y="26420"/>
                    <a:pt x="20348" y="26553"/>
                    <a:pt x="20515" y="26687"/>
                  </a:cubicBezTo>
                  <a:cubicBezTo>
                    <a:pt x="20915" y="26987"/>
                    <a:pt x="21349" y="27287"/>
                    <a:pt x="21749" y="27554"/>
                  </a:cubicBezTo>
                  <a:cubicBezTo>
                    <a:pt x="22149" y="27854"/>
                    <a:pt x="22583" y="28088"/>
                    <a:pt x="22983" y="28355"/>
                  </a:cubicBezTo>
                  <a:cubicBezTo>
                    <a:pt x="23217" y="28488"/>
                    <a:pt x="23417" y="28621"/>
                    <a:pt x="23650" y="28788"/>
                  </a:cubicBezTo>
                  <a:cubicBezTo>
                    <a:pt x="23750" y="28822"/>
                    <a:pt x="23817" y="28888"/>
                    <a:pt x="23917" y="28955"/>
                  </a:cubicBezTo>
                  <a:cubicBezTo>
                    <a:pt x="23951" y="28988"/>
                    <a:pt x="23984" y="28988"/>
                    <a:pt x="24017" y="28988"/>
                  </a:cubicBezTo>
                  <a:cubicBezTo>
                    <a:pt x="24051" y="29055"/>
                    <a:pt x="24084" y="29088"/>
                    <a:pt x="24117" y="29155"/>
                  </a:cubicBezTo>
                  <a:cubicBezTo>
                    <a:pt x="24418" y="29489"/>
                    <a:pt x="24851" y="29689"/>
                    <a:pt x="25285" y="29689"/>
                  </a:cubicBezTo>
                  <a:cubicBezTo>
                    <a:pt x="25885" y="29689"/>
                    <a:pt x="26286" y="29355"/>
                    <a:pt x="26619" y="28922"/>
                  </a:cubicBezTo>
                  <a:cubicBezTo>
                    <a:pt x="27153" y="28221"/>
                    <a:pt x="26919" y="27120"/>
                    <a:pt x="26819" y="26320"/>
                  </a:cubicBezTo>
                  <a:cubicBezTo>
                    <a:pt x="26753" y="25553"/>
                    <a:pt x="26653" y="24752"/>
                    <a:pt x="26519" y="23951"/>
                  </a:cubicBezTo>
                  <a:cubicBezTo>
                    <a:pt x="26386" y="23251"/>
                    <a:pt x="26252" y="22584"/>
                    <a:pt x="26085" y="21917"/>
                  </a:cubicBezTo>
                  <a:cubicBezTo>
                    <a:pt x="26085" y="21850"/>
                    <a:pt x="26052" y="21817"/>
                    <a:pt x="26052" y="21783"/>
                  </a:cubicBezTo>
                  <a:cubicBezTo>
                    <a:pt x="26186" y="21283"/>
                    <a:pt x="26286" y="20749"/>
                    <a:pt x="26286" y="20182"/>
                  </a:cubicBezTo>
                  <a:lnTo>
                    <a:pt x="26286" y="6105"/>
                  </a:lnTo>
                  <a:cubicBezTo>
                    <a:pt x="26286" y="2736"/>
                    <a:pt x="23517" y="1"/>
                    <a:pt x="2018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24" name="Google Shape;3124;p44"/>
            <p:cNvSpPr/>
            <p:nvPr/>
          </p:nvSpPr>
          <p:spPr>
            <a:xfrm>
              <a:off x="-96673" y="4075392"/>
              <a:ext cx="294065" cy="280788"/>
            </a:xfrm>
            <a:custGeom>
              <a:avLst/>
              <a:gdLst/>
              <a:ahLst/>
              <a:cxnLst/>
              <a:rect l="l" t="t" r="r" b="b"/>
              <a:pathLst>
                <a:path w="16346" h="15608" extrusionOk="0">
                  <a:moveTo>
                    <a:pt x="11649" y="1"/>
                  </a:moveTo>
                  <a:cubicBezTo>
                    <a:pt x="11231" y="1"/>
                    <a:pt x="10803" y="64"/>
                    <a:pt x="10375" y="197"/>
                  </a:cubicBezTo>
                  <a:cubicBezTo>
                    <a:pt x="9141" y="597"/>
                    <a:pt x="8140" y="1431"/>
                    <a:pt x="7373" y="2498"/>
                  </a:cubicBezTo>
                  <a:cubicBezTo>
                    <a:pt x="6732" y="1420"/>
                    <a:pt x="5201" y="826"/>
                    <a:pt x="3956" y="826"/>
                  </a:cubicBezTo>
                  <a:cubicBezTo>
                    <a:pt x="3776" y="826"/>
                    <a:pt x="3601" y="838"/>
                    <a:pt x="3437" y="864"/>
                  </a:cubicBezTo>
                  <a:cubicBezTo>
                    <a:pt x="1302" y="1164"/>
                    <a:pt x="1" y="3165"/>
                    <a:pt x="301" y="5267"/>
                  </a:cubicBezTo>
                  <a:cubicBezTo>
                    <a:pt x="601" y="7302"/>
                    <a:pt x="1769" y="9270"/>
                    <a:pt x="3003" y="10871"/>
                  </a:cubicBezTo>
                  <a:cubicBezTo>
                    <a:pt x="4337" y="12639"/>
                    <a:pt x="5872" y="14106"/>
                    <a:pt x="7640" y="15407"/>
                  </a:cubicBezTo>
                  <a:cubicBezTo>
                    <a:pt x="7823" y="15541"/>
                    <a:pt x="8098" y="15608"/>
                    <a:pt x="8373" y="15608"/>
                  </a:cubicBezTo>
                  <a:cubicBezTo>
                    <a:pt x="8649" y="15608"/>
                    <a:pt x="8924" y="15541"/>
                    <a:pt x="9107" y="15407"/>
                  </a:cubicBezTo>
                  <a:cubicBezTo>
                    <a:pt x="11075" y="13906"/>
                    <a:pt x="12576" y="12072"/>
                    <a:pt x="13844" y="9970"/>
                  </a:cubicBezTo>
                  <a:cubicBezTo>
                    <a:pt x="15078" y="7969"/>
                    <a:pt x="16346" y="5667"/>
                    <a:pt x="15712" y="3232"/>
                  </a:cubicBezTo>
                  <a:cubicBezTo>
                    <a:pt x="15220" y="1292"/>
                    <a:pt x="13542" y="1"/>
                    <a:pt x="116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3182" name="Google Shape;3182;p44"/>
          <p:cNvGrpSpPr/>
          <p:nvPr/>
        </p:nvGrpSpPr>
        <p:grpSpPr>
          <a:xfrm>
            <a:off x="7383885" y="2289843"/>
            <a:ext cx="2217177" cy="2620024"/>
            <a:chOff x="3346069" y="3365214"/>
            <a:chExt cx="1989332" cy="2350782"/>
          </a:xfrm>
        </p:grpSpPr>
        <p:sp>
          <p:nvSpPr>
            <p:cNvPr id="3183" name="Google Shape;3183;p44"/>
            <p:cNvSpPr/>
            <p:nvPr/>
          </p:nvSpPr>
          <p:spPr>
            <a:xfrm>
              <a:off x="3553116" y="3435196"/>
              <a:ext cx="1676074" cy="1893376"/>
            </a:xfrm>
            <a:custGeom>
              <a:avLst/>
              <a:gdLst/>
              <a:ahLst/>
              <a:cxnLst/>
              <a:rect l="l" t="t" r="r" b="b"/>
              <a:pathLst>
                <a:path w="93167" h="105246" extrusionOk="0">
                  <a:moveTo>
                    <a:pt x="43247" y="0"/>
                  </a:moveTo>
                  <a:cubicBezTo>
                    <a:pt x="35515" y="0"/>
                    <a:pt x="27842" y="2854"/>
                    <a:pt x="22416" y="8797"/>
                  </a:cubicBezTo>
                  <a:cubicBezTo>
                    <a:pt x="16045" y="15835"/>
                    <a:pt x="18680" y="25609"/>
                    <a:pt x="13343" y="33481"/>
                  </a:cubicBezTo>
                  <a:cubicBezTo>
                    <a:pt x="6838" y="43021"/>
                    <a:pt x="801" y="50360"/>
                    <a:pt x="400" y="62702"/>
                  </a:cubicBezTo>
                  <a:cubicBezTo>
                    <a:pt x="0" y="75511"/>
                    <a:pt x="4470" y="86385"/>
                    <a:pt x="13543" y="95525"/>
                  </a:cubicBezTo>
                  <a:cubicBezTo>
                    <a:pt x="20627" y="102662"/>
                    <a:pt x="31973" y="105246"/>
                    <a:pt x="42346" y="105246"/>
                  </a:cubicBezTo>
                  <a:cubicBezTo>
                    <a:pt x="45112" y="105246"/>
                    <a:pt x="47808" y="105062"/>
                    <a:pt x="50336" y="104732"/>
                  </a:cubicBezTo>
                  <a:cubicBezTo>
                    <a:pt x="65013" y="102864"/>
                    <a:pt x="79991" y="94091"/>
                    <a:pt x="87229" y="80881"/>
                  </a:cubicBezTo>
                  <a:cubicBezTo>
                    <a:pt x="91599" y="72909"/>
                    <a:pt x="93167" y="63202"/>
                    <a:pt x="89264" y="54863"/>
                  </a:cubicBezTo>
                  <a:cubicBezTo>
                    <a:pt x="85328" y="46390"/>
                    <a:pt x="76188" y="41387"/>
                    <a:pt x="73853" y="32113"/>
                  </a:cubicBezTo>
                  <a:cubicBezTo>
                    <a:pt x="71451" y="22740"/>
                    <a:pt x="71218" y="14434"/>
                    <a:pt x="63512" y="7562"/>
                  </a:cubicBezTo>
                  <a:cubicBezTo>
                    <a:pt x="58909" y="3426"/>
                    <a:pt x="53038" y="958"/>
                    <a:pt x="47000" y="224"/>
                  </a:cubicBezTo>
                  <a:cubicBezTo>
                    <a:pt x="45754" y="75"/>
                    <a:pt x="44500" y="0"/>
                    <a:pt x="432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84" name="Google Shape;3184;p44"/>
            <p:cNvSpPr/>
            <p:nvPr/>
          </p:nvSpPr>
          <p:spPr>
            <a:xfrm>
              <a:off x="3620920" y="3435196"/>
              <a:ext cx="1376631" cy="1893376"/>
            </a:xfrm>
            <a:custGeom>
              <a:avLst/>
              <a:gdLst/>
              <a:ahLst/>
              <a:cxnLst/>
              <a:rect l="l" t="t" r="r" b="b"/>
              <a:pathLst>
                <a:path w="76522" h="105246" extrusionOk="0">
                  <a:moveTo>
                    <a:pt x="39478" y="0"/>
                  </a:moveTo>
                  <a:cubicBezTo>
                    <a:pt x="31746" y="0"/>
                    <a:pt x="24073" y="2854"/>
                    <a:pt x="18647" y="8797"/>
                  </a:cubicBezTo>
                  <a:cubicBezTo>
                    <a:pt x="15511" y="12266"/>
                    <a:pt x="14544" y="16402"/>
                    <a:pt x="13744" y="20638"/>
                  </a:cubicBezTo>
                  <a:cubicBezTo>
                    <a:pt x="13744" y="21706"/>
                    <a:pt x="13543" y="22673"/>
                    <a:pt x="13210" y="23540"/>
                  </a:cubicBezTo>
                  <a:cubicBezTo>
                    <a:pt x="12543" y="26943"/>
                    <a:pt x="11675" y="30379"/>
                    <a:pt x="9574" y="33481"/>
                  </a:cubicBezTo>
                  <a:cubicBezTo>
                    <a:pt x="9407" y="33714"/>
                    <a:pt x="9240" y="33948"/>
                    <a:pt x="9074" y="34181"/>
                  </a:cubicBezTo>
                  <a:cubicBezTo>
                    <a:pt x="9207" y="34515"/>
                    <a:pt x="9340" y="34882"/>
                    <a:pt x="9507" y="35215"/>
                  </a:cubicBezTo>
                  <a:cubicBezTo>
                    <a:pt x="11842" y="39752"/>
                    <a:pt x="6672" y="43421"/>
                    <a:pt x="9407" y="48158"/>
                  </a:cubicBezTo>
                  <a:cubicBezTo>
                    <a:pt x="7039" y="53428"/>
                    <a:pt x="4737" y="59833"/>
                    <a:pt x="4170" y="63069"/>
                  </a:cubicBezTo>
                  <a:cubicBezTo>
                    <a:pt x="3570" y="66438"/>
                    <a:pt x="7339" y="74544"/>
                    <a:pt x="11742" y="80314"/>
                  </a:cubicBezTo>
                  <a:cubicBezTo>
                    <a:pt x="9513" y="79739"/>
                    <a:pt x="7572" y="79392"/>
                    <a:pt x="5829" y="79392"/>
                  </a:cubicBezTo>
                  <a:cubicBezTo>
                    <a:pt x="3632" y="79392"/>
                    <a:pt x="1749" y="79943"/>
                    <a:pt x="0" y="81282"/>
                  </a:cubicBezTo>
                  <a:cubicBezTo>
                    <a:pt x="2202" y="86419"/>
                    <a:pt x="5471" y="91189"/>
                    <a:pt x="9774" y="95525"/>
                  </a:cubicBezTo>
                  <a:cubicBezTo>
                    <a:pt x="16858" y="102662"/>
                    <a:pt x="28204" y="105246"/>
                    <a:pt x="38577" y="105246"/>
                  </a:cubicBezTo>
                  <a:cubicBezTo>
                    <a:pt x="41343" y="105246"/>
                    <a:pt x="44039" y="105062"/>
                    <a:pt x="46567" y="104732"/>
                  </a:cubicBezTo>
                  <a:cubicBezTo>
                    <a:pt x="57475" y="103331"/>
                    <a:pt x="68583" y="98127"/>
                    <a:pt x="76522" y="90088"/>
                  </a:cubicBezTo>
                  <a:cubicBezTo>
                    <a:pt x="76388" y="88287"/>
                    <a:pt x="75755" y="86485"/>
                    <a:pt x="74587" y="84784"/>
                  </a:cubicBezTo>
                  <a:cubicBezTo>
                    <a:pt x="71854" y="80855"/>
                    <a:pt x="69091" y="79387"/>
                    <a:pt x="65500" y="79387"/>
                  </a:cubicBezTo>
                  <a:cubicBezTo>
                    <a:pt x="63787" y="79387"/>
                    <a:pt x="61886" y="79721"/>
                    <a:pt x="59710" y="80281"/>
                  </a:cubicBezTo>
                  <a:cubicBezTo>
                    <a:pt x="62812" y="76378"/>
                    <a:pt x="65914" y="71108"/>
                    <a:pt x="66014" y="65804"/>
                  </a:cubicBezTo>
                  <a:cubicBezTo>
                    <a:pt x="66114" y="60000"/>
                    <a:pt x="64413" y="53895"/>
                    <a:pt x="62011" y="48792"/>
                  </a:cubicBezTo>
                  <a:cubicBezTo>
                    <a:pt x="65247" y="45089"/>
                    <a:pt x="67415" y="40486"/>
                    <a:pt x="64480" y="36083"/>
                  </a:cubicBezTo>
                  <a:cubicBezTo>
                    <a:pt x="59943" y="29345"/>
                    <a:pt x="64280" y="24508"/>
                    <a:pt x="59209" y="19137"/>
                  </a:cubicBezTo>
                  <a:cubicBezTo>
                    <a:pt x="54106" y="13767"/>
                    <a:pt x="57508" y="7729"/>
                    <a:pt x="53572" y="5127"/>
                  </a:cubicBezTo>
                  <a:cubicBezTo>
                    <a:pt x="52338" y="4327"/>
                    <a:pt x="51370" y="3159"/>
                    <a:pt x="50370" y="1958"/>
                  </a:cubicBezTo>
                  <a:cubicBezTo>
                    <a:pt x="48068" y="1091"/>
                    <a:pt x="45666" y="524"/>
                    <a:pt x="43231" y="224"/>
                  </a:cubicBezTo>
                  <a:cubicBezTo>
                    <a:pt x="41985" y="75"/>
                    <a:pt x="40731" y="0"/>
                    <a:pt x="3947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85" name="Google Shape;3185;p44"/>
            <p:cNvSpPr/>
            <p:nvPr/>
          </p:nvSpPr>
          <p:spPr>
            <a:xfrm>
              <a:off x="3590319" y="5045077"/>
              <a:ext cx="1587869" cy="670919"/>
            </a:xfrm>
            <a:custGeom>
              <a:avLst/>
              <a:gdLst/>
              <a:ahLst/>
              <a:cxnLst/>
              <a:rect l="l" t="t" r="r" b="b"/>
              <a:pathLst>
                <a:path w="88264" h="37294" extrusionOk="0">
                  <a:moveTo>
                    <a:pt x="44132" y="1"/>
                  </a:moveTo>
                  <a:cubicBezTo>
                    <a:pt x="19781" y="1"/>
                    <a:pt x="0" y="8340"/>
                    <a:pt x="0" y="18647"/>
                  </a:cubicBezTo>
                  <a:cubicBezTo>
                    <a:pt x="0" y="28955"/>
                    <a:pt x="19781" y="37294"/>
                    <a:pt x="44132" y="37294"/>
                  </a:cubicBezTo>
                  <a:cubicBezTo>
                    <a:pt x="68482" y="37294"/>
                    <a:pt x="88263" y="28955"/>
                    <a:pt x="88263" y="18647"/>
                  </a:cubicBezTo>
                  <a:cubicBezTo>
                    <a:pt x="88263" y="8340"/>
                    <a:pt x="68482" y="1"/>
                    <a:pt x="441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86" name="Google Shape;3186;p44"/>
            <p:cNvSpPr/>
            <p:nvPr/>
          </p:nvSpPr>
          <p:spPr>
            <a:xfrm>
              <a:off x="3972570" y="4896766"/>
              <a:ext cx="761535" cy="391372"/>
            </a:xfrm>
            <a:custGeom>
              <a:avLst/>
              <a:gdLst/>
              <a:ahLst/>
              <a:cxnLst/>
              <a:rect l="l" t="t" r="r" b="b"/>
              <a:pathLst>
                <a:path w="42331" h="21755" extrusionOk="0">
                  <a:moveTo>
                    <a:pt x="38342" y="0"/>
                  </a:moveTo>
                  <a:cubicBezTo>
                    <a:pt x="35145" y="0"/>
                    <a:pt x="6605" y="572"/>
                    <a:pt x="6605" y="572"/>
                  </a:cubicBezTo>
                  <a:cubicBezTo>
                    <a:pt x="6272" y="806"/>
                    <a:pt x="1" y="5476"/>
                    <a:pt x="1" y="5976"/>
                  </a:cubicBezTo>
                  <a:cubicBezTo>
                    <a:pt x="1" y="6443"/>
                    <a:pt x="3603" y="17485"/>
                    <a:pt x="4104" y="17651"/>
                  </a:cubicBezTo>
                  <a:cubicBezTo>
                    <a:pt x="4571" y="17785"/>
                    <a:pt x="22283" y="21754"/>
                    <a:pt x="22283" y="21754"/>
                  </a:cubicBezTo>
                  <a:cubicBezTo>
                    <a:pt x="22283" y="21754"/>
                    <a:pt x="42031" y="9812"/>
                    <a:pt x="42198" y="9679"/>
                  </a:cubicBezTo>
                  <a:cubicBezTo>
                    <a:pt x="42331" y="9512"/>
                    <a:pt x="39029" y="72"/>
                    <a:pt x="38628" y="5"/>
                  </a:cubicBezTo>
                  <a:cubicBezTo>
                    <a:pt x="38608" y="2"/>
                    <a:pt x="38510" y="0"/>
                    <a:pt x="38342" y="0"/>
                  </a:cubicBezTo>
                  <a:close/>
                </a:path>
              </a:pathLst>
            </a:custGeom>
            <a:solidFill>
              <a:srgbClr val="28468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87" name="Google Shape;3187;p44"/>
            <p:cNvSpPr/>
            <p:nvPr/>
          </p:nvSpPr>
          <p:spPr>
            <a:xfrm>
              <a:off x="3890356" y="5388994"/>
              <a:ext cx="208864" cy="243531"/>
            </a:xfrm>
            <a:custGeom>
              <a:avLst/>
              <a:gdLst/>
              <a:ahLst/>
              <a:cxnLst/>
              <a:rect l="l" t="t" r="r" b="b"/>
              <a:pathLst>
                <a:path w="11610" h="13537" extrusionOk="0">
                  <a:moveTo>
                    <a:pt x="8355" y="1"/>
                  </a:moveTo>
                  <a:cubicBezTo>
                    <a:pt x="7391" y="1"/>
                    <a:pt x="6290" y="388"/>
                    <a:pt x="5405" y="1232"/>
                  </a:cubicBezTo>
                  <a:cubicBezTo>
                    <a:pt x="3937" y="2599"/>
                    <a:pt x="1" y="12339"/>
                    <a:pt x="3470" y="13374"/>
                  </a:cubicBezTo>
                  <a:cubicBezTo>
                    <a:pt x="3826" y="13484"/>
                    <a:pt x="4172" y="13536"/>
                    <a:pt x="4506" y="13536"/>
                  </a:cubicBezTo>
                  <a:cubicBezTo>
                    <a:pt x="7397" y="13536"/>
                    <a:pt x="9458" y="9632"/>
                    <a:pt x="10475" y="5835"/>
                  </a:cubicBezTo>
                  <a:cubicBezTo>
                    <a:pt x="11609" y="1565"/>
                    <a:pt x="9908" y="431"/>
                    <a:pt x="9908" y="431"/>
                  </a:cubicBezTo>
                  <a:cubicBezTo>
                    <a:pt x="9499" y="150"/>
                    <a:pt x="8953" y="1"/>
                    <a:pt x="8355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88" name="Google Shape;3188;p44"/>
            <p:cNvSpPr/>
            <p:nvPr/>
          </p:nvSpPr>
          <p:spPr>
            <a:xfrm>
              <a:off x="4024777" y="5308524"/>
              <a:ext cx="297069" cy="185603"/>
            </a:xfrm>
            <a:custGeom>
              <a:avLst/>
              <a:gdLst/>
              <a:ahLst/>
              <a:cxnLst/>
              <a:rect l="l" t="t" r="r" b="b"/>
              <a:pathLst>
                <a:path w="16513" h="10317" extrusionOk="0">
                  <a:moveTo>
                    <a:pt x="13477" y="0"/>
                  </a:moveTo>
                  <a:cubicBezTo>
                    <a:pt x="11542" y="0"/>
                    <a:pt x="2236" y="3937"/>
                    <a:pt x="1235" y="4504"/>
                  </a:cubicBezTo>
                  <a:cubicBezTo>
                    <a:pt x="1" y="5137"/>
                    <a:pt x="101" y="10141"/>
                    <a:pt x="3003" y="10308"/>
                  </a:cubicBezTo>
                  <a:cubicBezTo>
                    <a:pt x="3138" y="10314"/>
                    <a:pt x="3286" y="10317"/>
                    <a:pt x="3446" y="10317"/>
                  </a:cubicBezTo>
                  <a:cubicBezTo>
                    <a:pt x="6723" y="10317"/>
                    <a:pt x="14911" y="9074"/>
                    <a:pt x="14911" y="9074"/>
                  </a:cubicBezTo>
                  <a:cubicBezTo>
                    <a:pt x="16513" y="8607"/>
                    <a:pt x="15378" y="0"/>
                    <a:pt x="13477" y="0"/>
                  </a:cubicBezTo>
                  <a:close/>
                </a:path>
              </a:pathLst>
            </a:custGeom>
            <a:solidFill>
              <a:srgbClr val="F0BC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89" name="Google Shape;3189;p44"/>
            <p:cNvSpPr/>
            <p:nvPr/>
          </p:nvSpPr>
          <p:spPr>
            <a:xfrm>
              <a:off x="4225221" y="4863413"/>
              <a:ext cx="909754" cy="619090"/>
            </a:xfrm>
            <a:custGeom>
              <a:avLst/>
              <a:gdLst/>
              <a:ahLst/>
              <a:cxnLst/>
              <a:rect l="l" t="t" r="r" b="b"/>
              <a:pathLst>
                <a:path w="50570" h="34413" extrusionOk="0">
                  <a:moveTo>
                    <a:pt x="36508" y="0"/>
                  </a:moveTo>
                  <a:cubicBezTo>
                    <a:pt x="33501" y="0"/>
                    <a:pt x="29914" y="1031"/>
                    <a:pt x="25285" y="2493"/>
                  </a:cubicBezTo>
                  <a:lnTo>
                    <a:pt x="22216" y="9265"/>
                  </a:lnTo>
                  <a:cubicBezTo>
                    <a:pt x="22216" y="9265"/>
                    <a:pt x="22850" y="13768"/>
                    <a:pt x="18513" y="15703"/>
                  </a:cubicBezTo>
                  <a:cubicBezTo>
                    <a:pt x="14144" y="17637"/>
                    <a:pt x="1268" y="23275"/>
                    <a:pt x="634" y="24576"/>
                  </a:cubicBezTo>
                  <a:cubicBezTo>
                    <a:pt x="0" y="25843"/>
                    <a:pt x="1601" y="34216"/>
                    <a:pt x="3202" y="34383"/>
                  </a:cubicBezTo>
                  <a:cubicBezTo>
                    <a:pt x="3370" y="34400"/>
                    <a:pt x="3739" y="34412"/>
                    <a:pt x="4277" y="34412"/>
                  </a:cubicBezTo>
                  <a:cubicBezTo>
                    <a:pt x="8862" y="34412"/>
                    <a:pt x="25735" y="33540"/>
                    <a:pt x="35259" y="27778"/>
                  </a:cubicBezTo>
                  <a:cubicBezTo>
                    <a:pt x="45866" y="21340"/>
                    <a:pt x="50570" y="12634"/>
                    <a:pt x="45566" y="5395"/>
                  </a:cubicBezTo>
                  <a:cubicBezTo>
                    <a:pt x="42847" y="1461"/>
                    <a:pt x="40088" y="0"/>
                    <a:pt x="36508" y="0"/>
                  </a:cubicBezTo>
                  <a:close/>
                </a:path>
              </a:pathLst>
            </a:custGeom>
            <a:solidFill>
              <a:srgbClr val="3A59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0" name="Google Shape;3190;p44"/>
            <p:cNvSpPr/>
            <p:nvPr/>
          </p:nvSpPr>
          <p:spPr>
            <a:xfrm>
              <a:off x="4591263" y="5388994"/>
              <a:ext cx="208252" cy="243531"/>
            </a:xfrm>
            <a:custGeom>
              <a:avLst/>
              <a:gdLst/>
              <a:ahLst/>
              <a:cxnLst/>
              <a:rect l="l" t="t" r="r" b="b"/>
              <a:pathLst>
                <a:path w="11576" h="13537" extrusionOk="0">
                  <a:moveTo>
                    <a:pt x="3222" y="1"/>
                  </a:moveTo>
                  <a:cubicBezTo>
                    <a:pt x="2623" y="1"/>
                    <a:pt x="2078" y="150"/>
                    <a:pt x="1669" y="431"/>
                  </a:cubicBezTo>
                  <a:cubicBezTo>
                    <a:pt x="1669" y="431"/>
                    <a:pt x="1" y="1565"/>
                    <a:pt x="1102" y="5835"/>
                  </a:cubicBezTo>
                  <a:cubicBezTo>
                    <a:pt x="2118" y="9632"/>
                    <a:pt x="4153" y="13536"/>
                    <a:pt x="7062" y="13536"/>
                  </a:cubicBezTo>
                  <a:cubicBezTo>
                    <a:pt x="7399" y="13536"/>
                    <a:pt x="7747" y="13484"/>
                    <a:pt x="8107" y="13374"/>
                  </a:cubicBezTo>
                  <a:cubicBezTo>
                    <a:pt x="11576" y="12339"/>
                    <a:pt x="7640" y="2599"/>
                    <a:pt x="6172" y="1232"/>
                  </a:cubicBezTo>
                  <a:cubicBezTo>
                    <a:pt x="5287" y="388"/>
                    <a:pt x="4186" y="1"/>
                    <a:pt x="3222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1" name="Google Shape;3191;p44"/>
            <p:cNvSpPr/>
            <p:nvPr/>
          </p:nvSpPr>
          <p:spPr>
            <a:xfrm>
              <a:off x="4368044" y="5308524"/>
              <a:ext cx="297051" cy="185603"/>
            </a:xfrm>
            <a:custGeom>
              <a:avLst/>
              <a:gdLst/>
              <a:ahLst/>
              <a:cxnLst/>
              <a:rect l="l" t="t" r="r" b="b"/>
              <a:pathLst>
                <a:path w="16512" h="10317" extrusionOk="0">
                  <a:moveTo>
                    <a:pt x="3069" y="0"/>
                  </a:moveTo>
                  <a:cubicBezTo>
                    <a:pt x="1134" y="0"/>
                    <a:pt x="0" y="8607"/>
                    <a:pt x="1601" y="9074"/>
                  </a:cubicBezTo>
                  <a:cubicBezTo>
                    <a:pt x="1601" y="9074"/>
                    <a:pt x="9789" y="10317"/>
                    <a:pt x="13067" y="10317"/>
                  </a:cubicBezTo>
                  <a:cubicBezTo>
                    <a:pt x="13227" y="10317"/>
                    <a:pt x="13375" y="10314"/>
                    <a:pt x="13510" y="10308"/>
                  </a:cubicBezTo>
                  <a:cubicBezTo>
                    <a:pt x="16412" y="10141"/>
                    <a:pt x="16512" y="5137"/>
                    <a:pt x="15278" y="4504"/>
                  </a:cubicBezTo>
                  <a:cubicBezTo>
                    <a:pt x="14277" y="3937"/>
                    <a:pt x="4970" y="0"/>
                    <a:pt x="3069" y="0"/>
                  </a:cubicBezTo>
                  <a:close/>
                </a:path>
              </a:pathLst>
            </a:custGeom>
            <a:solidFill>
              <a:srgbClr val="F0BC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2" name="Google Shape;3192;p44"/>
            <p:cNvSpPr/>
            <p:nvPr/>
          </p:nvSpPr>
          <p:spPr>
            <a:xfrm>
              <a:off x="3555508" y="4863413"/>
              <a:ext cx="909161" cy="619090"/>
            </a:xfrm>
            <a:custGeom>
              <a:avLst/>
              <a:gdLst/>
              <a:ahLst/>
              <a:cxnLst/>
              <a:rect l="l" t="t" r="r" b="b"/>
              <a:pathLst>
                <a:path w="50537" h="34413" extrusionOk="0">
                  <a:moveTo>
                    <a:pt x="14034" y="0"/>
                  </a:moveTo>
                  <a:cubicBezTo>
                    <a:pt x="10449" y="0"/>
                    <a:pt x="7690" y="1461"/>
                    <a:pt x="4971" y="5395"/>
                  </a:cubicBezTo>
                  <a:cubicBezTo>
                    <a:pt x="0" y="12634"/>
                    <a:pt x="4670" y="21340"/>
                    <a:pt x="15278" y="27778"/>
                  </a:cubicBezTo>
                  <a:cubicBezTo>
                    <a:pt x="24802" y="33540"/>
                    <a:pt x="41675" y="34412"/>
                    <a:pt x="46260" y="34412"/>
                  </a:cubicBezTo>
                  <a:cubicBezTo>
                    <a:pt x="46797" y="34412"/>
                    <a:pt x="47166" y="34400"/>
                    <a:pt x="47334" y="34383"/>
                  </a:cubicBezTo>
                  <a:cubicBezTo>
                    <a:pt x="48935" y="34216"/>
                    <a:pt x="50537" y="25843"/>
                    <a:pt x="49903" y="24576"/>
                  </a:cubicBezTo>
                  <a:cubicBezTo>
                    <a:pt x="49269" y="23275"/>
                    <a:pt x="36393" y="17637"/>
                    <a:pt x="32023" y="15703"/>
                  </a:cubicBezTo>
                  <a:cubicBezTo>
                    <a:pt x="27687" y="13768"/>
                    <a:pt x="28321" y="9265"/>
                    <a:pt x="28321" y="9265"/>
                  </a:cubicBezTo>
                  <a:lnTo>
                    <a:pt x="25285" y="2493"/>
                  </a:lnTo>
                  <a:cubicBezTo>
                    <a:pt x="20641" y="1031"/>
                    <a:pt x="17046" y="0"/>
                    <a:pt x="14034" y="0"/>
                  </a:cubicBezTo>
                  <a:close/>
                </a:path>
              </a:pathLst>
            </a:custGeom>
            <a:solidFill>
              <a:srgbClr val="3A59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3" name="Google Shape;3193;p44"/>
            <p:cNvSpPr/>
            <p:nvPr/>
          </p:nvSpPr>
          <p:spPr>
            <a:xfrm>
              <a:off x="3732530" y="3365214"/>
              <a:ext cx="1211609" cy="1121389"/>
            </a:xfrm>
            <a:custGeom>
              <a:avLst/>
              <a:gdLst/>
              <a:ahLst/>
              <a:cxnLst/>
              <a:rect l="l" t="t" r="r" b="b"/>
              <a:pathLst>
                <a:path w="67349" h="62334" extrusionOk="0">
                  <a:moveTo>
                    <a:pt x="36907" y="0"/>
                  </a:moveTo>
                  <a:cubicBezTo>
                    <a:pt x="22086" y="0"/>
                    <a:pt x="20063" y="6032"/>
                    <a:pt x="17880" y="10919"/>
                  </a:cubicBezTo>
                  <a:cubicBezTo>
                    <a:pt x="15612" y="15922"/>
                    <a:pt x="10909" y="14888"/>
                    <a:pt x="12043" y="22860"/>
                  </a:cubicBezTo>
                  <a:cubicBezTo>
                    <a:pt x="13177" y="30799"/>
                    <a:pt x="4704" y="32901"/>
                    <a:pt x="7906" y="39105"/>
                  </a:cubicBezTo>
                  <a:cubicBezTo>
                    <a:pt x="11075" y="45343"/>
                    <a:pt x="1" y="50013"/>
                    <a:pt x="15245" y="57986"/>
                  </a:cubicBezTo>
                  <a:cubicBezTo>
                    <a:pt x="21380" y="61181"/>
                    <a:pt x="28211" y="62333"/>
                    <a:pt x="34505" y="62333"/>
                  </a:cubicBezTo>
                  <a:cubicBezTo>
                    <a:pt x="43851" y="62333"/>
                    <a:pt x="52010" y="59791"/>
                    <a:pt x="54940" y="57619"/>
                  </a:cubicBezTo>
                  <a:cubicBezTo>
                    <a:pt x="59844" y="54016"/>
                    <a:pt x="67349" y="46744"/>
                    <a:pt x="62846" y="39973"/>
                  </a:cubicBezTo>
                  <a:cubicBezTo>
                    <a:pt x="58343" y="33235"/>
                    <a:pt x="62646" y="28398"/>
                    <a:pt x="57575" y="23027"/>
                  </a:cubicBezTo>
                  <a:cubicBezTo>
                    <a:pt x="52505" y="17657"/>
                    <a:pt x="55874" y="11619"/>
                    <a:pt x="51938" y="9017"/>
                  </a:cubicBezTo>
                  <a:cubicBezTo>
                    <a:pt x="47968" y="6415"/>
                    <a:pt x="46834" y="178"/>
                    <a:pt x="37995" y="11"/>
                  </a:cubicBezTo>
                  <a:cubicBezTo>
                    <a:pt x="37625" y="4"/>
                    <a:pt x="37262" y="0"/>
                    <a:pt x="3690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4" name="Google Shape;3194;p44"/>
            <p:cNvSpPr/>
            <p:nvPr/>
          </p:nvSpPr>
          <p:spPr>
            <a:xfrm>
              <a:off x="3760738" y="4013344"/>
              <a:ext cx="1132992" cy="981930"/>
            </a:xfrm>
            <a:custGeom>
              <a:avLst/>
              <a:gdLst/>
              <a:ahLst/>
              <a:cxnLst/>
              <a:rect l="l" t="t" r="r" b="b"/>
              <a:pathLst>
                <a:path w="62979" h="54582" extrusionOk="0">
                  <a:moveTo>
                    <a:pt x="32110" y="1"/>
                  </a:moveTo>
                  <a:cubicBezTo>
                    <a:pt x="31930" y="1"/>
                    <a:pt x="31757" y="4"/>
                    <a:pt x="31590" y="10"/>
                  </a:cubicBezTo>
                  <a:cubicBezTo>
                    <a:pt x="18647" y="443"/>
                    <a:pt x="14811" y="4346"/>
                    <a:pt x="10808" y="8049"/>
                  </a:cubicBezTo>
                  <a:cubicBezTo>
                    <a:pt x="7906" y="10717"/>
                    <a:pt x="1935" y="25428"/>
                    <a:pt x="968" y="30932"/>
                  </a:cubicBezTo>
                  <a:cubicBezTo>
                    <a:pt x="1" y="36402"/>
                    <a:pt x="10475" y="54282"/>
                    <a:pt x="16612" y="54582"/>
                  </a:cubicBezTo>
                  <a:lnTo>
                    <a:pt x="50403" y="54582"/>
                  </a:lnTo>
                  <a:cubicBezTo>
                    <a:pt x="50403" y="54582"/>
                    <a:pt x="62645" y="44275"/>
                    <a:pt x="62812" y="33667"/>
                  </a:cubicBezTo>
                  <a:cubicBezTo>
                    <a:pt x="62979" y="23026"/>
                    <a:pt x="57175" y="11418"/>
                    <a:pt x="52038" y="6781"/>
                  </a:cubicBezTo>
                  <a:cubicBezTo>
                    <a:pt x="47047" y="2241"/>
                    <a:pt x="37114" y="1"/>
                    <a:pt x="321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5" name="Google Shape;3195;p44"/>
            <p:cNvSpPr/>
            <p:nvPr/>
          </p:nvSpPr>
          <p:spPr>
            <a:xfrm>
              <a:off x="4076984" y="3683459"/>
              <a:ext cx="557510" cy="487907"/>
            </a:xfrm>
            <a:custGeom>
              <a:avLst/>
              <a:gdLst/>
              <a:ahLst/>
              <a:cxnLst/>
              <a:rect l="l" t="t" r="r" b="b"/>
              <a:pathLst>
                <a:path w="30990" h="27121" extrusionOk="0">
                  <a:moveTo>
                    <a:pt x="18314" y="0"/>
                  </a:moveTo>
                  <a:cubicBezTo>
                    <a:pt x="18314" y="0"/>
                    <a:pt x="15120" y="3965"/>
                    <a:pt x="12134" y="3965"/>
                  </a:cubicBezTo>
                  <a:cubicBezTo>
                    <a:pt x="11834" y="3965"/>
                    <a:pt x="11535" y="3925"/>
                    <a:pt x="11242" y="3836"/>
                  </a:cubicBezTo>
                  <a:cubicBezTo>
                    <a:pt x="10951" y="3748"/>
                    <a:pt x="10678" y="3708"/>
                    <a:pt x="10421" y="3708"/>
                  </a:cubicBezTo>
                  <a:cubicBezTo>
                    <a:pt x="7841" y="3708"/>
                    <a:pt x="6736" y="7706"/>
                    <a:pt x="3370" y="7706"/>
                  </a:cubicBezTo>
                  <a:cubicBezTo>
                    <a:pt x="3349" y="7706"/>
                    <a:pt x="3301" y="7704"/>
                    <a:pt x="3230" y="7704"/>
                  </a:cubicBezTo>
                  <a:cubicBezTo>
                    <a:pt x="2614" y="7704"/>
                    <a:pt x="317" y="7838"/>
                    <a:pt x="168" y="10441"/>
                  </a:cubicBezTo>
                  <a:cubicBezTo>
                    <a:pt x="1" y="13310"/>
                    <a:pt x="3370" y="13943"/>
                    <a:pt x="3370" y="13943"/>
                  </a:cubicBezTo>
                  <a:cubicBezTo>
                    <a:pt x="3370" y="13943"/>
                    <a:pt x="5805" y="26953"/>
                    <a:pt x="16079" y="27120"/>
                  </a:cubicBezTo>
                  <a:cubicBezTo>
                    <a:pt x="16125" y="27120"/>
                    <a:pt x="16171" y="27121"/>
                    <a:pt x="16216" y="27121"/>
                  </a:cubicBezTo>
                  <a:cubicBezTo>
                    <a:pt x="25080" y="27121"/>
                    <a:pt x="27787" y="14277"/>
                    <a:pt x="27787" y="14277"/>
                  </a:cubicBezTo>
                  <a:cubicBezTo>
                    <a:pt x="27787" y="14277"/>
                    <a:pt x="30990" y="13810"/>
                    <a:pt x="30823" y="11075"/>
                  </a:cubicBezTo>
                  <a:cubicBezTo>
                    <a:pt x="30656" y="8339"/>
                    <a:pt x="27954" y="8006"/>
                    <a:pt x="27954" y="8006"/>
                  </a:cubicBezTo>
                  <a:cubicBezTo>
                    <a:pt x="27954" y="8006"/>
                    <a:pt x="26486" y="5604"/>
                    <a:pt x="23618" y="4503"/>
                  </a:cubicBezTo>
                  <a:cubicBezTo>
                    <a:pt x="20716" y="3369"/>
                    <a:pt x="18948" y="2235"/>
                    <a:pt x="18314" y="0"/>
                  </a:cubicBezTo>
                  <a:close/>
                </a:path>
              </a:pathLst>
            </a:custGeom>
            <a:solidFill>
              <a:srgbClr val="F0BC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6" name="Google Shape;3196;p44"/>
            <p:cNvSpPr/>
            <p:nvPr/>
          </p:nvSpPr>
          <p:spPr>
            <a:xfrm>
              <a:off x="3953968" y="4561377"/>
              <a:ext cx="805322" cy="492710"/>
            </a:xfrm>
            <a:custGeom>
              <a:avLst/>
              <a:gdLst/>
              <a:ahLst/>
              <a:cxnLst/>
              <a:rect l="l" t="t" r="r" b="b"/>
              <a:pathLst>
                <a:path w="44765" h="27388" extrusionOk="0">
                  <a:moveTo>
                    <a:pt x="42554" y="1"/>
                  </a:moveTo>
                  <a:cubicBezTo>
                    <a:pt x="42535" y="1"/>
                    <a:pt x="42516" y="1"/>
                    <a:pt x="42498" y="2"/>
                  </a:cubicBezTo>
                  <a:lnTo>
                    <a:pt x="2269" y="635"/>
                  </a:lnTo>
                  <a:cubicBezTo>
                    <a:pt x="1001" y="669"/>
                    <a:pt x="1" y="1803"/>
                    <a:pt x="167" y="3071"/>
                  </a:cubicBezTo>
                  <a:lnTo>
                    <a:pt x="3103" y="25487"/>
                  </a:lnTo>
                  <a:cubicBezTo>
                    <a:pt x="3236" y="26587"/>
                    <a:pt x="4137" y="27388"/>
                    <a:pt x="5204" y="27388"/>
                  </a:cubicBezTo>
                  <a:lnTo>
                    <a:pt x="40630" y="27388"/>
                  </a:lnTo>
                  <a:cubicBezTo>
                    <a:pt x="41730" y="27388"/>
                    <a:pt x="42664" y="26521"/>
                    <a:pt x="42765" y="25387"/>
                  </a:cubicBezTo>
                  <a:lnTo>
                    <a:pt x="44666" y="2337"/>
                  </a:lnTo>
                  <a:cubicBezTo>
                    <a:pt x="44764" y="1088"/>
                    <a:pt x="43795" y="1"/>
                    <a:pt x="42554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7" name="Google Shape;3197;p44"/>
            <p:cNvSpPr/>
            <p:nvPr/>
          </p:nvSpPr>
          <p:spPr>
            <a:xfrm>
              <a:off x="3926965" y="3859852"/>
              <a:ext cx="73831" cy="241228"/>
            </a:xfrm>
            <a:custGeom>
              <a:avLst/>
              <a:gdLst/>
              <a:ahLst/>
              <a:cxnLst/>
              <a:rect l="l" t="t" r="r" b="b"/>
              <a:pathLst>
                <a:path w="4104" h="13409" extrusionOk="0">
                  <a:moveTo>
                    <a:pt x="3498" y="1"/>
                  </a:moveTo>
                  <a:cubicBezTo>
                    <a:pt x="3347" y="1"/>
                    <a:pt x="3205" y="82"/>
                    <a:pt x="3336" y="236"/>
                  </a:cubicBezTo>
                  <a:cubicBezTo>
                    <a:pt x="3336" y="247"/>
                    <a:pt x="3340" y="250"/>
                    <a:pt x="3345" y="250"/>
                  </a:cubicBezTo>
                  <a:cubicBezTo>
                    <a:pt x="3355" y="250"/>
                    <a:pt x="3370" y="236"/>
                    <a:pt x="3370" y="236"/>
                  </a:cubicBezTo>
                  <a:lnTo>
                    <a:pt x="3370" y="236"/>
                  </a:lnTo>
                  <a:cubicBezTo>
                    <a:pt x="3336" y="336"/>
                    <a:pt x="3336" y="402"/>
                    <a:pt x="3336" y="402"/>
                  </a:cubicBezTo>
                  <a:cubicBezTo>
                    <a:pt x="3336" y="569"/>
                    <a:pt x="3370" y="703"/>
                    <a:pt x="3370" y="836"/>
                  </a:cubicBezTo>
                  <a:cubicBezTo>
                    <a:pt x="3370" y="1170"/>
                    <a:pt x="3370" y="1470"/>
                    <a:pt x="3336" y="1803"/>
                  </a:cubicBezTo>
                  <a:cubicBezTo>
                    <a:pt x="3303" y="2404"/>
                    <a:pt x="3136" y="3038"/>
                    <a:pt x="2903" y="3605"/>
                  </a:cubicBezTo>
                  <a:cubicBezTo>
                    <a:pt x="2402" y="4739"/>
                    <a:pt x="1468" y="5506"/>
                    <a:pt x="801" y="6507"/>
                  </a:cubicBezTo>
                  <a:cubicBezTo>
                    <a:pt x="468" y="6974"/>
                    <a:pt x="234" y="7507"/>
                    <a:pt x="167" y="8108"/>
                  </a:cubicBezTo>
                  <a:cubicBezTo>
                    <a:pt x="101" y="8708"/>
                    <a:pt x="267" y="9309"/>
                    <a:pt x="434" y="9876"/>
                  </a:cubicBezTo>
                  <a:cubicBezTo>
                    <a:pt x="601" y="10543"/>
                    <a:pt x="668" y="11043"/>
                    <a:pt x="434" y="11711"/>
                  </a:cubicBezTo>
                  <a:cubicBezTo>
                    <a:pt x="301" y="12178"/>
                    <a:pt x="1" y="12945"/>
                    <a:pt x="434" y="13345"/>
                  </a:cubicBezTo>
                  <a:cubicBezTo>
                    <a:pt x="479" y="13390"/>
                    <a:pt x="525" y="13408"/>
                    <a:pt x="570" y="13408"/>
                  </a:cubicBezTo>
                  <a:cubicBezTo>
                    <a:pt x="625" y="13408"/>
                    <a:pt x="680" y="13382"/>
                    <a:pt x="734" y="13345"/>
                  </a:cubicBezTo>
                  <a:cubicBezTo>
                    <a:pt x="968" y="13145"/>
                    <a:pt x="1101" y="12811"/>
                    <a:pt x="1235" y="12511"/>
                  </a:cubicBezTo>
                  <a:cubicBezTo>
                    <a:pt x="1368" y="12144"/>
                    <a:pt x="1535" y="11811"/>
                    <a:pt x="1602" y="11410"/>
                  </a:cubicBezTo>
                  <a:cubicBezTo>
                    <a:pt x="1735" y="10710"/>
                    <a:pt x="1535" y="10009"/>
                    <a:pt x="1335" y="9342"/>
                  </a:cubicBezTo>
                  <a:cubicBezTo>
                    <a:pt x="1168" y="8608"/>
                    <a:pt x="1101" y="7974"/>
                    <a:pt x="1502" y="7274"/>
                  </a:cubicBezTo>
                  <a:cubicBezTo>
                    <a:pt x="1835" y="6707"/>
                    <a:pt x="2302" y="6240"/>
                    <a:pt x="2702" y="5706"/>
                  </a:cubicBezTo>
                  <a:cubicBezTo>
                    <a:pt x="3570" y="4572"/>
                    <a:pt x="4103" y="3238"/>
                    <a:pt x="4103" y="1803"/>
                  </a:cubicBezTo>
                  <a:cubicBezTo>
                    <a:pt x="4103" y="1503"/>
                    <a:pt x="4070" y="1170"/>
                    <a:pt x="4037" y="869"/>
                  </a:cubicBezTo>
                  <a:cubicBezTo>
                    <a:pt x="3970" y="636"/>
                    <a:pt x="3937" y="202"/>
                    <a:pt x="3703" y="69"/>
                  </a:cubicBezTo>
                  <a:cubicBezTo>
                    <a:pt x="3657" y="23"/>
                    <a:pt x="3576" y="1"/>
                    <a:pt x="34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8" name="Google Shape;3198;p44"/>
            <p:cNvSpPr/>
            <p:nvPr/>
          </p:nvSpPr>
          <p:spPr>
            <a:xfrm>
              <a:off x="4030174" y="3909163"/>
              <a:ext cx="40837" cy="145647"/>
            </a:xfrm>
            <a:custGeom>
              <a:avLst/>
              <a:gdLst/>
              <a:ahLst/>
              <a:cxnLst/>
              <a:rect l="l" t="t" r="r" b="b"/>
              <a:pathLst>
                <a:path w="2270" h="8096" extrusionOk="0">
                  <a:moveTo>
                    <a:pt x="1886" y="1"/>
                  </a:moveTo>
                  <a:cubicBezTo>
                    <a:pt x="1860" y="1"/>
                    <a:pt x="1832" y="10"/>
                    <a:pt x="1802" y="30"/>
                  </a:cubicBezTo>
                  <a:cubicBezTo>
                    <a:pt x="1569" y="163"/>
                    <a:pt x="1669" y="463"/>
                    <a:pt x="1669" y="664"/>
                  </a:cubicBezTo>
                  <a:cubicBezTo>
                    <a:pt x="1702" y="830"/>
                    <a:pt x="1736" y="997"/>
                    <a:pt x="1736" y="1164"/>
                  </a:cubicBezTo>
                  <a:cubicBezTo>
                    <a:pt x="1736" y="1364"/>
                    <a:pt x="1669" y="1564"/>
                    <a:pt x="1635" y="1764"/>
                  </a:cubicBezTo>
                  <a:cubicBezTo>
                    <a:pt x="1469" y="2532"/>
                    <a:pt x="1102" y="3165"/>
                    <a:pt x="701" y="3832"/>
                  </a:cubicBezTo>
                  <a:cubicBezTo>
                    <a:pt x="335" y="4433"/>
                    <a:pt x="1" y="5067"/>
                    <a:pt x="34" y="5767"/>
                  </a:cubicBezTo>
                  <a:cubicBezTo>
                    <a:pt x="68" y="6167"/>
                    <a:pt x="168" y="6534"/>
                    <a:pt x="201" y="6935"/>
                  </a:cubicBezTo>
                  <a:cubicBezTo>
                    <a:pt x="268" y="7268"/>
                    <a:pt x="234" y="7635"/>
                    <a:pt x="301" y="7969"/>
                  </a:cubicBezTo>
                  <a:cubicBezTo>
                    <a:pt x="325" y="8041"/>
                    <a:pt x="419" y="8096"/>
                    <a:pt x="506" y="8096"/>
                  </a:cubicBezTo>
                  <a:cubicBezTo>
                    <a:pt x="540" y="8096"/>
                    <a:pt x="573" y="8087"/>
                    <a:pt x="601" y="8069"/>
                  </a:cubicBezTo>
                  <a:cubicBezTo>
                    <a:pt x="1269" y="7669"/>
                    <a:pt x="968" y="6701"/>
                    <a:pt x="868" y="6067"/>
                  </a:cubicBezTo>
                  <a:cubicBezTo>
                    <a:pt x="768" y="5167"/>
                    <a:pt x="1202" y="4533"/>
                    <a:pt x="1635" y="3799"/>
                  </a:cubicBezTo>
                  <a:cubicBezTo>
                    <a:pt x="2036" y="3099"/>
                    <a:pt x="2269" y="2365"/>
                    <a:pt x="2269" y="1564"/>
                  </a:cubicBezTo>
                  <a:cubicBezTo>
                    <a:pt x="2269" y="1441"/>
                    <a:pt x="2212" y="1"/>
                    <a:pt x="18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9" name="Google Shape;3199;p44"/>
            <p:cNvSpPr/>
            <p:nvPr/>
          </p:nvSpPr>
          <p:spPr>
            <a:xfrm>
              <a:off x="4721493" y="3857766"/>
              <a:ext cx="89428" cy="307305"/>
            </a:xfrm>
            <a:custGeom>
              <a:avLst/>
              <a:gdLst/>
              <a:ahLst/>
              <a:cxnLst/>
              <a:rect l="l" t="t" r="r" b="b"/>
              <a:pathLst>
                <a:path w="4971" h="17082" extrusionOk="0">
                  <a:moveTo>
                    <a:pt x="1089" y="1"/>
                  </a:moveTo>
                  <a:cubicBezTo>
                    <a:pt x="1029" y="1"/>
                    <a:pt x="970" y="26"/>
                    <a:pt x="934" y="85"/>
                  </a:cubicBezTo>
                  <a:cubicBezTo>
                    <a:pt x="734" y="352"/>
                    <a:pt x="601" y="518"/>
                    <a:pt x="467" y="819"/>
                  </a:cubicBezTo>
                  <a:cubicBezTo>
                    <a:pt x="367" y="1085"/>
                    <a:pt x="267" y="1352"/>
                    <a:pt x="201" y="1619"/>
                  </a:cubicBezTo>
                  <a:cubicBezTo>
                    <a:pt x="67" y="2220"/>
                    <a:pt x="0" y="2820"/>
                    <a:pt x="34" y="3420"/>
                  </a:cubicBezTo>
                  <a:cubicBezTo>
                    <a:pt x="67" y="4555"/>
                    <a:pt x="401" y="5722"/>
                    <a:pt x="1001" y="6723"/>
                  </a:cubicBezTo>
                  <a:cubicBezTo>
                    <a:pt x="1602" y="7724"/>
                    <a:pt x="2536" y="8491"/>
                    <a:pt x="3036" y="9558"/>
                  </a:cubicBezTo>
                  <a:cubicBezTo>
                    <a:pt x="3636" y="10859"/>
                    <a:pt x="3036" y="12160"/>
                    <a:pt x="3036" y="13494"/>
                  </a:cubicBezTo>
                  <a:cubicBezTo>
                    <a:pt x="3036" y="14195"/>
                    <a:pt x="3169" y="14929"/>
                    <a:pt x="3403" y="15596"/>
                  </a:cubicBezTo>
                  <a:cubicBezTo>
                    <a:pt x="3636" y="16196"/>
                    <a:pt x="3937" y="16897"/>
                    <a:pt x="4604" y="17064"/>
                  </a:cubicBezTo>
                  <a:cubicBezTo>
                    <a:pt x="4634" y="17076"/>
                    <a:pt x="4664" y="17081"/>
                    <a:pt x="4693" y="17081"/>
                  </a:cubicBezTo>
                  <a:cubicBezTo>
                    <a:pt x="4825" y="17081"/>
                    <a:pt x="4937" y="16967"/>
                    <a:pt x="4937" y="16830"/>
                  </a:cubicBezTo>
                  <a:cubicBezTo>
                    <a:pt x="4971" y="16096"/>
                    <a:pt x="4437" y="15429"/>
                    <a:pt x="4270" y="14762"/>
                  </a:cubicBezTo>
                  <a:cubicBezTo>
                    <a:pt x="4070" y="13961"/>
                    <a:pt x="4103" y="13161"/>
                    <a:pt x="4203" y="12360"/>
                  </a:cubicBezTo>
                  <a:cubicBezTo>
                    <a:pt x="4337" y="11560"/>
                    <a:pt x="4470" y="10726"/>
                    <a:pt x="4237" y="9892"/>
                  </a:cubicBezTo>
                  <a:cubicBezTo>
                    <a:pt x="4037" y="9258"/>
                    <a:pt x="3670" y="8691"/>
                    <a:pt x="3236" y="8157"/>
                  </a:cubicBezTo>
                  <a:cubicBezTo>
                    <a:pt x="2836" y="7623"/>
                    <a:pt x="2335" y="7123"/>
                    <a:pt x="1935" y="6556"/>
                  </a:cubicBezTo>
                  <a:cubicBezTo>
                    <a:pt x="1502" y="5956"/>
                    <a:pt x="1168" y="5288"/>
                    <a:pt x="1001" y="4588"/>
                  </a:cubicBezTo>
                  <a:cubicBezTo>
                    <a:pt x="601" y="3120"/>
                    <a:pt x="868" y="1653"/>
                    <a:pt x="1268" y="218"/>
                  </a:cubicBezTo>
                  <a:cubicBezTo>
                    <a:pt x="1311" y="88"/>
                    <a:pt x="1200" y="1"/>
                    <a:pt x="10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0" name="Google Shape;3200;p44"/>
            <p:cNvSpPr/>
            <p:nvPr/>
          </p:nvSpPr>
          <p:spPr>
            <a:xfrm>
              <a:off x="4650684" y="3929546"/>
              <a:ext cx="66023" cy="163169"/>
            </a:xfrm>
            <a:custGeom>
              <a:avLst/>
              <a:gdLst/>
              <a:ahLst/>
              <a:cxnLst/>
              <a:rect l="l" t="t" r="r" b="b"/>
              <a:pathLst>
                <a:path w="3670" h="9070" extrusionOk="0">
                  <a:moveTo>
                    <a:pt x="935" y="0"/>
                  </a:moveTo>
                  <a:cubicBezTo>
                    <a:pt x="844" y="0"/>
                    <a:pt x="753" y="40"/>
                    <a:pt x="701" y="131"/>
                  </a:cubicBezTo>
                  <a:cubicBezTo>
                    <a:pt x="0" y="1499"/>
                    <a:pt x="367" y="3300"/>
                    <a:pt x="1068" y="4534"/>
                  </a:cubicBezTo>
                  <a:cubicBezTo>
                    <a:pt x="1468" y="5268"/>
                    <a:pt x="2202" y="5802"/>
                    <a:pt x="2435" y="6602"/>
                  </a:cubicBezTo>
                  <a:cubicBezTo>
                    <a:pt x="2535" y="7036"/>
                    <a:pt x="2535" y="7470"/>
                    <a:pt x="2402" y="7903"/>
                  </a:cubicBezTo>
                  <a:cubicBezTo>
                    <a:pt x="2302" y="8170"/>
                    <a:pt x="2102" y="8604"/>
                    <a:pt x="1768" y="8670"/>
                  </a:cubicBezTo>
                  <a:cubicBezTo>
                    <a:pt x="1668" y="8704"/>
                    <a:pt x="1635" y="8871"/>
                    <a:pt x="1735" y="8937"/>
                  </a:cubicBezTo>
                  <a:cubicBezTo>
                    <a:pt x="1909" y="9015"/>
                    <a:pt x="2072" y="9070"/>
                    <a:pt x="2236" y="9070"/>
                  </a:cubicBezTo>
                  <a:cubicBezTo>
                    <a:pt x="2356" y="9070"/>
                    <a:pt x="2476" y="9041"/>
                    <a:pt x="2602" y="8971"/>
                  </a:cubicBezTo>
                  <a:cubicBezTo>
                    <a:pt x="2936" y="8837"/>
                    <a:pt x="3203" y="8504"/>
                    <a:pt x="3336" y="8137"/>
                  </a:cubicBezTo>
                  <a:cubicBezTo>
                    <a:pt x="3670" y="7236"/>
                    <a:pt x="3336" y="6169"/>
                    <a:pt x="2769" y="5435"/>
                  </a:cubicBezTo>
                  <a:cubicBezTo>
                    <a:pt x="2202" y="4668"/>
                    <a:pt x="1601" y="4000"/>
                    <a:pt x="1335" y="3033"/>
                  </a:cubicBezTo>
                  <a:cubicBezTo>
                    <a:pt x="1068" y="2099"/>
                    <a:pt x="1134" y="1232"/>
                    <a:pt x="1201" y="264"/>
                  </a:cubicBezTo>
                  <a:cubicBezTo>
                    <a:pt x="1222" y="101"/>
                    <a:pt x="1079" y="0"/>
                    <a:pt x="9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1" name="Google Shape;3201;p44"/>
            <p:cNvSpPr/>
            <p:nvPr/>
          </p:nvSpPr>
          <p:spPr>
            <a:xfrm>
              <a:off x="4609271" y="3971013"/>
              <a:ext cx="22218" cy="60123"/>
            </a:xfrm>
            <a:custGeom>
              <a:avLst/>
              <a:gdLst/>
              <a:ahLst/>
              <a:cxnLst/>
              <a:rect l="l" t="t" r="r" b="b"/>
              <a:pathLst>
                <a:path w="1235" h="3342" extrusionOk="0">
                  <a:moveTo>
                    <a:pt x="550" y="1"/>
                  </a:moveTo>
                  <a:cubicBezTo>
                    <a:pt x="473" y="1"/>
                    <a:pt x="392" y="36"/>
                    <a:pt x="334" y="94"/>
                  </a:cubicBezTo>
                  <a:cubicBezTo>
                    <a:pt x="1" y="394"/>
                    <a:pt x="1" y="861"/>
                    <a:pt x="67" y="1262"/>
                  </a:cubicBezTo>
                  <a:cubicBezTo>
                    <a:pt x="101" y="1695"/>
                    <a:pt x="334" y="2062"/>
                    <a:pt x="501" y="2463"/>
                  </a:cubicBezTo>
                  <a:cubicBezTo>
                    <a:pt x="534" y="2563"/>
                    <a:pt x="601" y="2729"/>
                    <a:pt x="601" y="2830"/>
                  </a:cubicBezTo>
                  <a:cubicBezTo>
                    <a:pt x="634" y="2930"/>
                    <a:pt x="634" y="2963"/>
                    <a:pt x="601" y="3030"/>
                  </a:cubicBezTo>
                  <a:cubicBezTo>
                    <a:pt x="601" y="3063"/>
                    <a:pt x="601" y="3096"/>
                    <a:pt x="634" y="3163"/>
                  </a:cubicBezTo>
                  <a:cubicBezTo>
                    <a:pt x="634" y="3163"/>
                    <a:pt x="634" y="3163"/>
                    <a:pt x="601" y="3197"/>
                  </a:cubicBezTo>
                  <a:cubicBezTo>
                    <a:pt x="601" y="3263"/>
                    <a:pt x="634" y="3330"/>
                    <a:pt x="735" y="3330"/>
                  </a:cubicBezTo>
                  <a:cubicBezTo>
                    <a:pt x="766" y="3338"/>
                    <a:pt x="798" y="3342"/>
                    <a:pt x="828" y="3342"/>
                  </a:cubicBezTo>
                  <a:cubicBezTo>
                    <a:pt x="927" y="3342"/>
                    <a:pt x="1017" y="3298"/>
                    <a:pt x="1068" y="3197"/>
                  </a:cubicBezTo>
                  <a:cubicBezTo>
                    <a:pt x="1168" y="3063"/>
                    <a:pt x="1235" y="2930"/>
                    <a:pt x="1235" y="2763"/>
                  </a:cubicBezTo>
                  <a:cubicBezTo>
                    <a:pt x="1235" y="2429"/>
                    <a:pt x="1068" y="2162"/>
                    <a:pt x="901" y="1862"/>
                  </a:cubicBezTo>
                  <a:cubicBezTo>
                    <a:pt x="768" y="1562"/>
                    <a:pt x="634" y="1262"/>
                    <a:pt x="568" y="928"/>
                  </a:cubicBezTo>
                  <a:cubicBezTo>
                    <a:pt x="568" y="795"/>
                    <a:pt x="568" y="661"/>
                    <a:pt x="601" y="528"/>
                  </a:cubicBezTo>
                  <a:cubicBezTo>
                    <a:pt x="601" y="428"/>
                    <a:pt x="634" y="361"/>
                    <a:pt x="668" y="294"/>
                  </a:cubicBezTo>
                  <a:cubicBezTo>
                    <a:pt x="668" y="294"/>
                    <a:pt x="701" y="294"/>
                    <a:pt x="701" y="261"/>
                  </a:cubicBezTo>
                  <a:lnTo>
                    <a:pt x="768" y="261"/>
                  </a:lnTo>
                  <a:cubicBezTo>
                    <a:pt x="835" y="161"/>
                    <a:pt x="768" y="94"/>
                    <a:pt x="701" y="61"/>
                  </a:cubicBezTo>
                  <a:cubicBezTo>
                    <a:pt x="659" y="19"/>
                    <a:pt x="606" y="1"/>
                    <a:pt x="5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2" name="Google Shape;3202;p44"/>
            <p:cNvSpPr/>
            <p:nvPr/>
          </p:nvSpPr>
          <p:spPr>
            <a:xfrm>
              <a:off x="3986368" y="3477796"/>
              <a:ext cx="438686" cy="293453"/>
            </a:xfrm>
            <a:custGeom>
              <a:avLst/>
              <a:gdLst/>
              <a:ahLst/>
              <a:cxnLst/>
              <a:rect l="l" t="t" r="r" b="b"/>
              <a:pathLst>
                <a:path w="24385" h="16312" extrusionOk="0">
                  <a:moveTo>
                    <a:pt x="23984" y="1"/>
                  </a:moveTo>
                  <a:cubicBezTo>
                    <a:pt x="23903" y="1"/>
                    <a:pt x="23818" y="63"/>
                    <a:pt x="23818" y="157"/>
                  </a:cubicBezTo>
                  <a:cubicBezTo>
                    <a:pt x="23685" y="1358"/>
                    <a:pt x="23785" y="2526"/>
                    <a:pt x="23251" y="3627"/>
                  </a:cubicBezTo>
                  <a:cubicBezTo>
                    <a:pt x="23017" y="4094"/>
                    <a:pt x="22784" y="4494"/>
                    <a:pt x="22450" y="4861"/>
                  </a:cubicBezTo>
                  <a:cubicBezTo>
                    <a:pt x="22050" y="5261"/>
                    <a:pt x="21616" y="5595"/>
                    <a:pt x="21249" y="5995"/>
                  </a:cubicBezTo>
                  <a:cubicBezTo>
                    <a:pt x="20883" y="6362"/>
                    <a:pt x="20582" y="6762"/>
                    <a:pt x="20382" y="7262"/>
                  </a:cubicBezTo>
                  <a:cubicBezTo>
                    <a:pt x="20182" y="7796"/>
                    <a:pt x="20115" y="8397"/>
                    <a:pt x="19782" y="8897"/>
                  </a:cubicBezTo>
                  <a:cubicBezTo>
                    <a:pt x="19248" y="9698"/>
                    <a:pt x="18147" y="9998"/>
                    <a:pt x="17213" y="10098"/>
                  </a:cubicBezTo>
                  <a:cubicBezTo>
                    <a:pt x="15946" y="10231"/>
                    <a:pt x="14678" y="10198"/>
                    <a:pt x="13511" y="10765"/>
                  </a:cubicBezTo>
                  <a:cubicBezTo>
                    <a:pt x="12677" y="11165"/>
                    <a:pt x="12009" y="11799"/>
                    <a:pt x="11342" y="12433"/>
                  </a:cubicBezTo>
                  <a:cubicBezTo>
                    <a:pt x="10709" y="13033"/>
                    <a:pt x="10108" y="13734"/>
                    <a:pt x="9341" y="14134"/>
                  </a:cubicBezTo>
                  <a:cubicBezTo>
                    <a:pt x="8909" y="14381"/>
                    <a:pt x="8477" y="14478"/>
                    <a:pt x="8042" y="14478"/>
                  </a:cubicBezTo>
                  <a:cubicBezTo>
                    <a:pt x="7536" y="14478"/>
                    <a:pt x="7026" y="14347"/>
                    <a:pt x="6506" y="14167"/>
                  </a:cubicBezTo>
                  <a:cubicBezTo>
                    <a:pt x="5680" y="13900"/>
                    <a:pt x="4837" y="13580"/>
                    <a:pt x="3976" y="13580"/>
                  </a:cubicBezTo>
                  <a:cubicBezTo>
                    <a:pt x="3654" y="13580"/>
                    <a:pt x="3330" y="13625"/>
                    <a:pt x="3003" y="13734"/>
                  </a:cubicBezTo>
                  <a:cubicBezTo>
                    <a:pt x="2403" y="13934"/>
                    <a:pt x="1902" y="14301"/>
                    <a:pt x="1402" y="14668"/>
                  </a:cubicBezTo>
                  <a:cubicBezTo>
                    <a:pt x="868" y="15101"/>
                    <a:pt x="301" y="15568"/>
                    <a:pt x="1" y="16202"/>
                  </a:cubicBezTo>
                  <a:cubicBezTo>
                    <a:pt x="1" y="16257"/>
                    <a:pt x="23" y="16311"/>
                    <a:pt x="68" y="16311"/>
                  </a:cubicBezTo>
                  <a:cubicBezTo>
                    <a:pt x="78" y="16311"/>
                    <a:pt x="89" y="16308"/>
                    <a:pt x="101" y="16302"/>
                  </a:cubicBezTo>
                  <a:cubicBezTo>
                    <a:pt x="701" y="16169"/>
                    <a:pt x="1168" y="15735"/>
                    <a:pt x="1635" y="15368"/>
                  </a:cubicBezTo>
                  <a:cubicBezTo>
                    <a:pt x="2102" y="15001"/>
                    <a:pt x="2603" y="14634"/>
                    <a:pt x="3170" y="14434"/>
                  </a:cubicBezTo>
                  <a:cubicBezTo>
                    <a:pt x="3432" y="14354"/>
                    <a:pt x="3690" y="14320"/>
                    <a:pt x="3943" y="14320"/>
                  </a:cubicBezTo>
                  <a:cubicBezTo>
                    <a:pt x="4850" y="14320"/>
                    <a:pt x="5705" y="14755"/>
                    <a:pt x="6539" y="15068"/>
                  </a:cubicBezTo>
                  <a:cubicBezTo>
                    <a:pt x="7080" y="15267"/>
                    <a:pt x="7622" y="15387"/>
                    <a:pt x="8158" y="15387"/>
                  </a:cubicBezTo>
                  <a:cubicBezTo>
                    <a:pt x="8613" y="15387"/>
                    <a:pt x="9064" y="15300"/>
                    <a:pt x="9508" y="15101"/>
                  </a:cubicBezTo>
                  <a:cubicBezTo>
                    <a:pt x="10375" y="14768"/>
                    <a:pt x="11075" y="14101"/>
                    <a:pt x="11743" y="13467"/>
                  </a:cubicBezTo>
                  <a:cubicBezTo>
                    <a:pt x="12410" y="12833"/>
                    <a:pt x="13077" y="12133"/>
                    <a:pt x="13911" y="11699"/>
                  </a:cubicBezTo>
                  <a:cubicBezTo>
                    <a:pt x="15045" y="11132"/>
                    <a:pt x="16446" y="11232"/>
                    <a:pt x="17680" y="11065"/>
                  </a:cubicBezTo>
                  <a:cubicBezTo>
                    <a:pt x="18681" y="10898"/>
                    <a:pt x="19748" y="10531"/>
                    <a:pt x="20416" y="9764"/>
                  </a:cubicBezTo>
                  <a:cubicBezTo>
                    <a:pt x="21183" y="8897"/>
                    <a:pt x="21116" y="7629"/>
                    <a:pt x="21917" y="6762"/>
                  </a:cubicBezTo>
                  <a:cubicBezTo>
                    <a:pt x="22751" y="5895"/>
                    <a:pt x="23818" y="5194"/>
                    <a:pt x="24185" y="3960"/>
                  </a:cubicBezTo>
                  <a:cubicBezTo>
                    <a:pt x="24352" y="3393"/>
                    <a:pt x="24385" y="2659"/>
                    <a:pt x="24385" y="2059"/>
                  </a:cubicBezTo>
                  <a:cubicBezTo>
                    <a:pt x="24352" y="1425"/>
                    <a:pt x="24285" y="758"/>
                    <a:pt x="24118" y="124"/>
                  </a:cubicBezTo>
                  <a:cubicBezTo>
                    <a:pt x="24104" y="37"/>
                    <a:pt x="24045" y="1"/>
                    <a:pt x="239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3" name="Google Shape;3203;p44"/>
            <p:cNvSpPr/>
            <p:nvPr/>
          </p:nvSpPr>
          <p:spPr>
            <a:xfrm>
              <a:off x="4017887" y="3416288"/>
              <a:ext cx="345966" cy="275859"/>
            </a:xfrm>
            <a:custGeom>
              <a:avLst/>
              <a:gdLst/>
              <a:ahLst/>
              <a:cxnLst/>
              <a:rect l="l" t="t" r="r" b="b"/>
              <a:pathLst>
                <a:path w="19231" h="15334" extrusionOk="0">
                  <a:moveTo>
                    <a:pt x="18967" y="0"/>
                  </a:moveTo>
                  <a:cubicBezTo>
                    <a:pt x="18903" y="0"/>
                    <a:pt x="18845" y="35"/>
                    <a:pt x="18830" y="107"/>
                  </a:cubicBezTo>
                  <a:cubicBezTo>
                    <a:pt x="18630" y="1175"/>
                    <a:pt x="18397" y="2209"/>
                    <a:pt x="18096" y="3209"/>
                  </a:cubicBezTo>
                  <a:cubicBezTo>
                    <a:pt x="17830" y="4077"/>
                    <a:pt x="17463" y="4944"/>
                    <a:pt x="16929" y="5678"/>
                  </a:cubicBezTo>
                  <a:cubicBezTo>
                    <a:pt x="16429" y="6378"/>
                    <a:pt x="15795" y="6945"/>
                    <a:pt x="14994" y="7279"/>
                  </a:cubicBezTo>
                  <a:cubicBezTo>
                    <a:pt x="14160" y="7646"/>
                    <a:pt x="13193" y="7713"/>
                    <a:pt x="12426" y="8280"/>
                  </a:cubicBezTo>
                  <a:cubicBezTo>
                    <a:pt x="11125" y="9214"/>
                    <a:pt x="10724" y="11148"/>
                    <a:pt x="9057" y="11549"/>
                  </a:cubicBezTo>
                  <a:cubicBezTo>
                    <a:pt x="8663" y="11645"/>
                    <a:pt x="8265" y="11680"/>
                    <a:pt x="7865" y="11680"/>
                  </a:cubicBezTo>
                  <a:cubicBezTo>
                    <a:pt x="6865" y="11680"/>
                    <a:pt x="5853" y="11464"/>
                    <a:pt x="4857" y="11464"/>
                  </a:cubicBezTo>
                  <a:cubicBezTo>
                    <a:pt x="4599" y="11464"/>
                    <a:pt x="4342" y="11479"/>
                    <a:pt x="4086" y="11515"/>
                  </a:cubicBezTo>
                  <a:cubicBezTo>
                    <a:pt x="2152" y="11816"/>
                    <a:pt x="851" y="13450"/>
                    <a:pt x="50" y="15118"/>
                  </a:cubicBezTo>
                  <a:cubicBezTo>
                    <a:pt x="1" y="15217"/>
                    <a:pt x="98" y="15334"/>
                    <a:pt x="192" y="15334"/>
                  </a:cubicBezTo>
                  <a:cubicBezTo>
                    <a:pt x="225" y="15334"/>
                    <a:pt x="258" y="15319"/>
                    <a:pt x="284" y="15285"/>
                  </a:cubicBezTo>
                  <a:cubicBezTo>
                    <a:pt x="1551" y="14051"/>
                    <a:pt x="2485" y="12349"/>
                    <a:pt x="4453" y="12216"/>
                  </a:cubicBezTo>
                  <a:cubicBezTo>
                    <a:pt x="4606" y="12203"/>
                    <a:pt x="4760" y="12198"/>
                    <a:pt x="4914" y="12198"/>
                  </a:cubicBezTo>
                  <a:cubicBezTo>
                    <a:pt x="6017" y="12198"/>
                    <a:pt x="7145" y="12479"/>
                    <a:pt x="8270" y="12479"/>
                  </a:cubicBezTo>
                  <a:cubicBezTo>
                    <a:pt x="8667" y="12479"/>
                    <a:pt x="9063" y="12444"/>
                    <a:pt x="9457" y="12349"/>
                  </a:cubicBezTo>
                  <a:cubicBezTo>
                    <a:pt x="10257" y="12149"/>
                    <a:pt x="10925" y="11649"/>
                    <a:pt x="11425" y="10982"/>
                  </a:cubicBezTo>
                  <a:cubicBezTo>
                    <a:pt x="11925" y="10315"/>
                    <a:pt x="12326" y="9514"/>
                    <a:pt x="12993" y="9047"/>
                  </a:cubicBezTo>
                  <a:cubicBezTo>
                    <a:pt x="13760" y="8547"/>
                    <a:pt x="14727" y="8480"/>
                    <a:pt x="15561" y="8080"/>
                  </a:cubicBezTo>
                  <a:cubicBezTo>
                    <a:pt x="16329" y="7746"/>
                    <a:pt x="16996" y="7146"/>
                    <a:pt x="17529" y="6512"/>
                  </a:cubicBezTo>
                  <a:cubicBezTo>
                    <a:pt x="18163" y="5711"/>
                    <a:pt x="18664" y="4777"/>
                    <a:pt x="18897" y="3777"/>
                  </a:cubicBezTo>
                  <a:cubicBezTo>
                    <a:pt x="19231" y="2576"/>
                    <a:pt x="19197" y="1408"/>
                    <a:pt x="19164" y="174"/>
                  </a:cubicBezTo>
                  <a:cubicBezTo>
                    <a:pt x="19145" y="60"/>
                    <a:pt x="19051" y="0"/>
                    <a:pt x="189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4" name="Google Shape;3204;p44"/>
            <p:cNvSpPr/>
            <p:nvPr/>
          </p:nvSpPr>
          <p:spPr>
            <a:xfrm>
              <a:off x="4074591" y="3423358"/>
              <a:ext cx="228059" cy="164914"/>
            </a:xfrm>
            <a:custGeom>
              <a:avLst/>
              <a:gdLst/>
              <a:ahLst/>
              <a:cxnLst/>
              <a:rect l="l" t="t" r="r" b="b"/>
              <a:pathLst>
                <a:path w="12677" h="9167" extrusionOk="0">
                  <a:moveTo>
                    <a:pt x="12408" y="1"/>
                  </a:moveTo>
                  <a:cubicBezTo>
                    <a:pt x="12365" y="1"/>
                    <a:pt x="12319" y="16"/>
                    <a:pt x="12276" y="48"/>
                  </a:cubicBezTo>
                  <a:cubicBezTo>
                    <a:pt x="12042" y="281"/>
                    <a:pt x="11809" y="448"/>
                    <a:pt x="11609" y="682"/>
                  </a:cubicBezTo>
                  <a:cubicBezTo>
                    <a:pt x="11375" y="915"/>
                    <a:pt x="11142" y="1115"/>
                    <a:pt x="10875" y="1315"/>
                  </a:cubicBezTo>
                  <a:cubicBezTo>
                    <a:pt x="10374" y="1682"/>
                    <a:pt x="9841" y="2016"/>
                    <a:pt x="9407" y="2450"/>
                  </a:cubicBezTo>
                  <a:cubicBezTo>
                    <a:pt x="8340" y="3517"/>
                    <a:pt x="7839" y="4985"/>
                    <a:pt x="6805" y="6019"/>
                  </a:cubicBezTo>
                  <a:cubicBezTo>
                    <a:pt x="6454" y="6351"/>
                    <a:pt x="6041" y="6438"/>
                    <a:pt x="5613" y="6438"/>
                  </a:cubicBezTo>
                  <a:cubicBezTo>
                    <a:pt x="5268" y="6438"/>
                    <a:pt x="4912" y="6382"/>
                    <a:pt x="4570" y="6352"/>
                  </a:cubicBezTo>
                  <a:cubicBezTo>
                    <a:pt x="4462" y="6347"/>
                    <a:pt x="4354" y="6344"/>
                    <a:pt x="4245" y="6344"/>
                  </a:cubicBezTo>
                  <a:cubicBezTo>
                    <a:pt x="3655" y="6344"/>
                    <a:pt x="3071" y="6427"/>
                    <a:pt x="2536" y="6653"/>
                  </a:cubicBezTo>
                  <a:cubicBezTo>
                    <a:pt x="1935" y="6853"/>
                    <a:pt x="1401" y="7153"/>
                    <a:pt x="934" y="7553"/>
                  </a:cubicBezTo>
                  <a:cubicBezTo>
                    <a:pt x="534" y="7920"/>
                    <a:pt x="0" y="8454"/>
                    <a:pt x="34" y="9054"/>
                  </a:cubicBezTo>
                  <a:cubicBezTo>
                    <a:pt x="34" y="9129"/>
                    <a:pt x="71" y="9167"/>
                    <a:pt x="118" y="9167"/>
                  </a:cubicBezTo>
                  <a:cubicBezTo>
                    <a:pt x="134" y="9167"/>
                    <a:pt x="151" y="9163"/>
                    <a:pt x="167" y="9154"/>
                  </a:cubicBezTo>
                  <a:cubicBezTo>
                    <a:pt x="734" y="8854"/>
                    <a:pt x="1135" y="8220"/>
                    <a:pt x="1668" y="7853"/>
                  </a:cubicBezTo>
                  <a:cubicBezTo>
                    <a:pt x="2202" y="7486"/>
                    <a:pt x="2802" y="7220"/>
                    <a:pt x="3470" y="7120"/>
                  </a:cubicBezTo>
                  <a:cubicBezTo>
                    <a:pt x="3626" y="7099"/>
                    <a:pt x="3782" y="7091"/>
                    <a:pt x="3938" y="7091"/>
                  </a:cubicBezTo>
                  <a:cubicBezTo>
                    <a:pt x="4489" y="7091"/>
                    <a:pt x="5040" y="7190"/>
                    <a:pt x="5591" y="7190"/>
                  </a:cubicBezTo>
                  <a:cubicBezTo>
                    <a:pt x="5651" y="7190"/>
                    <a:pt x="5711" y="7189"/>
                    <a:pt x="5771" y="7186"/>
                  </a:cubicBezTo>
                  <a:cubicBezTo>
                    <a:pt x="6505" y="7153"/>
                    <a:pt x="7172" y="6919"/>
                    <a:pt x="7673" y="6419"/>
                  </a:cubicBezTo>
                  <a:cubicBezTo>
                    <a:pt x="8707" y="5385"/>
                    <a:pt x="9240" y="3951"/>
                    <a:pt x="10341" y="2950"/>
                  </a:cubicBezTo>
                  <a:cubicBezTo>
                    <a:pt x="11208" y="2216"/>
                    <a:pt x="12676" y="1482"/>
                    <a:pt x="12576" y="181"/>
                  </a:cubicBezTo>
                  <a:cubicBezTo>
                    <a:pt x="12576" y="68"/>
                    <a:pt x="12499" y="1"/>
                    <a:pt x="124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5" name="Google Shape;3205;p44"/>
            <p:cNvSpPr/>
            <p:nvPr/>
          </p:nvSpPr>
          <p:spPr>
            <a:xfrm>
              <a:off x="4452057" y="3568628"/>
              <a:ext cx="251788" cy="207856"/>
            </a:xfrm>
            <a:custGeom>
              <a:avLst/>
              <a:gdLst/>
              <a:ahLst/>
              <a:cxnLst/>
              <a:rect l="l" t="t" r="r" b="b"/>
              <a:pathLst>
                <a:path w="13996" h="11554" extrusionOk="0">
                  <a:moveTo>
                    <a:pt x="1326" y="0"/>
                  </a:moveTo>
                  <a:cubicBezTo>
                    <a:pt x="1297" y="0"/>
                    <a:pt x="1267" y="4"/>
                    <a:pt x="1234" y="12"/>
                  </a:cubicBezTo>
                  <a:cubicBezTo>
                    <a:pt x="967" y="112"/>
                    <a:pt x="834" y="446"/>
                    <a:pt x="734" y="679"/>
                  </a:cubicBezTo>
                  <a:cubicBezTo>
                    <a:pt x="534" y="1079"/>
                    <a:pt x="400" y="1513"/>
                    <a:pt x="334" y="1947"/>
                  </a:cubicBezTo>
                  <a:cubicBezTo>
                    <a:pt x="0" y="3581"/>
                    <a:pt x="367" y="5316"/>
                    <a:pt x="1501" y="6583"/>
                  </a:cubicBezTo>
                  <a:cubicBezTo>
                    <a:pt x="2002" y="7150"/>
                    <a:pt x="2635" y="7584"/>
                    <a:pt x="3336" y="7851"/>
                  </a:cubicBezTo>
                  <a:cubicBezTo>
                    <a:pt x="3843" y="8041"/>
                    <a:pt x="4351" y="8111"/>
                    <a:pt x="4867" y="8111"/>
                  </a:cubicBezTo>
                  <a:cubicBezTo>
                    <a:pt x="5165" y="8111"/>
                    <a:pt x="5466" y="8088"/>
                    <a:pt x="5771" y="8051"/>
                  </a:cubicBezTo>
                  <a:cubicBezTo>
                    <a:pt x="5945" y="8022"/>
                    <a:pt x="6125" y="7999"/>
                    <a:pt x="6303" y="7999"/>
                  </a:cubicBezTo>
                  <a:cubicBezTo>
                    <a:pt x="6535" y="7999"/>
                    <a:pt x="6764" y="8038"/>
                    <a:pt x="6972" y="8151"/>
                  </a:cubicBezTo>
                  <a:cubicBezTo>
                    <a:pt x="7272" y="8318"/>
                    <a:pt x="7505" y="8618"/>
                    <a:pt x="7739" y="8885"/>
                  </a:cubicBezTo>
                  <a:cubicBezTo>
                    <a:pt x="8173" y="9485"/>
                    <a:pt x="8540" y="10119"/>
                    <a:pt x="9140" y="10586"/>
                  </a:cubicBezTo>
                  <a:cubicBezTo>
                    <a:pt x="9807" y="11120"/>
                    <a:pt x="10608" y="11420"/>
                    <a:pt x="11442" y="11520"/>
                  </a:cubicBezTo>
                  <a:cubicBezTo>
                    <a:pt x="11586" y="11542"/>
                    <a:pt x="11727" y="11553"/>
                    <a:pt x="11865" y="11553"/>
                  </a:cubicBezTo>
                  <a:cubicBezTo>
                    <a:pt x="12142" y="11553"/>
                    <a:pt x="12409" y="11509"/>
                    <a:pt x="12676" y="11420"/>
                  </a:cubicBezTo>
                  <a:cubicBezTo>
                    <a:pt x="13143" y="11320"/>
                    <a:pt x="13443" y="11053"/>
                    <a:pt x="13843" y="10786"/>
                  </a:cubicBezTo>
                  <a:cubicBezTo>
                    <a:pt x="13995" y="10665"/>
                    <a:pt x="13926" y="10377"/>
                    <a:pt x="13736" y="10377"/>
                  </a:cubicBezTo>
                  <a:cubicBezTo>
                    <a:pt x="13717" y="10377"/>
                    <a:pt x="13697" y="10380"/>
                    <a:pt x="13677" y="10386"/>
                  </a:cubicBezTo>
                  <a:cubicBezTo>
                    <a:pt x="13361" y="10485"/>
                    <a:pt x="12998" y="10513"/>
                    <a:pt x="12644" y="10513"/>
                  </a:cubicBezTo>
                  <a:cubicBezTo>
                    <a:pt x="12400" y="10513"/>
                    <a:pt x="12160" y="10500"/>
                    <a:pt x="11942" y="10486"/>
                  </a:cubicBezTo>
                  <a:cubicBezTo>
                    <a:pt x="11342" y="10453"/>
                    <a:pt x="10774" y="10353"/>
                    <a:pt x="10241" y="10086"/>
                  </a:cubicBezTo>
                  <a:cubicBezTo>
                    <a:pt x="9173" y="9519"/>
                    <a:pt x="8773" y="8418"/>
                    <a:pt x="7906" y="7651"/>
                  </a:cubicBezTo>
                  <a:cubicBezTo>
                    <a:pt x="7439" y="7284"/>
                    <a:pt x="6905" y="7050"/>
                    <a:pt x="6305" y="7050"/>
                  </a:cubicBezTo>
                  <a:cubicBezTo>
                    <a:pt x="5755" y="7050"/>
                    <a:pt x="5206" y="7209"/>
                    <a:pt x="4656" y="7209"/>
                  </a:cubicBezTo>
                  <a:cubicBezTo>
                    <a:pt x="4539" y="7209"/>
                    <a:pt x="4421" y="7201"/>
                    <a:pt x="4303" y="7184"/>
                  </a:cubicBezTo>
                  <a:cubicBezTo>
                    <a:pt x="3102" y="6984"/>
                    <a:pt x="2035" y="6150"/>
                    <a:pt x="1468" y="5082"/>
                  </a:cubicBezTo>
                  <a:cubicBezTo>
                    <a:pt x="1101" y="4382"/>
                    <a:pt x="967" y="3548"/>
                    <a:pt x="967" y="2781"/>
                  </a:cubicBezTo>
                  <a:cubicBezTo>
                    <a:pt x="967" y="2347"/>
                    <a:pt x="1034" y="1947"/>
                    <a:pt x="1101" y="1546"/>
                  </a:cubicBezTo>
                  <a:cubicBezTo>
                    <a:pt x="1168" y="1380"/>
                    <a:pt x="1201" y="1179"/>
                    <a:pt x="1268" y="979"/>
                  </a:cubicBezTo>
                  <a:cubicBezTo>
                    <a:pt x="1268" y="946"/>
                    <a:pt x="1368" y="646"/>
                    <a:pt x="1401" y="479"/>
                  </a:cubicBezTo>
                  <a:cubicBezTo>
                    <a:pt x="1738" y="479"/>
                    <a:pt x="1653" y="0"/>
                    <a:pt x="13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6" name="Google Shape;3206;p44"/>
            <p:cNvSpPr/>
            <p:nvPr/>
          </p:nvSpPr>
          <p:spPr>
            <a:xfrm>
              <a:off x="4512665" y="3517680"/>
              <a:ext cx="174035" cy="171787"/>
            </a:xfrm>
            <a:custGeom>
              <a:avLst/>
              <a:gdLst/>
              <a:ahLst/>
              <a:cxnLst/>
              <a:rect l="l" t="t" r="r" b="b"/>
              <a:pathLst>
                <a:path w="9674" h="9549" extrusionOk="0">
                  <a:moveTo>
                    <a:pt x="250" y="0"/>
                  </a:moveTo>
                  <a:cubicBezTo>
                    <a:pt x="225" y="0"/>
                    <a:pt x="200" y="25"/>
                    <a:pt x="200" y="75"/>
                  </a:cubicBezTo>
                  <a:cubicBezTo>
                    <a:pt x="100" y="842"/>
                    <a:pt x="0" y="1543"/>
                    <a:pt x="100" y="2310"/>
                  </a:cubicBezTo>
                  <a:cubicBezTo>
                    <a:pt x="167" y="2877"/>
                    <a:pt x="300" y="3444"/>
                    <a:pt x="567" y="3945"/>
                  </a:cubicBezTo>
                  <a:cubicBezTo>
                    <a:pt x="1101" y="4979"/>
                    <a:pt x="2035" y="5613"/>
                    <a:pt x="3169" y="5746"/>
                  </a:cubicBezTo>
                  <a:cubicBezTo>
                    <a:pt x="3836" y="5813"/>
                    <a:pt x="4503" y="5779"/>
                    <a:pt x="5070" y="6180"/>
                  </a:cubicBezTo>
                  <a:cubicBezTo>
                    <a:pt x="5571" y="6513"/>
                    <a:pt x="5904" y="7014"/>
                    <a:pt x="6271" y="7481"/>
                  </a:cubicBezTo>
                  <a:cubicBezTo>
                    <a:pt x="7005" y="8348"/>
                    <a:pt x="8106" y="9449"/>
                    <a:pt x="9307" y="9549"/>
                  </a:cubicBezTo>
                  <a:cubicBezTo>
                    <a:pt x="9607" y="9549"/>
                    <a:pt x="9674" y="9215"/>
                    <a:pt x="9540" y="9048"/>
                  </a:cubicBezTo>
                  <a:cubicBezTo>
                    <a:pt x="9474" y="8948"/>
                    <a:pt x="9407" y="8882"/>
                    <a:pt x="9340" y="8815"/>
                  </a:cubicBezTo>
                  <a:cubicBezTo>
                    <a:pt x="9307" y="8781"/>
                    <a:pt x="9273" y="8781"/>
                    <a:pt x="9240" y="8781"/>
                  </a:cubicBezTo>
                  <a:cubicBezTo>
                    <a:pt x="8907" y="8515"/>
                    <a:pt x="8506" y="8281"/>
                    <a:pt x="8106" y="7981"/>
                  </a:cubicBezTo>
                  <a:cubicBezTo>
                    <a:pt x="7639" y="7647"/>
                    <a:pt x="7239" y="7214"/>
                    <a:pt x="6872" y="6780"/>
                  </a:cubicBezTo>
                  <a:cubicBezTo>
                    <a:pt x="6138" y="5913"/>
                    <a:pt x="5471" y="5146"/>
                    <a:pt x="4270" y="4979"/>
                  </a:cubicBezTo>
                  <a:cubicBezTo>
                    <a:pt x="3703" y="4912"/>
                    <a:pt x="3069" y="4979"/>
                    <a:pt x="2535" y="4779"/>
                  </a:cubicBezTo>
                  <a:cubicBezTo>
                    <a:pt x="2035" y="4612"/>
                    <a:pt x="1601" y="4245"/>
                    <a:pt x="1301" y="3811"/>
                  </a:cubicBezTo>
                  <a:cubicBezTo>
                    <a:pt x="968" y="3344"/>
                    <a:pt x="767" y="2811"/>
                    <a:pt x="634" y="2243"/>
                  </a:cubicBezTo>
                  <a:cubicBezTo>
                    <a:pt x="501" y="1543"/>
                    <a:pt x="367" y="776"/>
                    <a:pt x="300" y="75"/>
                  </a:cubicBezTo>
                  <a:cubicBezTo>
                    <a:pt x="300" y="25"/>
                    <a:pt x="275" y="0"/>
                    <a:pt x="2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7" name="Google Shape;3207;p44"/>
            <p:cNvSpPr/>
            <p:nvPr/>
          </p:nvSpPr>
          <p:spPr>
            <a:xfrm>
              <a:off x="4539668" y="3475764"/>
              <a:ext cx="113427" cy="130445"/>
            </a:xfrm>
            <a:custGeom>
              <a:avLst/>
              <a:gdLst/>
              <a:ahLst/>
              <a:cxnLst/>
              <a:rect l="l" t="t" r="r" b="b"/>
              <a:pathLst>
                <a:path w="6305" h="7251" extrusionOk="0">
                  <a:moveTo>
                    <a:pt x="1016" y="1"/>
                  </a:moveTo>
                  <a:cubicBezTo>
                    <a:pt x="990" y="1"/>
                    <a:pt x="960" y="11"/>
                    <a:pt x="934" y="37"/>
                  </a:cubicBezTo>
                  <a:cubicBezTo>
                    <a:pt x="0" y="1304"/>
                    <a:pt x="534" y="3139"/>
                    <a:pt x="1735" y="4006"/>
                  </a:cubicBezTo>
                  <a:cubicBezTo>
                    <a:pt x="2502" y="4540"/>
                    <a:pt x="3436" y="4740"/>
                    <a:pt x="4203" y="5274"/>
                  </a:cubicBezTo>
                  <a:cubicBezTo>
                    <a:pt x="4570" y="5574"/>
                    <a:pt x="4870" y="5941"/>
                    <a:pt x="5171" y="6308"/>
                  </a:cubicBezTo>
                  <a:cubicBezTo>
                    <a:pt x="5437" y="6675"/>
                    <a:pt x="5704" y="7042"/>
                    <a:pt x="6138" y="7242"/>
                  </a:cubicBezTo>
                  <a:cubicBezTo>
                    <a:pt x="6150" y="7248"/>
                    <a:pt x="6163" y="7251"/>
                    <a:pt x="6176" y="7251"/>
                  </a:cubicBezTo>
                  <a:cubicBezTo>
                    <a:pt x="6237" y="7251"/>
                    <a:pt x="6305" y="7191"/>
                    <a:pt x="6305" y="7109"/>
                  </a:cubicBezTo>
                  <a:cubicBezTo>
                    <a:pt x="6305" y="6341"/>
                    <a:pt x="5638" y="5608"/>
                    <a:pt x="5071" y="5074"/>
                  </a:cubicBezTo>
                  <a:cubicBezTo>
                    <a:pt x="4403" y="4473"/>
                    <a:pt x="3670" y="4173"/>
                    <a:pt x="2869" y="3873"/>
                  </a:cubicBezTo>
                  <a:cubicBezTo>
                    <a:pt x="2102" y="3539"/>
                    <a:pt x="1468" y="3139"/>
                    <a:pt x="1134" y="2372"/>
                  </a:cubicBezTo>
                  <a:cubicBezTo>
                    <a:pt x="834" y="1671"/>
                    <a:pt x="834" y="804"/>
                    <a:pt x="1068" y="70"/>
                  </a:cubicBezTo>
                  <a:cubicBezTo>
                    <a:pt x="1088" y="29"/>
                    <a:pt x="1058" y="1"/>
                    <a:pt x="10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8" name="Google Shape;3208;p44"/>
            <p:cNvSpPr/>
            <p:nvPr/>
          </p:nvSpPr>
          <p:spPr>
            <a:xfrm>
              <a:off x="4000185" y="4301258"/>
              <a:ext cx="59421" cy="254163"/>
            </a:xfrm>
            <a:custGeom>
              <a:avLst/>
              <a:gdLst/>
              <a:ahLst/>
              <a:cxnLst/>
              <a:rect l="l" t="t" r="r" b="b"/>
              <a:pathLst>
                <a:path w="3303" h="14128" extrusionOk="0">
                  <a:moveTo>
                    <a:pt x="2907" y="0"/>
                  </a:moveTo>
                  <a:cubicBezTo>
                    <a:pt x="2799" y="0"/>
                    <a:pt x="2697" y="55"/>
                    <a:pt x="2669" y="184"/>
                  </a:cubicBezTo>
                  <a:cubicBezTo>
                    <a:pt x="2435" y="1451"/>
                    <a:pt x="2368" y="2786"/>
                    <a:pt x="2135" y="4053"/>
                  </a:cubicBezTo>
                  <a:cubicBezTo>
                    <a:pt x="1868" y="5354"/>
                    <a:pt x="1501" y="6588"/>
                    <a:pt x="1001" y="7789"/>
                  </a:cubicBezTo>
                  <a:cubicBezTo>
                    <a:pt x="567" y="8957"/>
                    <a:pt x="134" y="10124"/>
                    <a:pt x="33" y="11392"/>
                  </a:cubicBezTo>
                  <a:cubicBezTo>
                    <a:pt x="0" y="11959"/>
                    <a:pt x="33" y="12559"/>
                    <a:pt x="200" y="13126"/>
                  </a:cubicBezTo>
                  <a:cubicBezTo>
                    <a:pt x="334" y="13493"/>
                    <a:pt x="601" y="14094"/>
                    <a:pt x="1068" y="14127"/>
                  </a:cubicBezTo>
                  <a:cubicBezTo>
                    <a:pt x="1134" y="14127"/>
                    <a:pt x="1168" y="14094"/>
                    <a:pt x="1201" y="14027"/>
                  </a:cubicBezTo>
                  <a:cubicBezTo>
                    <a:pt x="1401" y="13660"/>
                    <a:pt x="1134" y="13060"/>
                    <a:pt x="1068" y="12659"/>
                  </a:cubicBezTo>
                  <a:cubicBezTo>
                    <a:pt x="934" y="12126"/>
                    <a:pt x="934" y="11525"/>
                    <a:pt x="1001" y="10992"/>
                  </a:cubicBezTo>
                  <a:cubicBezTo>
                    <a:pt x="1168" y="9791"/>
                    <a:pt x="1635" y="8657"/>
                    <a:pt x="2068" y="7556"/>
                  </a:cubicBezTo>
                  <a:cubicBezTo>
                    <a:pt x="2502" y="6388"/>
                    <a:pt x="2802" y="5187"/>
                    <a:pt x="2969" y="3987"/>
                  </a:cubicBezTo>
                  <a:cubicBezTo>
                    <a:pt x="3169" y="2752"/>
                    <a:pt x="3302" y="1485"/>
                    <a:pt x="3202" y="251"/>
                  </a:cubicBezTo>
                  <a:cubicBezTo>
                    <a:pt x="3202" y="98"/>
                    <a:pt x="3050" y="0"/>
                    <a:pt x="290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9" name="Google Shape;3209;p44"/>
            <p:cNvSpPr/>
            <p:nvPr/>
          </p:nvSpPr>
          <p:spPr>
            <a:xfrm>
              <a:off x="4651278" y="4314462"/>
              <a:ext cx="53430" cy="235309"/>
            </a:xfrm>
            <a:custGeom>
              <a:avLst/>
              <a:gdLst/>
              <a:ahLst/>
              <a:cxnLst/>
              <a:rect l="l" t="t" r="r" b="b"/>
              <a:pathLst>
                <a:path w="2970" h="13080" extrusionOk="0">
                  <a:moveTo>
                    <a:pt x="351" y="0"/>
                  </a:moveTo>
                  <a:cubicBezTo>
                    <a:pt x="259" y="0"/>
                    <a:pt x="167" y="50"/>
                    <a:pt x="134" y="150"/>
                  </a:cubicBezTo>
                  <a:cubicBezTo>
                    <a:pt x="1" y="717"/>
                    <a:pt x="1" y="1318"/>
                    <a:pt x="1" y="1885"/>
                  </a:cubicBezTo>
                  <a:cubicBezTo>
                    <a:pt x="1" y="2485"/>
                    <a:pt x="34" y="3086"/>
                    <a:pt x="101" y="3653"/>
                  </a:cubicBezTo>
                  <a:cubicBezTo>
                    <a:pt x="234" y="4820"/>
                    <a:pt x="534" y="5888"/>
                    <a:pt x="968" y="6989"/>
                  </a:cubicBezTo>
                  <a:cubicBezTo>
                    <a:pt x="1368" y="7989"/>
                    <a:pt x="1835" y="9023"/>
                    <a:pt x="1969" y="10157"/>
                  </a:cubicBezTo>
                  <a:cubicBezTo>
                    <a:pt x="2035" y="10691"/>
                    <a:pt x="1969" y="11192"/>
                    <a:pt x="1902" y="11725"/>
                  </a:cubicBezTo>
                  <a:cubicBezTo>
                    <a:pt x="1835" y="12159"/>
                    <a:pt x="1802" y="12859"/>
                    <a:pt x="2302" y="13060"/>
                  </a:cubicBezTo>
                  <a:cubicBezTo>
                    <a:pt x="2339" y="13072"/>
                    <a:pt x="2376" y="13080"/>
                    <a:pt x="2412" y="13080"/>
                  </a:cubicBezTo>
                  <a:cubicBezTo>
                    <a:pt x="2476" y="13080"/>
                    <a:pt x="2539" y="13056"/>
                    <a:pt x="2603" y="12993"/>
                  </a:cubicBezTo>
                  <a:cubicBezTo>
                    <a:pt x="2836" y="12593"/>
                    <a:pt x="2836" y="11925"/>
                    <a:pt x="2903" y="11492"/>
                  </a:cubicBezTo>
                  <a:cubicBezTo>
                    <a:pt x="2969" y="10991"/>
                    <a:pt x="2969" y="10458"/>
                    <a:pt x="2903" y="9957"/>
                  </a:cubicBezTo>
                  <a:cubicBezTo>
                    <a:pt x="2736" y="8890"/>
                    <a:pt x="2269" y="7889"/>
                    <a:pt x="1869" y="6888"/>
                  </a:cubicBezTo>
                  <a:cubicBezTo>
                    <a:pt x="1435" y="5854"/>
                    <a:pt x="1068" y="4820"/>
                    <a:pt x="901" y="3720"/>
                  </a:cubicBezTo>
                  <a:cubicBezTo>
                    <a:pt x="801" y="3086"/>
                    <a:pt x="768" y="2485"/>
                    <a:pt x="701" y="1885"/>
                  </a:cubicBezTo>
                  <a:cubicBezTo>
                    <a:pt x="668" y="1318"/>
                    <a:pt x="701" y="717"/>
                    <a:pt x="568" y="150"/>
                  </a:cubicBezTo>
                  <a:cubicBezTo>
                    <a:pt x="534" y="50"/>
                    <a:pt x="443" y="0"/>
                    <a:pt x="35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0" name="Google Shape;3210;p44"/>
            <p:cNvSpPr/>
            <p:nvPr/>
          </p:nvSpPr>
          <p:spPr>
            <a:xfrm>
              <a:off x="4169183" y="4034500"/>
              <a:ext cx="373490" cy="151116"/>
            </a:xfrm>
            <a:custGeom>
              <a:avLst/>
              <a:gdLst/>
              <a:ahLst/>
              <a:cxnLst/>
              <a:rect l="l" t="t" r="r" b="b"/>
              <a:pathLst>
                <a:path w="20761" h="8400" extrusionOk="0">
                  <a:moveTo>
                    <a:pt x="448" y="1"/>
                  </a:moveTo>
                  <a:cubicBezTo>
                    <a:pt x="232" y="1"/>
                    <a:pt x="1" y="219"/>
                    <a:pt x="46" y="468"/>
                  </a:cubicBezTo>
                  <a:cubicBezTo>
                    <a:pt x="380" y="2236"/>
                    <a:pt x="1447" y="3871"/>
                    <a:pt x="2748" y="5105"/>
                  </a:cubicBezTo>
                  <a:cubicBezTo>
                    <a:pt x="4049" y="6406"/>
                    <a:pt x="5650" y="7373"/>
                    <a:pt x="7385" y="7940"/>
                  </a:cubicBezTo>
                  <a:cubicBezTo>
                    <a:pt x="8383" y="8251"/>
                    <a:pt x="9405" y="8399"/>
                    <a:pt x="10420" y="8399"/>
                  </a:cubicBezTo>
                  <a:cubicBezTo>
                    <a:pt x="13004" y="8399"/>
                    <a:pt x="15548" y="7438"/>
                    <a:pt x="17559" y="5739"/>
                  </a:cubicBezTo>
                  <a:cubicBezTo>
                    <a:pt x="18326" y="5105"/>
                    <a:pt x="18993" y="4338"/>
                    <a:pt x="19560" y="3504"/>
                  </a:cubicBezTo>
                  <a:cubicBezTo>
                    <a:pt x="19860" y="3103"/>
                    <a:pt x="20094" y="2636"/>
                    <a:pt x="20294" y="2203"/>
                  </a:cubicBezTo>
                  <a:cubicBezTo>
                    <a:pt x="20494" y="1769"/>
                    <a:pt x="20761" y="1302"/>
                    <a:pt x="20494" y="868"/>
                  </a:cubicBezTo>
                  <a:cubicBezTo>
                    <a:pt x="20494" y="835"/>
                    <a:pt x="20494" y="802"/>
                    <a:pt x="20494" y="735"/>
                  </a:cubicBezTo>
                  <a:cubicBezTo>
                    <a:pt x="20474" y="596"/>
                    <a:pt x="20372" y="516"/>
                    <a:pt x="20257" y="516"/>
                  </a:cubicBezTo>
                  <a:cubicBezTo>
                    <a:pt x="20179" y="516"/>
                    <a:pt x="20095" y="554"/>
                    <a:pt x="20027" y="635"/>
                  </a:cubicBezTo>
                  <a:cubicBezTo>
                    <a:pt x="20061" y="635"/>
                    <a:pt x="20061" y="668"/>
                    <a:pt x="20094" y="668"/>
                  </a:cubicBezTo>
                  <a:cubicBezTo>
                    <a:pt x="19994" y="668"/>
                    <a:pt x="19894" y="702"/>
                    <a:pt x="19794" y="735"/>
                  </a:cubicBezTo>
                  <a:cubicBezTo>
                    <a:pt x="19727" y="802"/>
                    <a:pt x="19660" y="868"/>
                    <a:pt x="19627" y="935"/>
                  </a:cubicBezTo>
                  <a:cubicBezTo>
                    <a:pt x="19493" y="1102"/>
                    <a:pt x="19427" y="1302"/>
                    <a:pt x="19360" y="1502"/>
                  </a:cubicBezTo>
                  <a:cubicBezTo>
                    <a:pt x="19160" y="1869"/>
                    <a:pt x="18993" y="2236"/>
                    <a:pt x="18760" y="2603"/>
                  </a:cubicBezTo>
                  <a:cubicBezTo>
                    <a:pt x="18326" y="3303"/>
                    <a:pt x="17792" y="3937"/>
                    <a:pt x="17192" y="4504"/>
                  </a:cubicBezTo>
                  <a:cubicBezTo>
                    <a:pt x="16024" y="5605"/>
                    <a:pt x="14590" y="6439"/>
                    <a:pt x="13056" y="6873"/>
                  </a:cubicBezTo>
                  <a:cubicBezTo>
                    <a:pt x="12218" y="7117"/>
                    <a:pt x="11364" y="7234"/>
                    <a:pt x="10516" y="7234"/>
                  </a:cubicBezTo>
                  <a:cubicBezTo>
                    <a:pt x="8122" y="7234"/>
                    <a:pt x="5772" y="6305"/>
                    <a:pt x="3949" y="4704"/>
                  </a:cubicBezTo>
                  <a:cubicBezTo>
                    <a:pt x="2515" y="3437"/>
                    <a:pt x="1547" y="1869"/>
                    <a:pt x="713" y="168"/>
                  </a:cubicBezTo>
                  <a:cubicBezTo>
                    <a:pt x="649" y="50"/>
                    <a:pt x="550" y="1"/>
                    <a:pt x="4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1" name="Google Shape;3211;p44"/>
            <p:cNvSpPr/>
            <p:nvPr/>
          </p:nvSpPr>
          <p:spPr>
            <a:xfrm>
              <a:off x="4101001" y="3847835"/>
              <a:ext cx="45623" cy="60123"/>
            </a:xfrm>
            <a:custGeom>
              <a:avLst/>
              <a:gdLst/>
              <a:ahLst/>
              <a:cxnLst/>
              <a:rect l="l" t="t" r="r" b="b"/>
              <a:pathLst>
                <a:path w="2536" h="3342" extrusionOk="0">
                  <a:moveTo>
                    <a:pt x="502" y="1"/>
                  </a:moveTo>
                  <a:cubicBezTo>
                    <a:pt x="479" y="1"/>
                    <a:pt x="457" y="2"/>
                    <a:pt x="434" y="3"/>
                  </a:cubicBezTo>
                  <a:cubicBezTo>
                    <a:pt x="134" y="36"/>
                    <a:pt x="0" y="403"/>
                    <a:pt x="267" y="570"/>
                  </a:cubicBezTo>
                  <a:cubicBezTo>
                    <a:pt x="434" y="637"/>
                    <a:pt x="567" y="703"/>
                    <a:pt x="701" y="804"/>
                  </a:cubicBezTo>
                  <a:cubicBezTo>
                    <a:pt x="767" y="837"/>
                    <a:pt x="834" y="870"/>
                    <a:pt x="867" y="904"/>
                  </a:cubicBezTo>
                  <a:cubicBezTo>
                    <a:pt x="901" y="937"/>
                    <a:pt x="901" y="937"/>
                    <a:pt x="934" y="937"/>
                  </a:cubicBezTo>
                  <a:cubicBezTo>
                    <a:pt x="967" y="970"/>
                    <a:pt x="1001" y="1004"/>
                    <a:pt x="1034" y="1037"/>
                  </a:cubicBezTo>
                  <a:cubicBezTo>
                    <a:pt x="1101" y="1104"/>
                    <a:pt x="1134" y="1170"/>
                    <a:pt x="1201" y="1204"/>
                  </a:cubicBezTo>
                  <a:cubicBezTo>
                    <a:pt x="1201" y="1237"/>
                    <a:pt x="1201" y="1237"/>
                    <a:pt x="1201" y="1237"/>
                  </a:cubicBezTo>
                  <a:cubicBezTo>
                    <a:pt x="1234" y="1271"/>
                    <a:pt x="1268" y="1337"/>
                    <a:pt x="1301" y="1371"/>
                  </a:cubicBezTo>
                  <a:cubicBezTo>
                    <a:pt x="1301" y="1371"/>
                    <a:pt x="1301" y="1404"/>
                    <a:pt x="1334" y="1404"/>
                  </a:cubicBezTo>
                  <a:cubicBezTo>
                    <a:pt x="967" y="1504"/>
                    <a:pt x="634" y="1738"/>
                    <a:pt x="534" y="2104"/>
                  </a:cubicBezTo>
                  <a:cubicBezTo>
                    <a:pt x="417" y="2749"/>
                    <a:pt x="891" y="3341"/>
                    <a:pt x="1505" y="3341"/>
                  </a:cubicBezTo>
                  <a:cubicBezTo>
                    <a:pt x="1590" y="3341"/>
                    <a:pt x="1678" y="3330"/>
                    <a:pt x="1768" y="3305"/>
                  </a:cubicBezTo>
                  <a:cubicBezTo>
                    <a:pt x="2302" y="3172"/>
                    <a:pt x="2535" y="2571"/>
                    <a:pt x="2502" y="2038"/>
                  </a:cubicBezTo>
                  <a:cubicBezTo>
                    <a:pt x="2469" y="1537"/>
                    <a:pt x="2235" y="1070"/>
                    <a:pt x="1901" y="703"/>
                  </a:cubicBezTo>
                  <a:cubicBezTo>
                    <a:pt x="1550" y="352"/>
                    <a:pt x="1015" y="1"/>
                    <a:pt x="502" y="1"/>
                  </a:cubicBezTo>
                  <a:close/>
                </a:path>
              </a:pathLst>
            </a:custGeom>
            <a:solidFill>
              <a:srgbClr val="F0BC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2" name="Google Shape;3212;p44"/>
            <p:cNvSpPr/>
            <p:nvPr/>
          </p:nvSpPr>
          <p:spPr>
            <a:xfrm>
              <a:off x="4583474" y="3857010"/>
              <a:ext cx="34217" cy="58036"/>
            </a:xfrm>
            <a:custGeom>
              <a:avLst/>
              <a:gdLst/>
              <a:ahLst/>
              <a:cxnLst/>
              <a:rect l="l" t="t" r="r" b="b"/>
              <a:pathLst>
                <a:path w="1902" h="3226" extrusionOk="0">
                  <a:moveTo>
                    <a:pt x="1197" y="0"/>
                  </a:moveTo>
                  <a:cubicBezTo>
                    <a:pt x="839" y="0"/>
                    <a:pt x="540" y="343"/>
                    <a:pt x="367" y="660"/>
                  </a:cubicBezTo>
                  <a:cubicBezTo>
                    <a:pt x="200" y="1027"/>
                    <a:pt x="100" y="1461"/>
                    <a:pt x="67" y="1861"/>
                  </a:cubicBezTo>
                  <a:cubicBezTo>
                    <a:pt x="0" y="2328"/>
                    <a:pt x="167" y="2895"/>
                    <a:pt x="634" y="3129"/>
                  </a:cubicBezTo>
                  <a:cubicBezTo>
                    <a:pt x="760" y="3192"/>
                    <a:pt x="893" y="3225"/>
                    <a:pt x="1027" y="3225"/>
                  </a:cubicBezTo>
                  <a:cubicBezTo>
                    <a:pt x="1177" y="3225"/>
                    <a:pt x="1327" y="3184"/>
                    <a:pt x="1468" y="3096"/>
                  </a:cubicBezTo>
                  <a:cubicBezTo>
                    <a:pt x="1702" y="2962"/>
                    <a:pt x="1902" y="2695"/>
                    <a:pt x="1868" y="2395"/>
                  </a:cubicBezTo>
                  <a:cubicBezTo>
                    <a:pt x="1868" y="2061"/>
                    <a:pt x="1635" y="1795"/>
                    <a:pt x="1335" y="1728"/>
                  </a:cubicBezTo>
                  <a:cubicBezTo>
                    <a:pt x="1265" y="1714"/>
                    <a:pt x="1196" y="1706"/>
                    <a:pt x="1132" y="1706"/>
                  </a:cubicBezTo>
                  <a:cubicBezTo>
                    <a:pt x="1041" y="1706"/>
                    <a:pt x="960" y="1722"/>
                    <a:pt x="901" y="1761"/>
                  </a:cubicBezTo>
                  <a:cubicBezTo>
                    <a:pt x="901" y="1737"/>
                    <a:pt x="901" y="1712"/>
                    <a:pt x="901" y="1695"/>
                  </a:cubicBezTo>
                  <a:cubicBezTo>
                    <a:pt x="901" y="1661"/>
                    <a:pt x="901" y="1594"/>
                    <a:pt x="901" y="1561"/>
                  </a:cubicBezTo>
                  <a:cubicBezTo>
                    <a:pt x="934" y="1428"/>
                    <a:pt x="968" y="1261"/>
                    <a:pt x="1034" y="1127"/>
                  </a:cubicBezTo>
                  <a:cubicBezTo>
                    <a:pt x="1034" y="1103"/>
                    <a:pt x="1070" y="1024"/>
                    <a:pt x="1063" y="1024"/>
                  </a:cubicBezTo>
                  <a:cubicBezTo>
                    <a:pt x="1062" y="1024"/>
                    <a:pt x="1061" y="1025"/>
                    <a:pt x="1060" y="1026"/>
                  </a:cubicBezTo>
                  <a:lnTo>
                    <a:pt x="1060" y="1026"/>
                  </a:lnTo>
                  <a:cubicBezTo>
                    <a:pt x="1072" y="1005"/>
                    <a:pt x="1079" y="983"/>
                    <a:pt x="1101" y="961"/>
                  </a:cubicBezTo>
                  <a:cubicBezTo>
                    <a:pt x="1134" y="927"/>
                    <a:pt x="1134" y="894"/>
                    <a:pt x="1168" y="861"/>
                  </a:cubicBezTo>
                  <a:cubicBezTo>
                    <a:pt x="1168" y="861"/>
                    <a:pt x="1168" y="827"/>
                    <a:pt x="1201" y="827"/>
                  </a:cubicBezTo>
                  <a:cubicBezTo>
                    <a:pt x="1201" y="794"/>
                    <a:pt x="1235" y="794"/>
                    <a:pt x="1268" y="761"/>
                  </a:cubicBezTo>
                  <a:cubicBezTo>
                    <a:pt x="1268" y="761"/>
                    <a:pt x="1268" y="727"/>
                    <a:pt x="1301" y="727"/>
                  </a:cubicBezTo>
                  <a:cubicBezTo>
                    <a:pt x="1368" y="694"/>
                    <a:pt x="1435" y="627"/>
                    <a:pt x="1535" y="560"/>
                  </a:cubicBezTo>
                  <a:cubicBezTo>
                    <a:pt x="1702" y="394"/>
                    <a:pt x="1601" y="93"/>
                    <a:pt x="1368" y="27"/>
                  </a:cubicBezTo>
                  <a:cubicBezTo>
                    <a:pt x="1310" y="9"/>
                    <a:pt x="1252" y="0"/>
                    <a:pt x="1197" y="0"/>
                  </a:cubicBezTo>
                  <a:close/>
                </a:path>
              </a:pathLst>
            </a:custGeom>
            <a:solidFill>
              <a:srgbClr val="F0BC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3" name="Google Shape;3213;p44"/>
            <p:cNvSpPr/>
            <p:nvPr/>
          </p:nvSpPr>
          <p:spPr>
            <a:xfrm>
              <a:off x="3974873" y="3651527"/>
              <a:ext cx="734640" cy="198196"/>
            </a:xfrm>
            <a:custGeom>
              <a:avLst/>
              <a:gdLst/>
              <a:ahLst/>
              <a:cxnLst/>
              <a:rect l="l" t="t" r="r" b="b"/>
              <a:pathLst>
                <a:path w="40836" h="11017" extrusionOk="0">
                  <a:moveTo>
                    <a:pt x="24696" y="0"/>
                  </a:moveTo>
                  <a:cubicBezTo>
                    <a:pt x="24624" y="0"/>
                    <a:pt x="24551" y="23"/>
                    <a:pt x="24490" y="74"/>
                  </a:cubicBezTo>
                  <a:cubicBezTo>
                    <a:pt x="23890" y="708"/>
                    <a:pt x="23523" y="1508"/>
                    <a:pt x="22956" y="2142"/>
                  </a:cubicBezTo>
                  <a:cubicBezTo>
                    <a:pt x="22389" y="2809"/>
                    <a:pt x="21688" y="3376"/>
                    <a:pt x="20954" y="3843"/>
                  </a:cubicBezTo>
                  <a:cubicBezTo>
                    <a:pt x="20187" y="4310"/>
                    <a:pt x="19387" y="4644"/>
                    <a:pt x="18519" y="4811"/>
                  </a:cubicBezTo>
                  <a:cubicBezTo>
                    <a:pt x="17519" y="5044"/>
                    <a:pt x="16485" y="4877"/>
                    <a:pt x="15484" y="5144"/>
                  </a:cubicBezTo>
                  <a:cubicBezTo>
                    <a:pt x="14016" y="5544"/>
                    <a:pt x="12982" y="6845"/>
                    <a:pt x="11848" y="7846"/>
                  </a:cubicBezTo>
                  <a:cubicBezTo>
                    <a:pt x="11214" y="8380"/>
                    <a:pt x="10547" y="8747"/>
                    <a:pt x="9713" y="8747"/>
                  </a:cubicBezTo>
                  <a:cubicBezTo>
                    <a:pt x="8934" y="8722"/>
                    <a:pt x="8190" y="8502"/>
                    <a:pt x="7429" y="8502"/>
                  </a:cubicBezTo>
                  <a:cubicBezTo>
                    <a:pt x="7148" y="8502"/>
                    <a:pt x="6865" y="8532"/>
                    <a:pt x="6577" y="8613"/>
                  </a:cubicBezTo>
                  <a:cubicBezTo>
                    <a:pt x="5510" y="8914"/>
                    <a:pt x="4643" y="9614"/>
                    <a:pt x="3509" y="9714"/>
                  </a:cubicBezTo>
                  <a:cubicBezTo>
                    <a:pt x="3368" y="9727"/>
                    <a:pt x="3227" y="9733"/>
                    <a:pt x="3086" y="9733"/>
                  </a:cubicBezTo>
                  <a:cubicBezTo>
                    <a:pt x="2121" y="9733"/>
                    <a:pt x="1154" y="9442"/>
                    <a:pt x="340" y="8947"/>
                  </a:cubicBezTo>
                  <a:cubicBezTo>
                    <a:pt x="312" y="8930"/>
                    <a:pt x="283" y="8923"/>
                    <a:pt x="255" y="8923"/>
                  </a:cubicBezTo>
                  <a:cubicBezTo>
                    <a:pt x="116" y="8923"/>
                    <a:pt x="1" y="9103"/>
                    <a:pt x="140" y="9214"/>
                  </a:cubicBezTo>
                  <a:cubicBezTo>
                    <a:pt x="996" y="10070"/>
                    <a:pt x="2126" y="10463"/>
                    <a:pt x="3273" y="10463"/>
                  </a:cubicBezTo>
                  <a:cubicBezTo>
                    <a:pt x="4048" y="10463"/>
                    <a:pt x="4831" y="10284"/>
                    <a:pt x="5543" y="9948"/>
                  </a:cubicBezTo>
                  <a:cubicBezTo>
                    <a:pt x="6010" y="9747"/>
                    <a:pt x="6444" y="9514"/>
                    <a:pt x="6944" y="9414"/>
                  </a:cubicBezTo>
                  <a:cubicBezTo>
                    <a:pt x="7139" y="9363"/>
                    <a:pt x="7333" y="9343"/>
                    <a:pt x="7527" y="9343"/>
                  </a:cubicBezTo>
                  <a:cubicBezTo>
                    <a:pt x="7966" y="9343"/>
                    <a:pt x="8406" y="9445"/>
                    <a:pt x="8846" y="9514"/>
                  </a:cubicBezTo>
                  <a:cubicBezTo>
                    <a:pt x="9150" y="9557"/>
                    <a:pt x="9447" y="9583"/>
                    <a:pt x="9740" y="9583"/>
                  </a:cubicBezTo>
                  <a:cubicBezTo>
                    <a:pt x="10345" y="9583"/>
                    <a:pt x="10930" y="9473"/>
                    <a:pt x="11514" y="9180"/>
                  </a:cubicBezTo>
                  <a:cubicBezTo>
                    <a:pt x="12982" y="8447"/>
                    <a:pt x="13916" y="6879"/>
                    <a:pt x="15417" y="6245"/>
                  </a:cubicBezTo>
                  <a:cubicBezTo>
                    <a:pt x="16384" y="5845"/>
                    <a:pt x="17519" y="6045"/>
                    <a:pt x="18553" y="5878"/>
                  </a:cubicBezTo>
                  <a:cubicBezTo>
                    <a:pt x="19453" y="5711"/>
                    <a:pt x="20354" y="5378"/>
                    <a:pt x="21188" y="4977"/>
                  </a:cubicBezTo>
                  <a:cubicBezTo>
                    <a:pt x="22122" y="4477"/>
                    <a:pt x="22956" y="3843"/>
                    <a:pt x="23656" y="3043"/>
                  </a:cubicBezTo>
                  <a:cubicBezTo>
                    <a:pt x="23790" y="2909"/>
                    <a:pt x="23923" y="2742"/>
                    <a:pt x="24023" y="2609"/>
                  </a:cubicBezTo>
                  <a:cubicBezTo>
                    <a:pt x="24057" y="2676"/>
                    <a:pt x="24090" y="2776"/>
                    <a:pt x="24090" y="2843"/>
                  </a:cubicBezTo>
                  <a:cubicBezTo>
                    <a:pt x="24324" y="3476"/>
                    <a:pt x="24690" y="4077"/>
                    <a:pt x="25191" y="4510"/>
                  </a:cubicBezTo>
                  <a:cubicBezTo>
                    <a:pt x="26192" y="5411"/>
                    <a:pt x="27426" y="5811"/>
                    <a:pt x="28660" y="6245"/>
                  </a:cubicBezTo>
                  <a:cubicBezTo>
                    <a:pt x="29294" y="6445"/>
                    <a:pt x="29894" y="6679"/>
                    <a:pt x="30461" y="7046"/>
                  </a:cubicBezTo>
                  <a:cubicBezTo>
                    <a:pt x="31028" y="7446"/>
                    <a:pt x="31462" y="8013"/>
                    <a:pt x="31862" y="8580"/>
                  </a:cubicBezTo>
                  <a:cubicBezTo>
                    <a:pt x="32796" y="9814"/>
                    <a:pt x="33897" y="10648"/>
                    <a:pt x="35431" y="10915"/>
                  </a:cubicBezTo>
                  <a:cubicBezTo>
                    <a:pt x="35847" y="10983"/>
                    <a:pt x="36265" y="11017"/>
                    <a:pt x="36682" y="11017"/>
                  </a:cubicBezTo>
                  <a:cubicBezTo>
                    <a:pt x="38109" y="11017"/>
                    <a:pt x="39522" y="10622"/>
                    <a:pt x="40735" y="9848"/>
                  </a:cubicBezTo>
                  <a:cubicBezTo>
                    <a:pt x="40835" y="9747"/>
                    <a:pt x="40802" y="9547"/>
                    <a:pt x="40635" y="9547"/>
                  </a:cubicBezTo>
                  <a:cubicBezTo>
                    <a:pt x="39868" y="9547"/>
                    <a:pt x="39101" y="9581"/>
                    <a:pt x="38367" y="9714"/>
                  </a:cubicBezTo>
                  <a:cubicBezTo>
                    <a:pt x="37729" y="9830"/>
                    <a:pt x="37067" y="9921"/>
                    <a:pt x="36423" y="9921"/>
                  </a:cubicBezTo>
                  <a:cubicBezTo>
                    <a:pt x="36325" y="9921"/>
                    <a:pt x="36228" y="9919"/>
                    <a:pt x="36132" y="9914"/>
                  </a:cubicBezTo>
                  <a:cubicBezTo>
                    <a:pt x="35498" y="9848"/>
                    <a:pt x="34831" y="9681"/>
                    <a:pt x="34264" y="9381"/>
                  </a:cubicBezTo>
                  <a:cubicBezTo>
                    <a:pt x="33664" y="9080"/>
                    <a:pt x="33197" y="8580"/>
                    <a:pt x="32796" y="8046"/>
                  </a:cubicBezTo>
                  <a:cubicBezTo>
                    <a:pt x="32396" y="7513"/>
                    <a:pt x="31996" y="6945"/>
                    <a:pt x="31495" y="6512"/>
                  </a:cubicBezTo>
                  <a:cubicBezTo>
                    <a:pt x="31028" y="6112"/>
                    <a:pt x="30495" y="5811"/>
                    <a:pt x="29961" y="5578"/>
                  </a:cubicBezTo>
                  <a:cubicBezTo>
                    <a:pt x="28860" y="5111"/>
                    <a:pt x="27659" y="4911"/>
                    <a:pt x="26592" y="4377"/>
                  </a:cubicBezTo>
                  <a:cubicBezTo>
                    <a:pt x="25958" y="4043"/>
                    <a:pt x="25358" y="3610"/>
                    <a:pt x="24991" y="2976"/>
                  </a:cubicBezTo>
                  <a:cubicBezTo>
                    <a:pt x="24791" y="2642"/>
                    <a:pt x="24657" y="2275"/>
                    <a:pt x="24590" y="1909"/>
                  </a:cubicBezTo>
                  <a:cubicBezTo>
                    <a:pt x="24590" y="1875"/>
                    <a:pt x="24590" y="1842"/>
                    <a:pt x="24557" y="1842"/>
                  </a:cubicBezTo>
                  <a:cubicBezTo>
                    <a:pt x="24824" y="1375"/>
                    <a:pt x="25024" y="874"/>
                    <a:pt x="25024" y="307"/>
                  </a:cubicBezTo>
                  <a:cubicBezTo>
                    <a:pt x="25024" y="121"/>
                    <a:pt x="24862" y="0"/>
                    <a:pt x="246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4" name="Google Shape;3214;p44"/>
            <p:cNvSpPr/>
            <p:nvPr/>
          </p:nvSpPr>
          <p:spPr>
            <a:xfrm>
              <a:off x="4240945" y="3822073"/>
              <a:ext cx="66491" cy="25294"/>
            </a:xfrm>
            <a:custGeom>
              <a:avLst/>
              <a:gdLst/>
              <a:ahLst/>
              <a:cxnLst/>
              <a:rect l="l" t="t" r="r" b="b"/>
              <a:pathLst>
                <a:path w="3696" h="1406" extrusionOk="0">
                  <a:moveTo>
                    <a:pt x="1761" y="1"/>
                  </a:moveTo>
                  <a:cubicBezTo>
                    <a:pt x="1428" y="34"/>
                    <a:pt x="1127" y="101"/>
                    <a:pt x="827" y="201"/>
                  </a:cubicBezTo>
                  <a:cubicBezTo>
                    <a:pt x="527" y="334"/>
                    <a:pt x="193" y="534"/>
                    <a:pt x="93" y="868"/>
                  </a:cubicBezTo>
                  <a:cubicBezTo>
                    <a:pt x="1" y="1084"/>
                    <a:pt x="223" y="1272"/>
                    <a:pt x="415" y="1272"/>
                  </a:cubicBezTo>
                  <a:cubicBezTo>
                    <a:pt x="430" y="1272"/>
                    <a:pt x="446" y="1271"/>
                    <a:pt x="460" y="1268"/>
                  </a:cubicBezTo>
                  <a:cubicBezTo>
                    <a:pt x="594" y="1235"/>
                    <a:pt x="727" y="1135"/>
                    <a:pt x="827" y="1101"/>
                  </a:cubicBezTo>
                  <a:cubicBezTo>
                    <a:pt x="894" y="1068"/>
                    <a:pt x="961" y="1035"/>
                    <a:pt x="994" y="1001"/>
                  </a:cubicBezTo>
                  <a:lnTo>
                    <a:pt x="1027" y="1001"/>
                  </a:lnTo>
                  <a:cubicBezTo>
                    <a:pt x="1061" y="968"/>
                    <a:pt x="1094" y="968"/>
                    <a:pt x="1127" y="968"/>
                  </a:cubicBezTo>
                  <a:cubicBezTo>
                    <a:pt x="1228" y="935"/>
                    <a:pt x="1361" y="901"/>
                    <a:pt x="1461" y="868"/>
                  </a:cubicBezTo>
                  <a:lnTo>
                    <a:pt x="1995" y="868"/>
                  </a:lnTo>
                  <a:cubicBezTo>
                    <a:pt x="2028" y="868"/>
                    <a:pt x="2062" y="901"/>
                    <a:pt x="2062" y="901"/>
                  </a:cubicBezTo>
                  <a:cubicBezTo>
                    <a:pt x="2162" y="901"/>
                    <a:pt x="2295" y="935"/>
                    <a:pt x="2395" y="1001"/>
                  </a:cubicBezTo>
                  <a:lnTo>
                    <a:pt x="2428" y="1001"/>
                  </a:lnTo>
                  <a:cubicBezTo>
                    <a:pt x="2462" y="1001"/>
                    <a:pt x="2495" y="1035"/>
                    <a:pt x="2529" y="1035"/>
                  </a:cubicBezTo>
                  <a:cubicBezTo>
                    <a:pt x="2562" y="1068"/>
                    <a:pt x="2629" y="1101"/>
                    <a:pt x="2662" y="1135"/>
                  </a:cubicBezTo>
                  <a:cubicBezTo>
                    <a:pt x="2687" y="1135"/>
                    <a:pt x="2768" y="1191"/>
                    <a:pt x="2779" y="1191"/>
                  </a:cubicBezTo>
                  <a:cubicBezTo>
                    <a:pt x="2783" y="1191"/>
                    <a:pt x="2779" y="1185"/>
                    <a:pt x="2762" y="1168"/>
                  </a:cubicBezTo>
                  <a:lnTo>
                    <a:pt x="2762" y="1168"/>
                  </a:lnTo>
                  <a:cubicBezTo>
                    <a:pt x="2790" y="1196"/>
                    <a:pt x="2817" y="1223"/>
                    <a:pt x="2864" y="1251"/>
                  </a:cubicBezTo>
                  <a:lnTo>
                    <a:pt x="2864" y="1251"/>
                  </a:lnTo>
                  <a:cubicBezTo>
                    <a:pt x="2872" y="1263"/>
                    <a:pt x="2962" y="1335"/>
                    <a:pt x="2962" y="1335"/>
                  </a:cubicBezTo>
                  <a:cubicBezTo>
                    <a:pt x="3036" y="1384"/>
                    <a:pt x="3118" y="1406"/>
                    <a:pt x="3200" y="1406"/>
                  </a:cubicBezTo>
                  <a:cubicBezTo>
                    <a:pt x="3340" y="1406"/>
                    <a:pt x="3478" y="1340"/>
                    <a:pt x="3563" y="1235"/>
                  </a:cubicBezTo>
                  <a:cubicBezTo>
                    <a:pt x="3696" y="1035"/>
                    <a:pt x="3663" y="801"/>
                    <a:pt x="3529" y="634"/>
                  </a:cubicBezTo>
                  <a:cubicBezTo>
                    <a:pt x="3329" y="401"/>
                    <a:pt x="2962" y="234"/>
                    <a:pt x="2695" y="134"/>
                  </a:cubicBezTo>
                  <a:cubicBezTo>
                    <a:pt x="2395" y="34"/>
                    <a:pt x="2062" y="1"/>
                    <a:pt x="176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5" name="Google Shape;3215;p44"/>
            <p:cNvSpPr/>
            <p:nvPr/>
          </p:nvSpPr>
          <p:spPr>
            <a:xfrm>
              <a:off x="4418686" y="3822073"/>
              <a:ext cx="66383" cy="25006"/>
            </a:xfrm>
            <a:custGeom>
              <a:avLst/>
              <a:gdLst/>
              <a:ahLst/>
              <a:cxnLst/>
              <a:rect l="l" t="t" r="r" b="b"/>
              <a:pathLst>
                <a:path w="3690" h="1390" extrusionOk="0">
                  <a:moveTo>
                    <a:pt x="1755" y="1"/>
                  </a:moveTo>
                  <a:cubicBezTo>
                    <a:pt x="1455" y="34"/>
                    <a:pt x="1121" y="101"/>
                    <a:pt x="854" y="201"/>
                  </a:cubicBezTo>
                  <a:cubicBezTo>
                    <a:pt x="554" y="334"/>
                    <a:pt x="187" y="534"/>
                    <a:pt x="87" y="868"/>
                  </a:cubicBezTo>
                  <a:cubicBezTo>
                    <a:pt x="0" y="1070"/>
                    <a:pt x="190" y="1248"/>
                    <a:pt x="394" y="1248"/>
                  </a:cubicBezTo>
                  <a:cubicBezTo>
                    <a:pt x="425" y="1248"/>
                    <a:pt x="456" y="1244"/>
                    <a:pt x="487" y="1235"/>
                  </a:cubicBezTo>
                  <a:cubicBezTo>
                    <a:pt x="588" y="1235"/>
                    <a:pt x="721" y="1135"/>
                    <a:pt x="821" y="1068"/>
                  </a:cubicBezTo>
                  <a:cubicBezTo>
                    <a:pt x="888" y="1068"/>
                    <a:pt x="954" y="1035"/>
                    <a:pt x="1021" y="1001"/>
                  </a:cubicBezTo>
                  <a:cubicBezTo>
                    <a:pt x="1055" y="968"/>
                    <a:pt x="1088" y="968"/>
                    <a:pt x="1121" y="968"/>
                  </a:cubicBezTo>
                  <a:cubicBezTo>
                    <a:pt x="1221" y="901"/>
                    <a:pt x="1355" y="901"/>
                    <a:pt x="1455" y="868"/>
                  </a:cubicBezTo>
                  <a:lnTo>
                    <a:pt x="2055" y="868"/>
                  </a:lnTo>
                  <a:cubicBezTo>
                    <a:pt x="2189" y="901"/>
                    <a:pt x="2289" y="935"/>
                    <a:pt x="2422" y="968"/>
                  </a:cubicBezTo>
                  <a:cubicBezTo>
                    <a:pt x="2422" y="968"/>
                    <a:pt x="2422" y="968"/>
                    <a:pt x="2422" y="1001"/>
                  </a:cubicBezTo>
                  <a:cubicBezTo>
                    <a:pt x="2456" y="1001"/>
                    <a:pt x="2489" y="1001"/>
                    <a:pt x="2522" y="1035"/>
                  </a:cubicBezTo>
                  <a:cubicBezTo>
                    <a:pt x="2589" y="1068"/>
                    <a:pt x="2622" y="1068"/>
                    <a:pt x="2689" y="1101"/>
                  </a:cubicBezTo>
                  <a:cubicBezTo>
                    <a:pt x="2689" y="1127"/>
                    <a:pt x="2766" y="1191"/>
                    <a:pt x="2774" y="1191"/>
                  </a:cubicBezTo>
                  <a:cubicBezTo>
                    <a:pt x="2776" y="1191"/>
                    <a:pt x="2772" y="1184"/>
                    <a:pt x="2756" y="1168"/>
                  </a:cubicBezTo>
                  <a:lnTo>
                    <a:pt x="2756" y="1168"/>
                  </a:lnTo>
                  <a:cubicBezTo>
                    <a:pt x="2789" y="1202"/>
                    <a:pt x="2856" y="1235"/>
                    <a:pt x="2889" y="1268"/>
                  </a:cubicBezTo>
                  <a:cubicBezTo>
                    <a:pt x="2876" y="1255"/>
                    <a:pt x="2870" y="1250"/>
                    <a:pt x="2871" y="1250"/>
                  </a:cubicBezTo>
                  <a:lnTo>
                    <a:pt x="2871" y="1250"/>
                  </a:lnTo>
                  <a:cubicBezTo>
                    <a:pt x="2872" y="1250"/>
                    <a:pt x="2963" y="1335"/>
                    <a:pt x="2989" y="1335"/>
                  </a:cubicBezTo>
                  <a:cubicBezTo>
                    <a:pt x="3049" y="1371"/>
                    <a:pt x="3122" y="1390"/>
                    <a:pt x="3197" y="1390"/>
                  </a:cubicBezTo>
                  <a:cubicBezTo>
                    <a:pt x="3330" y="1390"/>
                    <a:pt x="3471" y="1330"/>
                    <a:pt x="3556" y="1201"/>
                  </a:cubicBezTo>
                  <a:cubicBezTo>
                    <a:pt x="3690" y="1035"/>
                    <a:pt x="3656" y="801"/>
                    <a:pt x="3523" y="634"/>
                  </a:cubicBezTo>
                  <a:cubicBezTo>
                    <a:pt x="3323" y="401"/>
                    <a:pt x="2956" y="234"/>
                    <a:pt x="2689" y="134"/>
                  </a:cubicBezTo>
                  <a:cubicBezTo>
                    <a:pt x="2389" y="34"/>
                    <a:pt x="2055" y="1"/>
                    <a:pt x="175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6" name="Google Shape;3216;p44"/>
            <p:cNvSpPr/>
            <p:nvPr/>
          </p:nvSpPr>
          <p:spPr>
            <a:xfrm>
              <a:off x="4257621" y="3886892"/>
              <a:ext cx="35422" cy="51613"/>
            </a:xfrm>
            <a:custGeom>
              <a:avLst/>
              <a:gdLst/>
              <a:ahLst/>
              <a:cxnLst/>
              <a:rect l="l" t="t" r="r" b="b"/>
              <a:pathLst>
                <a:path w="1969" h="2869" extrusionOk="0">
                  <a:moveTo>
                    <a:pt x="968" y="0"/>
                  </a:moveTo>
                  <a:cubicBezTo>
                    <a:pt x="901" y="34"/>
                    <a:pt x="801" y="34"/>
                    <a:pt x="734" y="34"/>
                  </a:cubicBezTo>
                  <a:cubicBezTo>
                    <a:pt x="567" y="100"/>
                    <a:pt x="434" y="167"/>
                    <a:pt x="301" y="300"/>
                  </a:cubicBezTo>
                  <a:cubicBezTo>
                    <a:pt x="267" y="334"/>
                    <a:pt x="200" y="400"/>
                    <a:pt x="167" y="467"/>
                  </a:cubicBezTo>
                  <a:cubicBezTo>
                    <a:pt x="67" y="634"/>
                    <a:pt x="34" y="801"/>
                    <a:pt x="34" y="968"/>
                  </a:cubicBezTo>
                  <a:cubicBezTo>
                    <a:pt x="34" y="1134"/>
                    <a:pt x="0" y="1301"/>
                    <a:pt x="0" y="1468"/>
                  </a:cubicBezTo>
                  <a:cubicBezTo>
                    <a:pt x="0" y="1535"/>
                    <a:pt x="0" y="1635"/>
                    <a:pt x="34" y="1701"/>
                  </a:cubicBezTo>
                  <a:cubicBezTo>
                    <a:pt x="34" y="1868"/>
                    <a:pt x="34" y="2035"/>
                    <a:pt x="67" y="2168"/>
                  </a:cubicBezTo>
                  <a:cubicBezTo>
                    <a:pt x="100" y="2268"/>
                    <a:pt x="134" y="2335"/>
                    <a:pt x="167" y="2402"/>
                  </a:cubicBezTo>
                  <a:cubicBezTo>
                    <a:pt x="234" y="2502"/>
                    <a:pt x="301" y="2602"/>
                    <a:pt x="401" y="2669"/>
                  </a:cubicBezTo>
                  <a:cubicBezTo>
                    <a:pt x="467" y="2735"/>
                    <a:pt x="534" y="2769"/>
                    <a:pt x="634" y="2802"/>
                  </a:cubicBezTo>
                  <a:cubicBezTo>
                    <a:pt x="734" y="2836"/>
                    <a:pt x="868" y="2869"/>
                    <a:pt x="1001" y="2869"/>
                  </a:cubicBezTo>
                  <a:cubicBezTo>
                    <a:pt x="1068" y="2869"/>
                    <a:pt x="1135" y="2836"/>
                    <a:pt x="1235" y="2836"/>
                  </a:cubicBezTo>
                  <a:lnTo>
                    <a:pt x="1468" y="2735"/>
                  </a:lnTo>
                  <a:cubicBezTo>
                    <a:pt x="1568" y="2669"/>
                    <a:pt x="1668" y="2602"/>
                    <a:pt x="1735" y="2502"/>
                  </a:cubicBezTo>
                  <a:cubicBezTo>
                    <a:pt x="1802" y="2402"/>
                    <a:pt x="1868" y="2302"/>
                    <a:pt x="1902" y="2168"/>
                  </a:cubicBezTo>
                  <a:cubicBezTo>
                    <a:pt x="1935" y="2035"/>
                    <a:pt x="1935" y="1868"/>
                    <a:pt x="1935" y="1701"/>
                  </a:cubicBezTo>
                  <a:cubicBezTo>
                    <a:pt x="1968" y="1601"/>
                    <a:pt x="1968" y="1535"/>
                    <a:pt x="1968" y="1468"/>
                  </a:cubicBezTo>
                  <a:cubicBezTo>
                    <a:pt x="1935" y="1301"/>
                    <a:pt x="1935" y="1134"/>
                    <a:pt x="1935" y="968"/>
                  </a:cubicBezTo>
                  <a:cubicBezTo>
                    <a:pt x="1935" y="834"/>
                    <a:pt x="1902" y="701"/>
                    <a:pt x="1835" y="601"/>
                  </a:cubicBezTo>
                  <a:cubicBezTo>
                    <a:pt x="1802" y="467"/>
                    <a:pt x="1735" y="367"/>
                    <a:pt x="1668" y="300"/>
                  </a:cubicBezTo>
                  <a:cubicBezTo>
                    <a:pt x="1568" y="200"/>
                    <a:pt x="1468" y="134"/>
                    <a:pt x="1335" y="100"/>
                  </a:cubicBezTo>
                  <a:cubicBezTo>
                    <a:pt x="1235" y="34"/>
                    <a:pt x="1101" y="0"/>
                    <a:pt x="968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7" name="Google Shape;3217;p44"/>
            <p:cNvSpPr/>
            <p:nvPr/>
          </p:nvSpPr>
          <p:spPr>
            <a:xfrm>
              <a:off x="4430451" y="3886892"/>
              <a:ext cx="34811" cy="51613"/>
            </a:xfrm>
            <a:custGeom>
              <a:avLst/>
              <a:gdLst/>
              <a:ahLst/>
              <a:cxnLst/>
              <a:rect l="l" t="t" r="r" b="b"/>
              <a:pathLst>
                <a:path w="1935" h="2869" extrusionOk="0">
                  <a:moveTo>
                    <a:pt x="968" y="0"/>
                  </a:moveTo>
                  <a:cubicBezTo>
                    <a:pt x="868" y="34"/>
                    <a:pt x="801" y="34"/>
                    <a:pt x="701" y="34"/>
                  </a:cubicBezTo>
                  <a:cubicBezTo>
                    <a:pt x="534" y="100"/>
                    <a:pt x="401" y="167"/>
                    <a:pt x="267" y="300"/>
                  </a:cubicBezTo>
                  <a:cubicBezTo>
                    <a:pt x="234" y="334"/>
                    <a:pt x="167" y="400"/>
                    <a:pt x="134" y="467"/>
                  </a:cubicBezTo>
                  <a:cubicBezTo>
                    <a:pt x="34" y="634"/>
                    <a:pt x="0" y="801"/>
                    <a:pt x="0" y="968"/>
                  </a:cubicBezTo>
                  <a:cubicBezTo>
                    <a:pt x="0" y="1134"/>
                    <a:pt x="0" y="1301"/>
                    <a:pt x="0" y="1468"/>
                  </a:cubicBezTo>
                  <a:cubicBezTo>
                    <a:pt x="0" y="1535"/>
                    <a:pt x="0" y="1635"/>
                    <a:pt x="0" y="1701"/>
                  </a:cubicBezTo>
                  <a:cubicBezTo>
                    <a:pt x="0" y="1868"/>
                    <a:pt x="0" y="2035"/>
                    <a:pt x="67" y="2168"/>
                  </a:cubicBezTo>
                  <a:cubicBezTo>
                    <a:pt x="100" y="2268"/>
                    <a:pt x="100" y="2335"/>
                    <a:pt x="167" y="2402"/>
                  </a:cubicBezTo>
                  <a:cubicBezTo>
                    <a:pt x="200" y="2502"/>
                    <a:pt x="300" y="2602"/>
                    <a:pt x="401" y="2669"/>
                  </a:cubicBezTo>
                  <a:cubicBezTo>
                    <a:pt x="467" y="2735"/>
                    <a:pt x="534" y="2769"/>
                    <a:pt x="601" y="2802"/>
                  </a:cubicBezTo>
                  <a:cubicBezTo>
                    <a:pt x="701" y="2836"/>
                    <a:pt x="834" y="2869"/>
                    <a:pt x="968" y="2869"/>
                  </a:cubicBezTo>
                  <a:cubicBezTo>
                    <a:pt x="1034" y="2869"/>
                    <a:pt x="1134" y="2836"/>
                    <a:pt x="1201" y="2836"/>
                  </a:cubicBezTo>
                  <a:lnTo>
                    <a:pt x="1435" y="2735"/>
                  </a:lnTo>
                  <a:cubicBezTo>
                    <a:pt x="1535" y="2669"/>
                    <a:pt x="1635" y="2602"/>
                    <a:pt x="1701" y="2502"/>
                  </a:cubicBezTo>
                  <a:cubicBezTo>
                    <a:pt x="1802" y="2402"/>
                    <a:pt x="1835" y="2302"/>
                    <a:pt x="1868" y="2168"/>
                  </a:cubicBezTo>
                  <a:cubicBezTo>
                    <a:pt x="1902" y="2035"/>
                    <a:pt x="1902" y="1868"/>
                    <a:pt x="1935" y="1701"/>
                  </a:cubicBezTo>
                  <a:cubicBezTo>
                    <a:pt x="1935" y="1601"/>
                    <a:pt x="1935" y="1535"/>
                    <a:pt x="1935" y="1468"/>
                  </a:cubicBezTo>
                  <a:cubicBezTo>
                    <a:pt x="1935" y="1301"/>
                    <a:pt x="1902" y="1134"/>
                    <a:pt x="1902" y="968"/>
                  </a:cubicBezTo>
                  <a:cubicBezTo>
                    <a:pt x="1902" y="834"/>
                    <a:pt x="1902" y="701"/>
                    <a:pt x="1835" y="601"/>
                  </a:cubicBezTo>
                  <a:cubicBezTo>
                    <a:pt x="1802" y="467"/>
                    <a:pt x="1735" y="367"/>
                    <a:pt x="1635" y="300"/>
                  </a:cubicBezTo>
                  <a:cubicBezTo>
                    <a:pt x="1535" y="200"/>
                    <a:pt x="1435" y="134"/>
                    <a:pt x="1335" y="100"/>
                  </a:cubicBezTo>
                  <a:cubicBezTo>
                    <a:pt x="1201" y="34"/>
                    <a:pt x="1101" y="0"/>
                    <a:pt x="968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8" name="Google Shape;3218;p44"/>
            <p:cNvSpPr/>
            <p:nvPr/>
          </p:nvSpPr>
          <p:spPr>
            <a:xfrm>
              <a:off x="4335626" y="3971499"/>
              <a:ext cx="52225" cy="23423"/>
            </a:xfrm>
            <a:custGeom>
              <a:avLst/>
              <a:gdLst/>
              <a:ahLst/>
              <a:cxnLst/>
              <a:rect l="l" t="t" r="r" b="b"/>
              <a:pathLst>
                <a:path w="2903" h="1302" extrusionOk="0">
                  <a:moveTo>
                    <a:pt x="2536" y="1"/>
                  </a:moveTo>
                  <a:cubicBezTo>
                    <a:pt x="2469" y="1"/>
                    <a:pt x="2403" y="34"/>
                    <a:pt x="2336" y="34"/>
                  </a:cubicBezTo>
                  <a:cubicBezTo>
                    <a:pt x="2202" y="101"/>
                    <a:pt x="2069" y="134"/>
                    <a:pt x="1969" y="201"/>
                  </a:cubicBezTo>
                  <a:cubicBezTo>
                    <a:pt x="1902" y="234"/>
                    <a:pt x="1835" y="267"/>
                    <a:pt x="1802" y="301"/>
                  </a:cubicBezTo>
                  <a:lnTo>
                    <a:pt x="1735" y="334"/>
                  </a:lnTo>
                  <a:cubicBezTo>
                    <a:pt x="1669" y="334"/>
                    <a:pt x="1602" y="367"/>
                    <a:pt x="1569" y="367"/>
                  </a:cubicBezTo>
                  <a:cubicBezTo>
                    <a:pt x="1535" y="401"/>
                    <a:pt x="1502" y="401"/>
                    <a:pt x="1469" y="401"/>
                  </a:cubicBezTo>
                  <a:lnTo>
                    <a:pt x="1168" y="401"/>
                  </a:lnTo>
                  <a:cubicBezTo>
                    <a:pt x="1068" y="367"/>
                    <a:pt x="968" y="367"/>
                    <a:pt x="835" y="301"/>
                  </a:cubicBezTo>
                  <a:cubicBezTo>
                    <a:pt x="835" y="301"/>
                    <a:pt x="768" y="267"/>
                    <a:pt x="735" y="267"/>
                  </a:cubicBezTo>
                  <a:cubicBezTo>
                    <a:pt x="735" y="267"/>
                    <a:pt x="701" y="267"/>
                    <a:pt x="668" y="234"/>
                  </a:cubicBezTo>
                  <a:cubicBezTo>
                    <a:pt x="601" y="234"/>
                    <a:pt x="535" y="201"/>
                    <a:pt x="535" y="201"/>
                  </a:cubicBezTo>
                  <a:cubicBezTo>
                    <a:pt x="468" y="167"/>
                    <a:pt x="368" y="134"/>
                    <a:pt x="301" y="134"/>
                  </a:cubicBezTo>
                  <a:lnTo>
                    <a:pt x="168" y="134"/>
                  </a:lnTo>
                  <a:cubicBezTo>
                    <a:pt x="156" y="128"/>
                    <a:pt x="143" y="125"/>
                    <a:pt x="130" y="125"/>
                  </a:cubicBezTo>
                  <a:cubicBezTo>
                    <a:pt x="69" y="125"/>
                    <a:pt x="1" y="185"/>
                    <a:pt x="1" y="267"/>
                  </a:cubicBezTo>
                  <a:cubicBezTo>
                    <a:pt x="1" y="401"/>
                    <a:pt x="1" y="534"/>
                    <a:pt x="101" y="668"/>
                  </a:cubicBezTo>
                  <a:cubicBezTo>
                    <a:pt x="201" y="801"/>
                    <a:pt x="334" y="968"/>
                    <a:pt x="468" y="1035"/>
                  </a:cubicBezTo>
                  <a:cubicBezTo>
                    <a:pt x="768" y="1201"/>
                    <a:pt x="1102" y="1301"/>
                    <a:pt x="1435" y="1301"/>
                  </a:cubicBezTo>
                  <a:cubicBezTo>
                    <a:pt x="1769" y="1268"/>
                    <a:pt x="2136" y="1201"/>
                    <a:pt x="2403" y="1035"/>
                  </a:cubicBezTo>
                  <a:cubicBezTo>
                    <a:pt x="2569" y="901"/>
                    <a:pt x="2703" y="801"/>
                    <a:pt x="2769" y="601"/>
                  </a:cubicBezTo>
                  <a:cubicBezTo>
                    <a:pt x="2870" y="434"/>
                    <a:pt x="2903" y="301"/>
                    <a:pt x="2836" y="134"/>
                  </a:cubicBezTo>
                  <a:cubicBezTo>
                    <a:pt x="2803" y="67"/>
                    <a:pt x="2736" y="34"/>
                    <a:pt x="263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9" name="Google Shape;3219;p44"/>
            <p:cNvSpPr/>
            <p:nvPr/>
          </p:nvSpPr>
          <p:spPr>
            <a:xfrm>
              <a:off x="4323033" y="4034392"/>
              <a:ext cx="73831" cy="39992"/>
            </a:xfrm>
            <a:custGeom>
              <a:avLst/>
              <a:gdLst/>
              <a:ahLst/>
              <a:cxnLst/>
              <a:rect l="l" t="t" r="r" b="b"/>
              <a:pathLst>
                <a:path w="4104" h="2223" extrusionOk="0">
                  <a:moveTo>
                    <a:pt x="3003" y="1"/>
                  </a:moveTo>
                  <a:cubicBezTo>
                    <a:pt x="2721" y="1"/>
                    <a:pt x="2457" y="87"/>
                    <a:pt x="2169" y="174"/>
                  </a:cubicBezTo>
                  <a:lnTo>
                    <a:pt x="1668" y="174"/>
                  </a:lnTo>
                  <a:cubicBezTo>
                    <a:pt x="1568" y="141"/>
                    <a:pt x="1468" y="141"/>
                    <a:pt x="1335" y="141"/>
                  </a:cubicBezTo>
                  <a:cubicBezTo>
                    <a:pt x="1268" y="141"/>
                    <a:pt x="1201" y="107"/>
                    <a:pt x="1134" y="107"/>
                  </a:cubicBezTo>
                  <a:cubicBezTo>
                    <a:pt x="1034" y="107"/>
                    <a:pt x="968" y="74"/>
                    <a:pt x="868" y="74"/>
                  </a:cubicBezTo>
                  <a:cubicBezTo>
                    <a:pt x="768" y="74"/>
                    <a:pt x="667" y="107"/>
                    <a:pt x="567" y="141"/>
                  </a:cubicBezTo>
                  <a:cubicBezTo>
                    <a:pt x="301" y="207"/>
                    <a:pt x="0" y="507"/>
                    <a:pt x="34" y="808"/>
                  </a:cubicBezTo>
                  <a:cubicBezTo>
                    <a:pt x="67" y="1075"/>
                    <a:pt x="134" y="1308"/>
                    <a:pt x="334" y="1508"/>
                  </a:cubicBezTo>
                  <a:cubicBezTo>
                    <a:pt x="467" y="1642"/>
                    <a:pt x="634" y="1742"/>
                    <a:pt x="768" y="1875"/>
                  </a:cubicBezTo>
                  <a:cubicBezTo>
                    <a:pt x="1101" y="2109"/>
                    <a:pt x="1501" y="2142"/>
                    <a:pt x="1868" y="2209"/>
                  </a:cubicBezTo>
                  <a:cubicBezTo>
                    <a:pt x="1969" y="2217"/>
                    <a:pt x="2072" y="2222"/>
                    <a:pt x="2175" y="2222"/>
                  </a:cubicBezTo>
                  <a:cubicBezTo>
                    <a:pt x="2856" y="2222"/>
                    <a:pt x="3560" y="2016"/>
                    <a:pt x="3936" y="1408"/>
                  </a:cubicBezTo>
                  <a:cubicBezTo>
                    <a:pt x="4103" y="1108"/>
                    <a:pt x="4103" y="774"/>
                    <a:pt x="3936" y="474"/>
                  </a:cubicBezTo>
                  <a:cubicBezTo>
                    <a:pt x="3736" y="174"/>
                    <a:pt x="3469" y="74"/>
                    <a:pt x="3136" y="7"/>
                  </a:cubicBezTo>
                  <a:cubicBezTo>
                    <a:pt x="3091" y="3"/>
                    <a:pt x="3047" y="1"/>
                    <a:pt x="30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0" name="Google Shape;3220;p44"/>
            <p:cNvSpPr/>
            <p:nvPr/>
          </p:nvSpPr>
          <p:spPr>
            <a:xfrm>
              <a:off x="4175407" y="3944658"/>
              <a:ext cx="72626" cy="47260"/>
            </a:xfrm>
            <a:custGeom>
              <a:avLst/>
              <a:gdLst/>
              <a:ahLst/>
              <a:cxnLst/>
              <a:rect l="l" t="t" r="r" b="b"/>
              <a:pathLst>
                <a:path w="4037" h="2627" extrusionOk="0">
                  <a:moveTo>
                    <a:pt x="2088" y="1"/>
                  </a:moveTo>
                  <a:cubicBezTo>
                    <a:pt x="1673" y="1"/>
                    <a:pt x="1260" y="89"/>
                    <a:pt x="901" y="258"/>
                  </a:cubicBezTo>
                  <a:cubicBezTo>
                    <a:pt x="634" y="358"/>
                    <a:pt x="467" y="458"/>
                    <a:pt x="301" y="659"/>
                  </a:cubicBezTo>
                  <a:cubicBezTo>
                    <a:pt x="67" y="959"/>
                    <a:pt x="0" y="1392"/>
                    <a:pt x="234" y="1726"/>
                  </a:cubicBezTo>
                  <a:cubicBezTo>
                    <a:pt x="580" y="2276"/>
                    <a:pt x="1486" y="2627"/>
                    <a:pt x="2314" y="2627"/>
                  </a:cubicBezTo>
                  <a:cubicBezTo>
                    <a:pt x="2842" y="2627"/>
                    <a:pt x="3338" y="2484"/>
                    <a:pt x="3636" y="2160"/>
                  </a:cubicBezTo>
                  <a:cubicBezTo>
                    <a:pt x="4003" y="1793"/>
                    <a:pt x="4037" y="1226"/>
                    <a:pt x="3770" y="759"/>
                  </a:cubicBezTo>
                  <a:cubicBezTo>
                    <a:pt x="3570" y="425"/>
                    <a:pt x="3203" y="192"/>
                    <a:pt x="2802" y="92"/>
                  </a:cubicBezTo>
                  <a:cubicBezTo>
                    <a:pt x="2570" y="30"/>
                    <a:pt x="2329" y="1"/>
                    <a:pt x="20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1" name="Google Shape;3221;p44"/>
            <p:cNvSpPr/>
            <p:nvPr/>
          </p:nvSpPr>
          <p:spPr>
            <a:xfrm>
              <a:off x="4471846" y="3944658"/>
              <a:ext cx="72644" cy="47260"/>
            </a:xfrm>
            <a:custGeom>
              <a:avLst/>
              <a:gdLst/>
              <a:ahLst/>
              <a:cxnLst/>
              <a:rect l="l" t="t" r="r" b="b"/>
              <a:pathLst>
                <a:path w="4038" h="2627" extrusionOk="0">
                  <a:moveTo>
                    <a:pt x="2078" y="1"/>
                  </a:moveTo>
                  <a:cubicBezTo>
                    <a:pt x="1669" y="1"/>
                    <a:pt x="1248" y="89"/>
                    <a:pt x="868" y="258"/>
                  </a:cubicBezTo>
                  <a:cubicBezTo>
                    <a:pt x="635" y="358"/>
                    <a:pt x="435" y="458"/>
                    <a:pt x="268" y="659"/>
                  </a:cubicBezTo>
                  <a:cubicBezTo>
                    <a:pt x="34" y="959"/>
                    <a:pt x="1" y="1392"/>
                    <a:pt x="201" y="1726"/>
                  </a:cubicBezTo>
                  <a:cubicBezTo>
                    <a:pt x="547" y="2276"/>
                    <a:pt x="1453" y="2627"/>
                    <a:pt x="2281" y="2627"/>
                  </a:cubicBezTo>
                  <a:cubicBezTo>
                    <a:pt x="2809" y="2627"/>
                    <a:pt x="3305" y="2484"/>
                    <a:pt x="3603" y="2160"/>
                  </a:cubicBezTo>
                  <a:cubicBezTo>
                    <a:pt x="3970" y="1793"/>
                    <a:pt x="4037" y="1226"/>
                    <a:pt x="3770" y="759"/>
                  </a:cubicBezTo>
                  <a:cubicBezTo>
                    <a:pt x="3537" y="425"/>
                    <a:pt x="3170" y="192"/>
                    <a:pt x="2770" y="92"/>
                  </a:cubicBezTo>
                  <a:cubicBezTo>
                    <a:pt x="2549" y="30"/>
                    <a:pt x="2316" y="1"/>
                    <a:pt x="20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2" name="Google Shape;3222;p44"/>
            <p:cNvSpPr/>
            <p:nvPr/>
          </p:nvSpPr>
          <p:spPr>
            <a:xfrm>
              <a:off x="4027439" y="5050276"/>
              <a:ext cx="748132" cy="440539"/>
            </a:xfrm>
            <a:custGeom>
              <a:avLst/>
              <a:gdLst/>
              <a:ahLst/>
              <a:cxnLst/>
              <a:rect l="l" t="t" r="r" b="b"/>
              <a:pathLst>
                <a:path w="41586" h="24488" extrusionOk="0">
                  <a:moveTo>
                    <a:pt x="41149" y="1"/>
                  </a:moveTo>
                  <a:cubicBezTo>
                    <a:pt x="41094" y="1"/>
                    <a:pt x="41038" y="14"/>
                    <a:pt x="40982" y="45"/>
                  </a:cubicBezTo>
                  <a:cubicBezTo>
                    <a:pt x="40248" y="445"/>
                    <a:pt x="39715" y="979"/>
                    <a:pt x="39114" y="1546"/>
                  </a:cubicBezTo>
                  <a:cubicBezTo>
                    <a:pt x="38547" y="2080"/>
                    <a:pt x="37947" y="2614"/>
                    <a:pt x="37313" y="3114"/>
                  </a:cubicBezTo>
                  <a:cubicBezTo>
                    <a:pt x="36079" y="4148"/>
                    <a:pt x="34811" y="5149"/>
                    <a:pt x="33477" y="6049"/>
                  </a:cubicBezTo>
                  <a:cubicBezTo>
                    <a:pt x="30842" y="7817"/>
                    <a:pt x="28006" y="9318"/>
                    <a:pt x="25004" y="10353"/>
                  </a:cubicBezTo>
                  <a:cubicBezTo>
                    <a:pt x="24170" y="10619"/>
                    <a:pt x="23336" y="10886"/>
                    <a:pt x="22502" y="11120"/>
                  </a:cubicBezTo>
                  <a:cubicBezTo>
                    <a:pt x="22035" y="11220"/>
                    <a:pt x="21602" y="11353"/>
                    <a:pt x="21135" y="11453"/>
                  </a:cubicBezTo>
                  <a:cubicBezTo>
                    <a:pt x="20734" y="11553"/>
                    <a:pt x="20267" y="11620"/>
                    <a:pt x="19867" y="11820"/>
                  </a:cubicBezTo>
                  <a:cubicBezTo>
                    <a:pt x="19800" y="11854"/>
                    <a:pt x="19767" y="11920"/>
                    <a:pt x="19767" y="12020"/>
                  </a:cubicBezTo>
                  <a:cubicBezTo>
                    <a:pt x="18900" y="11653"/>
                    <a:pt x="18066" y="11287"/>
                    <a:pt x="17199" y="10920"/>
                  </a:cubicBezTo>
                  <a:cubicBezTo>
                    <a:pt x="14296" y="9552"/>
                    <a:pt x="11461" y="8051"/>
                    <a:pt x="8626" y="6516"/>
                  </a:cubicBezTo>
                  <a:cubicBezTo>
                    <a:pt x="7091" y="5716"/>
                    <a:pt x="5590" y="4915"/>
                    <a:pt x="4223" y="3815"/>
                  </a:cubicBezTo>
                  <a:cubicBezTo>
                    <a:pt x="3555" y="3247"/>
                    <a:pt x="2922" y="2647"/>
                    <a:pt x="2254" y="2047"/>
                  </a:cubicBezTo>
                  <a:cubicBezTo>
                    <a:pt x="1654" y="1513"/>
                    <a:pt x="1054" y="746"/>
                    <a:pt x="320" y="445"/>
                  </a:cubicBezTo>
                  <a:cubicBezTo>
                    <a:pt x="298" y="438"/>
                    <a:pt x="277" y="435"/>
                    <a:pt x="257" y="435"/>
                  </a:cubicBezTo>
                  <a:cubicBezTo>
                    <a:pt x="94" y="435"/>
                    <a:pt x="1" y="660"/>
                    <a:pt x="120" y="779"/>
                  </a:cubicBezTo>
                  <a:cubicBezTo>
                    <a:pt x="353" y="1013"/>
                    <a:pt x="520" y="1313"/>
                    <a:pt x="753" y="1546"/>
                  </a:cubicBezTo>
                  <a:cubicBezTo>
                    <a:pt x="1020" y="1813"/>
                    <a:pt x="1320" y="2113"/>
                    <a:pt x="1587" y="2380"/>
                  </a:cubicBezTo>
                  <a:cubicBezTo>
                    <a:pt x="2121" y="2881"/>
                    <a:pt x="2621" y="3414"/>
                    <a:pt x="3155" y="3915"/>
                  </a:cubicBezTo>
                  <a:cubicBezTo>
                    <a:pt x="4223" y="4949"/>
                    <a:pt x="5357" y="5783"/>
                    <a:pt x="6624" y="6516"/>
                  </a:cubicBezTo>
                  <a:cubicBezTo>
                    <a:pt x="9193" y="7984"/>
                    <a:pt x="11795" y="9419"/>
                    <a:pt x="14463" y="10753"/>
                  </a:cubicBezTo>
                  <a:cubicBezTo>
                    <a:pt x="15831" y="11420"/>
                    <a:pt x="17199" y="12054"/>
                    <a:pt x="18566" y="12654"/>
                  </a:cubicBezTo>
                  <a:cubicBezTo>
                    <a:pt x="19267" y="12954"/>
                    <a:pt x="19934" y="13221"/>
                    <a:pt x="20634" y="13488"/>
                  </a:cubicBezTo>
                  <a:cubicBezTo>
                    <a:pt x="21235" y="13722"/>
                    <a:pt x="21869" y="13922"/>
                    <a:pt x="22436" y="14222"/>
                  </a:cubicBezTo>
                  <a:cubicBezTo>
                    <a:pt x="22969" y="14489"/>
                    <a:pt x="23303" y="14889"/>
                    <a:pt x="23370" y="15523"/>
                  </a:cubicBezTo>
                  <a:cubicBezTo>
                    <a:pt x="23436" y="16190"/>
                    <a:pt x="23303" y="16924"/>
                    <a:pt x="23203" y="17591"/>
                  </a:cubicBezTo>
                  <a:cubicBezTo>
                    <a:pt x="23003" y="18959"/>
                    <a:pt x="22736" y="20460"/>
                    <a:pt x="22202" y="21761"/>
                  </a:cubicBezTo>
                  <a:cubicBezTo>
                    <a:pt x="21935" y="22395"/>
                    <a:pt x="21535" y="22862"/>
                    <a:pt x="20868" y="23062"/>
                  </a:cubicBezTo>
                  <a:cubicBezTo>
                    <a:pt x="20067" y="23262"/>
                    <a:pt x="19200" y="23295"/>
                    <a:pt x="18366" y="23329"/>
                  </a:cubicBezTo>
                  <a:cubicBezTo>
                    <a:pt x="17753" y="23352"/>
                    <a:pt x="17156" y="23376"/>
                    <a:pt x="16553" y="23376"/>
                  </a:cubicBezTo>
                  <a:cubicBezTo>
                    <a:pt x="16303" y="23376"/>
                    <a:pt x="16052" y="23372"/>
                    <a:pt x="15798" y="23362"/>
                  </a:cubicBezTo>
                  <a:cubicBezTo>
                    <a:pt x="15302" y="23362"/>
                    <a:pt x="14795" y="23340"/>
                    <a:pt x="14290" y="23340"/>
                  </a:cubicBezTo>
                  <a:cubicBezTo>
                    <a:pt x="13912" y="23340"/>
                    <a:pt x="13534" y="23352"/>
                    <a:pt x="13162" y="23395"/>
                  </a:cubicBezTo>
                  <a:cubicBezTo>
                    <a:pt x="12795" y="23462"/>
                    <a:pt x="12895" y="23996"/>
                    <a:pt x="13162" y="24096"/>
                  </a:cubicBezTo>
                  <a:cubicBezTo>
                    <a:pt x="13930" y="24363"/>
                    <a:pt x="14763" y="24429"/>
                    <a:pt x="15564" y="24463"/>
                  </a:cubicBezTo>
                  <a:cubicBezTo>
                    <a:pt x="15981" y="24479"/>
                    <a:pt x="16398" y="24488"/>
                    <a:pt x="16811" y="24488"/>
                  </a:cubicBezTo>
                  <a:cubicBezTo>
                    <a:pt x="17224" y="24488"/>
                    <a:pt x="17632" y="24479"/>
                    <a:pt x="18032" y="24463"/>
                  </a:cubicBezTo>
                  <a:cubicBezTo>
                    <a:pt x="18866" y="24429"/>
                    <a:pt x="19734" y="24363"/>
                    <a:pt x="20534" y="24229"/>
                  </a:cubicBezTo>
                  <a:cubicBezTo>
                    <a:pt x="21235" y="24162"/>
                    <a:pt x="21869" y="23962"/>
                    <a:pt x="22402" y="23462"/>
                  </a:cubicBezTo>
                  <a:cubicBezTo>
                    <a:pt x="23403" y="22561"/>
                    <a:pt x="23670" y="20927"/>
                    <a:pt x="23937" y="19659"/>
                  </a:cubicBezTo>
                  <a:cubicBezTo>
                    <a:pt x="24103" y="18859"/>
                    <a:pt x="24237" y="18058"/>
                    <a:pt x="24337" y="17258"/>
                  </a:cubicBezTo>
                  <a:cubicBezTo>
                    <a:pt x="24437" y="16557"/>
                    <a:pt x="24537" y="15823"/>
                    <a:pt x="24404" y="15123"/>
                  </a:cubicBezTo>
                  <a:cubicBezTo>
                    <a:pt x="24137" y="13688"/>
                    <a:pt x="22836" y="13188"/>
                    <a:pt x="21635" y="12754"/>
                  </a:cubicBezTo>
                  <a:cubicBezTo>
                    <a:pt x="21268" y="12621"/>
                    <a:pt x="20901" y="12487"/>
                    <a:pt x="20568" y="12321"/>
                  </a:cubicBezTo>
                  <a:cubicBezTo>
                    <a:pt x="21168" y="12321"/>
                    <a:pt x="21802" y="12187"/>
                    <a:pt x="22369" y="12087"/>
                  </a:cubicBezTo>
                  <a:cubicBezTo>
                    <a:pt x="23136" y="11954"/>
                    <a:pt x="23903" y="11754"/>
                    <a:pt x="24671" y="11520"/>
                  </a:cubicBezTo>
                  <a:cubicBezTo>
                    <a:pt x="26238" y="11086"/>
                    <a:pt x="27739" y="10486"/>
                    <a:pt x="29207" y="9785"/>
                  </a:cubicBezTo>
                  <a:cubicBezTo>
                    <a:pt x="32176" y="8351"/>
                    <a:pt x="34945" y="6516"/>
                    <a:pt x="37480" y="4415"/>
                  </a:cubicBezTo>
                  <a:cubicBezTo>
                    <a:pt x="38214" y="3815"/>
                    <a:pt x="38914" y="3214"/>
                    <a:pt x="39615" y="2580"/>
                  </a:cubicBezTo>
                  <a:cubicBezTo>
                    <a:pt x="40315" y="1947"/>
                    <a:pt x="41016" y="1379"/>
                    <a:pt x="41449" y="512"/>
                  </a:cubicBezTo>
                  <a:cubicBezTo>
                    <a:pt x="41585" y="267"/>
                    <a:pt x="41389" y="1"/>
                    <a:pt x="41149" y="1"/>
                  </a:cubicBezTo>
                  <a:close/>
                </a:path>
              </a:pathLst>
            </a:custGeom>
            <a:solidFill>
              <a:srgbClr val="3A59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3" name="Google Shape;3223;p44"/>
            <p:cNvSpPr/>
            <p:nvPr/>
          </p:nvSpPr>
          <p:spPr>
            <a:xfrm>
              <a:off x="3987574" y="4604463"/>
              <a:ext cx="50426" cy="93566"/>
            </a:xfrm>
            <a:custGeom>
              <a:avLst/>
              <a:gdLst/>
              <a:ahLst/>
              <a:cxnLst/>
              <a:rect l="l" t="t" r="r" b="b"/>
              <a:pathLst>
                <a:path w="2803" h="5201" extrusionOk="0">
                  <a:moveTo>
                    <a:pt x="1621" y="0"/>
                  </a:moveTo>
                  <a:cubicBezTo>
                    <a:pt x="1379" y="0"/>
                    <a:pt x="1157" y="70"/>
                    <a:pt x="935" y="209"/>
                  </a:cubicBezTo>
                  <a:cubicBezTo>
                    <a:pt x="434" y="509"/>
                    <a:pt x="167" y="1042"/>
                    <a:pt x="101" y="1610"/>
                  </a:cubicBezTo>
                  <a:cubicBezTo>
                    <a:pt x="1" y="2210"/>
                    <a:pt x="134" y="2810"/>
                    <a:pt x="201" y="3411"/>
                  </a:cubicBezTo>
                  <a:cubicBezTo>
                    <a:pt x="267" y="3744"/>
                    <a:pt x="267" y="4078"/>
                    <a:pt x="334" y="4412"/>
                  </a:cubicBezTo>
                  <a:cubicBezTo>
                    <a:pt x="401" y="4678"/>
                    <a:pt x="534" y="5045"/>
                    <a:pt x="801" y="5179"/>
                  </a:cubicBezTo>
                  <a:cubicBezTo>
                    <a:pt x="856" y="5193"/>
                    <a:pt x="900" y="5201"/>
                    <a:pt x="940" y="5201"/>
                  </a:cubicBezTo>
                  <a:cubicBezTo>
                    <a:pt x="996" y="5201"/>
                    <a:pt x="1043" y="5185"/>
                    <a:pt x="1101" y="5145"/>
                  </a:cubicBezTo>
                  <a:cubicBezTo>
                    <a:pt x="1535" y="4779"/>
                    <a:pt x="1335" y="3978"/>
                    <a:pt x="1268" y="3511"/>
                  </a:cubicBezTo>
                  <a:cubicBezTo>
                    <a:pt x="1201" y="2944"/>
                    <a:pt x="1101" y="2377"/>
                    <a:pt x="1135" y="1843"/>
                  </a:cubicBezTo>
                  <a:cubicBezTo>
                    <a:pt x="1135" y="1543"/>
                    <a:pt x="1268" y="1109"/>
                    <a:pt x="1602" y="1042"/>
                  </a:cubicBezTo>
                  <a:cubicBezTo>
                    <a:pt x="1655" y="1035"/>
                    <a:pt x="1709" y="1033"/>
                    <a:pt x="1765" y="1033"/>
                  </a:cubicBezTo>
                  <a:cubicBezTo>
                    <a:pt x="1864" y="1033"/>
                    <a:pt x="1966" y="1040"/>
                    <a:pt x="2067" y="1040"/>
                  </a:cubicBezTo>
                  <a:cubicBezTo>
                    <a:pt x="2159" y="1040"/>
                    <a:pt x="2249" y="1034"/>
                    <a:pt x="2336" y="1009"/>
                  </a:cubicBezTo>
                  <a:cubicBezTo>
                    <a:pt x="2502" y="942"/>
                    <a:pt x="2636" y="876"/>
                    <a:pt x="2703" y="709"/>
                  </a:cubicBezTo>
                  <a:cubicBezTo>
                    <a:pt x="2803" y="542"/>
                    <a:pt x="2736" y="409"/>
                    <a:pt x="2736" y="209"/>
                  </a:cubicBezTo>
                  <a:cubicBezTo>
                    <a:pt x="2736" y="134"/>
                    <a:pt x="2680" y="96"/>
                    <a:pt x="2609" y="96"/>
                  </a:cubicBezTo>
                  <a:cubicBezTo>
                    <a:pt x="2586" y="96"/>
                    <a:pt x="2561" y="100"/>
                    <a:pt x="2536" y="108"/>
                  </a:cubicBezTo>
                  <a:cubicBezTo>
                    <a:pt x="2380" y="20"/>
                    <a:pt x="2224" y="5"/>
                    <a:pt x="2049" y="5"/>
                  </a:cubicBezTo>
                  <a:cubicBezTo>
                    <a:pt x="1961" y="5"/>
                    <a:pt x="1869" y="8"/>
                    <a:pt x="1769" y="8"/>
                  </a:cubicBezTo>
                  <a:cubicBezTo>
                    <a:pt x="1719" y="3"/>
                    <a:pt x="1669" y="0"/>
                    <a:pt x="16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4" name="Google Shape;3224;p44"/>
            <p:cNvSpPr/>
            <p:nvPr/>
          </p:nvSpPr>
          <p:spPr>
            <a:xfrm>
              <a:off x="4048794" y="4605417"/>
              <a:ext cx="120029" cy="20203"/>
            </a:xfrm>
            <a:custGeom>
              <a:avLst/>
              <a:gdLst/>
              <a:ahLst/>
              <a:cxnLst/>
              <a:rect l="l" t="t" r="r" b="b"/>
              <a:pathLst>
                <a:path w="6672" h="1123" extrusionOk="0">
                  <a:moveTo>
                    <a:pt x="5635" y="0"/>
                  </a:moveTo>
                  <a:cubicBezTo>
                    <a:pt x="5464" y="0"/>
                    <a:pt x="5290" y="22"/>
                    <a:pt x="5137" y="22"/>
                  </a:cubicBezTo>
                  <a:cubicBezTo>
                    <a:pt x="4570" y="55"/>
                    <a:pt x="4036" y="89"/>
                    <a:pt x="3469" y="89"/>
                  </a:cubicBezTo>
                  <a:cubicBezTo>
                    <a:pt x="2935" y="89"/>
                    <a:pt x="2368" y="89"/>
                    <a:pt x="1801" y="55"/>
                  </a:cubicBezTo>
                  <a:cubicBezTo>
                    <a:pt x="1566" y="55"/>
                    <a:pt x="1293" y="26"/>
                    <a:pt x="1026" y="26"/>
                  </a:cubicBezTo>
                  <a:cubicBezTo>
                    <a:pt x="725" y="26"/>
                    <a:pt x="430" y="63"/>
                    <a:pt x="200" y="222"/>
                  </a:cubicBezTo>
                  <a:cubicBezTo>
                    <a:pt x="33" y="322"/>
                    <a:pt x="0" y="522"/>
                    <a:pt x="133" y="656"/>
                  </a:cubicBezTo>
                  <a:cubicBezTo>
                    <a:pt x="534" y="1056"/>
                    <a:pt x="1201" y="1056"/>
                    <a:pt x="1701" y="1056"/>
                  </a:cubicBezTo>
                  <a:cubicBezTo>
                    <a:pt x="2268" y="1090"/>
                    <a:pt x="2835" y="1123"/>
                    <a:pt x="3402" y="1123"/>
                  </a:cubicBezTo>
                  <a:cubicBezTo>
                    <a:pt x="4003" y="1123"/>
                    <a:pt x="4570" y="1123"/>
                    <a:pt x="5137" y="1090"/>
                  </a:cubicBezTo>
                  <a:cubicBezTo>
                    <a:pt x="5704" y="1056"/>
                    <a:pt x="6204" y="989"/>
                    <a:pt x="6605" y="556"/>
                  </a:cubicBezTo>
                  <a:cubicBezTo>
                    <a:pt x="6671" y="489"/>
                    <a:pt x="6638" y="356"/>
                    <a:pt x="6571" y="322"/>
                  </a:cubicBezTo>
                  <a:cubicBezTo>
                    <a:pt x="6471" y="222"/>
                    <a:pt x="6405" y="222"/>
                    <a:pt x="6305" y="189"/>
                  </a:cubicBezTo>
                  <a:cubicBezTo>
                    <a:pt x="6204" y="156"/>
                    <a:pt x="6138" y="55"/>
                    <a:pt x="6004" y="55"/>
                  </a:cubicBezTo>
                  <a:cubicBezTo>
                    <a:pt x="5890" y="13"/>
                    <a:pt x="5763" y="0"/>
                    <a:pt x="56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5" name="Google Shape;3225;p44"/>
            <p:cNvSpPr/>
            <p:nvPr/>
          </p:nvSpPr>
          <p:spPr>
            <a:xfrm>
              <a:off x="4193415" y="4608349"/>
              <a:ext cx="33623" cy="14284"/>
            </a:xfrm>
            <a:custGeom>
              <a:avLst/>
              <a:gdLst/>
              <a:ahLst/>
              <a:cxnLst/>
              <a:rect l="l" t="t" r="r" b="b"/>
              <a:pathLst>
                <a:path w="1869" h="794" extrusionOk="0">
                  <a:moveTo>
                    <a:pt x="1084" y="1"/>
                  </a:moveTo>
                  <a:cubicBezTo>
                    <a:pt x="1009" y="1"/>
                    <a:pt x="934" y="9"/>
                    <a:pt x="867" y="26"/>
                  </a:cubicBezTo>
                  <a:cubicBezTo>
                    <a:pt x="734" y="26"/>
                    <a:pt x="567" y="26"/>
                    <a:pt x="434" y="59"/>
                  </a:cubicBezTo>
                  <a:cubicBezTo>
                    <a:pt x="400" y="93"/>
                    <a:pt x="334" y="93"/>
                    <a:pt x="267" y="126"/>
                  </a:cubicBezTo>
                  <a:cubicBezTo>
                    <a:pt x="234" y="126"/>
                    <a:pt x="200" y="159"/>
                    <a:pt x="167" y="193"/>
                  </a:cubicBezTo>
                  <a:cubicBezTo>
                    <a:pt x="134" y="193"/>
                    <a:pt x="100" y="226"/>
                    <a:pt x="67" y="259"/>
                  </a:cubicBezTo>
                  <a:cubicBezTo>
                    <a:pt x="0" y="326"/>
                    <a:pt x="0" y="493"/>
                    <a:pt x="67" y="560"/>
                  </a:cubicBezTo>
                  <a:cubicBezTo>
                    <a:pt x="80" y="560"/>
                    <a:pt x="88" y="560"/>
                    <a:pt x="91" y="557"/>
                  </a:cubicBezTo>
                  <a:lnTo>
                    <a:pt x="91" y="557"/>
                  </a:lnTo>
                  <a:cubicBezTo>
                    <a:pt x="104" y="578"/>
                    <a:pt x="111" y="593"/>
                    <a:pt x="134" y="593"/>
                  </a:cubicBezTo>
                  <a:cubicBezTo>
                    <a:pt x="167" y="626"/>
                    <a:pt x="200" y="660"/>
                    <a:pt x="234" y="660"/>
                  </a:cubicBezTo>
                  <a:cubicBezTo>
                    <a:pt x="300" y="693"/>
                    <a:pt x="367" y="726"/>
                    <a:pt x="434" y="726"/>
                  </a:cubicBezTo>
                  <a:cubicBezTo>
                    <a:pt x="567" y="760"/>
                    <a:pt x="734" y="760"/>
                    <a:pt x="867" y="793"/>
                  </a:cubicBezTo>
                  <a:cubicBezTo>
                    <a:pt x="1001" y="793"/>
                    <a:pt x="1134" y="793"/>
                    <a:pt x="1234" y="760"/>
                  </a:cubicBezTo>
                  <a:cubicBezTo>
                    <a:pt x="1334" y="760"/>
                    <a:pt x="1368" y="760"/>
                    <a:pt x="1434" y="726"/>
                  </a:cubicBezTo>
                  <a:cubicBezTo>
                    <a:pt x="1535" y="693"/>
                    <a:pt x="1601" y="660"/>
                    <a:pt x="1668" y="593"/>
                  </a:cubicBezTo>
                  <a:cubicBezTo>
                    <a:pt x="1701" y="560"/>
                    <a:pt x="1735" y="560"/>
                    <a:pt x="1735" y="526"/>
                  </a:cubicBezTo>
                  <a:cubicBezTo>
                    <a:pt x="1768" y="526"/>
                    <a:pt x="1801" y="526"/>
                    <a:pt x="1801" y="493"/>
                  </a:cubicBezTo>
                  <a:cubicBezTo>
                    <a:pt x="1868" y="426"/>
                    <a:pt x="1868" y="359"/>
                    <a:pt x="1801" y="326"/>
                  </a:cubicBezTo>
                  <a:cubicBezTo>
                    <a:pt x="1801" y="293"/>
                    <a:pt x="1768" y="259"/>
                    <a:pt x="1735" y="259"/>
                  </a:cubicBezTo>
                  <a:cubicBezTo>
                    <a:pt x="1735" y="226"/>
                    <a:pt x="1701" y="226"/>
                    <a:pt x="1668" y="193"/>
                  </a:cubicBezTo>
                  <a:cubicBezTo>
                    <a:pt x="1601" y="159"/>
                    <a:pt x="1568" y="93"/>
                    <a:pt x="1468" y="59"/>
                  </a:cubicBezTo>
                  <a:cubicBezTo>
                    <a:pt x="1401" y="59"/>
                    <a:pt x="1368" y="26"/>
                    <a:pt x="1301" y="26"/>
                  </a:cubicBezTo>
                  <a:cubicBezTo>
                    <a:pt x="1234" y="9"/>
                    <a:pt x="1159" y="1"/>
                    <a:pt x="10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6" name="Google Shape;3226;p44"/>
            <p:cNvSpPr/>
            <p:nvPr/>
          </p:nvSpPr>
          <p:spPr>
            <a:xfrm>
              <a:off x="4933325" y="3699650"/>
              <a:ext cx="402076" cy="412960"/>
            </a:xfrm>
            <a:custGeom>
              <a:avLst/>
              <a:gdLst/>
              <a:ahLst/>
              <a:cxnLst/>
              <a:rect l="l" t="t" r="r" b="b"/>
              <a:pathLst>
                <a:path w="22350" h="22955" extrusionOk="0">
                  <a:moveTo>
                    <a:pt x="5938" y="1"/>
                  </a:moveTo>
                  <a:cubicBezTo>
                    <a:pt x="3136" y="1"/>
                    <a:pt x="868" y="2269"/>
                    <a:pt x="868" y="5071"/>
                  </a:cubicBezTo>
                  <a:lnTo>
                    <a:pt x="868" y="16412"/>
                  </a:lnTo>
                  <a:cubicBezTo>
                    <a:pt x="868" y="17246"/>
                    <a:pt x="1068" y="18014"/>
                    <a:pt x="1435" y="18714"/>
                  </a:cubicBezTo>
                  <a:cubicBezTo>
                    <a:pt x="1235" y="19048"/>
                    <a:pt x="1068" y="19381"/>
                    <a:pt x="901" y="19715"/>
                  </a:cubicBezTo>
                  <a:cubicBezTo>
                    <a:pt x="601" y="20415"/>
                    <a:pt x="301" y="21149"/>
                    <a:pt x="101" y="21883"/>
                  </a:cubicBezTo>
                  <a:cubicBezTo>
                    <a:pt x="1" y="22217"/>
                    <a:pt x="134" y="22584"/>
                    <a:pt x="401" y="22784"/>
                  </a:cubicBezTo>
                  <a:cubicBezTo>
                    <a:pt x="558" y="22906"/>
                    <a:pt x="724" y="22955"/>
                    <a:pt x="890" y="22955"/>
                  </a:cubicBezTo>
                  <a:cubicBezTo>
                    <a:pt x="1041" y="22955"/>
                    <a:pt x="1192" y="22914"/>
                    <a:pt x="1335" y="22850"/>
                  </a:cubicBezTo>
                  <a:cubicBezTo>
                    <a:pt x="2402" y="22383"/>
                    <a:pt x="3403" y="21816"/>
                    <a:pt x="4370" y="21216"/>
                  </a:cubicBezTo>
                  <a:cubicBezTo>
                    <a:pt x="4871" y="21383"/>
                    <a:pt x="5404" y="21483"/>
                    <a:pt x="5938" y="21483"/>
                  </a:cubicBezTo>
                  <a:lnTo>
                    <a:pt x="17280" y="21483"/>
                  </a:lnTo>
                  <a:cubicBezTo>
                    <a:pt x="20082" y="21483"/>
                    <a:pt x="22350" y="19181"/>
                    <a:pt x="22350" y="16412"/>
                  </a:cubicBezTo>
                  <a:lnTo>
                    <a:pt x="22350" y="5071"/>
                  </a:lnTo>
                  <a:cubicBezTo>
                    <a:pt x="22350" y="2269"/>
                    <a:pt x="20082" y="1"/>
                    <a:pt x="172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7" name="Google Shape;3227;p44"/>
            <p:cNvSpPr/>
            <p:nvPr/>
          </p:nvSpPr>
          <p:spPr>
            <a:xfrm>
              <a:off x="3346069" y="3699650"/>
              <a:ext cx="408355" cy="414795"/>
            </a:xfrm>
            <a:custGeom>
              <a:avLst/>
              <a:gdLst/>
              <a:ahLst/>
              <a:cxnLst/>
              <a:rect l="l" t="t" r="r" b="b"/>
              <a:pathLst>
                <a:path w="22699" h="23057" extrusionOk="0">
                  <a:moveTo>
                    <a:pt x="5071" y="1"/>
                  </a:moveTo>
                  <a:cubicBezTo>
                    <a:pt x="2269" y="1"/>
                    <a:pt x="1" y="2269"/>
                    <a:pt x="1" y="5071"/>
                  </a:cubicBezTo>
                  <a:lnTo>
                    <a:pt x="1" y="16412"/>
                  </a:lnTo>
                  <a:cubicBezTo>
                    <a:pt x="1" y="19181"/>
                    <a:pt x="2269" y="21483"/>
                    <a:pt x="5071" y="21483"/>
                  </a:cubicBezTo>
                  <a:lnTo>
                    <a:pt x="16413" y="21483"/>
                  </a:lnTo>
                  <a:cubicBezTo>
                    <a:pt x="17146" y="21483"/>
                    <a:pt x="17814" y="21316"/>
                    <a:pt x="18447" y="21049"/>
                  </a:cubicBezTo>
                  <a:cubicBezTo>
                    <a:pt x="18481" y="21083"/>
                    <a:pt x="18514" y="21149"/>
                    <a:pt x="18581" y="21183"/>
                  </a:cubicBezTo>
                  <a:cubicBezTo>
                    <a:pt x="18681" y="21316"/>
                    <a:pt x="18814" y="21416"/>
                    <a:pt x="18948" y="21550"/>
                  </a:cubicBezTo>
                  <a:cubicBezTo>
                    <a:pt x="19215" y="21750"/>
                    <a:pt x="19515" y="21950"/>
                    <a:pt x="19815" y="22150"/>
                  </a:cubicBezTo>
                  <a:cubicBezTo>
                    <a:pt x="20415" y="22517"/>
                    <a:pt x="21049" y="22750"/>
                    <a:pt x="21716" y="23017"/>
                  </a:cubicBezTo>
                  <a:cubicBezTo>
                    <a:pt x="21784" y="23044"/>
                    <a:pt x="21852" y="23057"/>
                    <a:pt x="21919" y="23057"/>
                  </a:cubicBezTo>
                  <a:cubicBezTo>
                    <a:pt x="22341" y="23057"/>
                    <a:pt x="22699" y="22554"/>
                    <a:pt x="22584" y="22150"/>
                  </a:cubicBezTo>
                  <a:cubicBezTo>
                    <a:pt x="22517" y="22017"/>
                    <a:pt x="22517" y="21916"/>
                    <a:pt x="22484" y="21783"/>
                  </a:cubicBezTo>
                  <a:cubicBezTo>
                    <a:pt x="22450" y="21516"/>
                    <a:pt x="22383" y="21316"/>
                    <a:pt x="22283" y="21083"/>
                  </a:cubicBezTo>
                  <a:cubicBezTo>
                    <a:pt x="22183" y="20816"/>
                    <a:pt x="22050" y="20549"/>
                    <a:pt x="21950" y="20282"/>
                  </a:cubicBezTo>
                  <a:cubicBezTo>
                    <a:pt x="21716" y="19748"/>
                    <a:pt x="21516" y="19215"/>
                    <a:pt x="21283" y="18681"/>
                  </a:cubicBezTo>
                  <a:cubicBezTo>
                    <a:pt x="21216" y="18547"/>
                    <a:pt x="21149" y="18414"/>
                    <a:pt x="21116" y="18281"/>
                  </a:cubicBezTo>
                  <a:cubicBezTo>
                    <a:pt x="21349" y="17680"/>
                    <a:pt x="21483" y="17080"/>
                    <a:pt x="21483" y="16412"/>
                  </a:cubicBezTo>
                  <a:lnTo>
                    <a:pt x="21483" y="5071"/>
                  </a:lnTo>
                  <a:cubicBezTo>
                    <a:pt x="21483" y="2269"/>
                    <a:pt x="19181" y="1"/>
                    <a:pt x="164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8" name="Google Shape;3228;p44"/>
            <p:cNvSpPr/>
            <p:nvPr/>
          </p:nvSpPr>
          <p:spPr>
            <a:xfrm>
              <a:off x="5018543" y="3793613"/>
              <a:ext cx="249647" cy="32346"/>
            </a:xfrm>
            <a:custGeom>
              <a:avLst/>
              <a:gdLst/>
              <a:ahLst/>
              <a:cxnLst/>
              <a:rect l="l" t="t" r="r" b="b"/>
              <a:pathLst>
                <a:path w="13877" h="1798" extrusionOk="0">
                  <a:moveTo>
                    <a:pt x="9640" y="0"/>
                  </a:moveTo>
                  <a:cubicBezTo>
                    <a:pt x="8618" y="0"/>
                    <a:pt x="7595" y="15"/>
                    <a:pt x="6572" y="15"/>
                  </a:cubicBezTo>
                  <a:lnTo>
                    <a:pt x="1568" y="15"/>
                  </a:lnTo>
                  <a:cubicBezTo>
                    <a:pt x="0" y="15"/>
                    <a:pt x="0" y="1783"/>
                    <a:pt x="1568" y="1783"/>
                  </a:cubicBezTo>
                  <a:lnTo>
                    <a:pt x="6572" y="1783"/>
                  </a:lnTo>
                  <a:cubicBezTo>
                    <a:pt x="7595" y="1783"/>
                    <a:pt x="8618" y="1798"/>
                    <a:pt x="9640" y="1798"/>
                  </a:cubicBezTo>
                  <a:cubicBezTo>
                    <a:pt x="10152" y="1798"/>
                    <a:pt x="10663" y="1794"/>
                    <a:pt x="11175" y="1783"/>
                  </a:cubicBezTo>
                  <a:lnTo>
                    <a:pt x="12276" y="1783"/>
                  </a:lnTo>
                  <a:cubicBezTo>
                    <a:pt x="13877" y="1783"/>
                    <a:pt x="13877" y="15"/>
                    <a:pt x="12276" y="15"/>
                  </a:cubicBezTo>
                  <a:lnTo>
                    <a:pt x="11175" y="15"/>
                  </a:lnTo>
                  <a:cubicBezTo>
                    <a:pt x="10663" y="4"/>
                    <a:pt x="10152" y="0"/>
                    <a:pt x="96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9" name="Google Shape;3229;p44"/>
            <p:cNvSpPr/>
            <p:nvPr/>
          </p:nvSpPr>
          <p:spPr>
            <a:xfrm>
              <a:off x="5018543" y="3880019"/>
              <a:ext cx="249647" cy="32616"/>
            </a:xfrm>
            <a:custGeom>
              <a:avLst/>
              <a:gdLst/>
              <a:ahLst/>
              <a:cxnLst/>
              <a:rect l="l" t="t" r="r" b="b"/>
              <a:pathLst>
                <a:path w="13877" h="1813" extrusionOk="0">
                  <a:moveTo>
                    <a:pt x="9640" y="0"/>
                  </a:moveTo>
                  <a:cubicBezTo>
                    <a:pt x="8618" y="0"/>
                    <a:pt x="7595" y="15"/>
                    <a:pt x="6572" y="15"/>
                  </a:cubicBezTo>
                  <a:lnTo>
                    <a:pt x="1568" y="15"/>
                  </a:lnTo>
                  <a:cubicBezTo>
                    <a:pt x="0" y="15"/>
                    <a:pt x="0" y="1783"/>
                    <a:pt x="1568" y="1783"/>
                  </a:cubicBezTo>
                  <a:lnTo>
                    <a:pt x="6572" y="1783"/>
                  </a:lnTo>
                  <a:cubicBezTo>
                    <a:pt x="7595" y="1783"/>
                    <a:pt x="8618" y="1813"/>
                    <a:pt x="9640" y="1813"/>
                  </a:cubicBezTo>
                  <a:cubicBezTo>
                    <a:pt x="10152" y="1813"/>
                    <a:pt x="10663" y="1805"/>
                    <a:pt x="11175" y="1783"/>
                  </a:cubicBezTo>
                  <a:lnTo>
                    <a:pt x="12276" y="1783"/>
                  </a:lnTo>
                  <a:cubicBezTo>
                    <a:pt x="13877" y="1783"/>
                    <a:pt x="13877" y="15"/>
                    <a:pt x="12276" y="15"/>
                  </a:cubicBezTo>
                  <a:lnTo>
                    <a:pt x="11175" y="15"/>
                  </a:lnTo>
                  <a:cubicBezTo>
                    <a:pt x="10663" y="4"/>
                    <a:pt x="10152" y="0"/>
                    <a:pt x="96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30" name="Google Shape;3230;p44"/>
            <p:cNvSpPr/>
            <p:nvPr/>
          </p:nvSpPr>
          <p:spPr>
            <a:xfrm>
              <a:off x="5018543" y="3967037"/>
              <a:ext cx="249647" cy="32346"/>
            </a:xfrm>
            <a:custGeom>
              <a:avLst/>
              <a:gdLst/>
              <a:ahLst/>
              <a:cxnLst/>
              <a:rect l="l" t="t" r="r" b="b"/>
              <a:pathLst>
                <a:path w="13877" h="1798" extrusionOk="0">
                  <a:moveTo>
                    <a:pt x="9640" y="0"/>
                  </a:moveTo>
                  <a:cubicBezTo>
                    <a:pt x="8618" y="0"/>
                    <a:pt x="7595" y="15"/>
                    <a:pt x="6572" y="15"/>
                  </a:cubicBezTo>
                  <a:lnTo>
                    <a:pt x="1568" y="15"/>
                  </a:lnTo>
                  <a:cubicBezTo>
                    <a:pt x="0" y="15"/>
                    <a:pt x="0" y="1783"/>
                    <a:pt x="1568" y="1783"/>
                  </a:cubicBezTo>
                  <a:lnTo>
                    <a:pt x="6572" y="1783"/>
                  </a:lnTo>
                  <a:cubicBezTo>
                    <a:pt x="7595" y="1783"/>
                    <a:pt x="8618" y="1798"/>
                    <a:pt x="9640" y="1798"/>
                  </a:cubicBezTo>
                  <a:cubicBezTo>
                    <a:pt x="10152" y="1798"/>
                    <a:pt x="10663" y="1794"/>
                    <a:pt x="11175" y="1783"/>
                  </a:cubicBezTo>
                  <a:lnTo>
                    <a:pt x="12276" y="1783"/>
                  </a:lnTo>
                  <a:cubicBezTo>
                    <a:pt x="13877" y="1783"/>
                    <a:pt x="13877" y="15"/>
                    <a:pt x="12276" y="15"/>
                  </a:cubicBezTo>
                  <a:lnTo>
                    <a:pt x="11175" y="15"/>
                  </a:lnTo>
                  <a:cubicBezTo>
                    <a:pt x="10663" y="4"/>
                    <a:pt x="10152" y="0"/>
                    <a:pt x="96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31" name="Google Shape;3231;p44"/>
            <p:cNvSpPr/>
            <p:nvPr/>
          </p:nvSpPr>
          <p:spPr>
            <a:xfrm>
              <a:off x="3418695" y="3793613"/>
              <a:ext cx="250241" cy="32346"/>
            </a:xfrm>
            <a:custGeom>
              <a:avLst/>
              <a:gdLst/>
              <a:ahLst/>
              <a:cxnLst/>
              <a:rect l="l" t="t" r="r" b="b"/>
              <a:pathLst>
                <a:path w="13910" h="1798" extrusionOk="0">
                  <a:moveTo>
                    <a:pt x="9674" y="0"/>
                  </a:moveTo>
                  <a:cubicBezTo>
                    <a:pt x="8651" y="0"/>
                    <a:pt x="7628" y="15"/>
                    <a:pt x="6605" y="15"/>
                  </a:cubicBezTo>
                  <a:lnTo>
                    <a:pt x="1601" y="15"/>
                  </a:lnTo>
                  <a:cubicBezTo>
                    <a:pt x="33" y="15"/>
                    <a:pt x="0" y="1783"/>
                    <a:pt x="1601" y="1783"/>
                  </a:cubicBezTo>
                  <a:lnTo>
                    <a:pt x="6605" y="1783"/>
                  </a:lnTo>
                  <a:cubicBezTo>
                    <a:pt x="7628" y="1783"/>
                    <a:pt x="8651" y="1798"/>
                    <a:pt x="9674" y="1798"/>
                  </a:cubicBezTo>
                  <a:cubicBezTo>
                    <a:pt x="10185" y="1798"/>
                    <a:pt x="10697" y="1794"/>
                    <a:pt x="11208" y="1783"/>
                  </a:cubicBezTo>
                  <a:lnTo>
                    <a:pt x="12309" y="1783"/>
                  </a:lnTo>
                  <a:cubicBezTo>
                    <a:pt x="13910" y="1783"/>
                    <a:pt x="13910" y="15"/>
                    <a:pt x="12309" y="15"/>
                  </a:cubicBezTo>
                  <a:lnTo>
                    <a:pt x="11208" y="15"/>
                  </a:lnTo>
                  <a:cubicBezTo>
                    <a:pt x="10697" y="4"/>
                    <a:pt x="10185" y="0"/>
                    <a:pt x="96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32" name="Google Shape;3232;p44"/>
            <p:cNvSpPr/>
            <p:nvPr/>
          </p:nvSpPr>
          <p:spPr>
            <a:xfrm>
              <a:off x="3418695" y="3880019"/>
              <a:ext cx="250241" cy="32616"/>
            </a:xfrm>
            <a:custGeom>
              <a:avLst/>
              <a:gdLst/>
              <a:ahLst/>
              <a:cxnLst/>
              <a:rect l="l" t="t" r="r" b="b"/>
              <a:pathLst>
                <a:path w="13910" h="1813" extrusionOk="0">
                  <a:moveTo>
                    <a:pt x="9674" y="0"/>
                  </a:moveTo>
                  <a:cubicBezTo>
                    <a:pt x="8651" y="0"/>
                    <a:pt x="7628" y="15"/>
                    <a:pt x="6605" y="15"/>
                  </a:cubicBezTo>
                  <a:lnTo>
                    <a:pt x="1601" y="15"/>
                  </a:lnTo>
                  <a:cubicBezTo>
                    <a:pt x="33" y="15"/>
                    <a:pt x="0" y="1783"/>
                    <a:pt x="1601" y="1783"/>
                  </a:cubicBezTo>
                  <a:lnTo>
                    <a:pt x="6605" y="1783"/>
                  </a:lnTo>
                  <a:cubicBezTo>
                    <a:pt x="7628" y="1783"/>
                    <a:pt x="8651" y="1813"/>
                    <a:pt x="9674" y="1813"/>
                  </a:cubicBezTo>
                  <a:cubicBezTo>
                    <a:pt x="10185" y="1813"/>
                    <a:pt x="10697" y="1805"/>
                    <a:pt x="11208" y="1783"/>
                  </a:cubicBezTo>
                  <a:lnTo>
                    <a:pt x="12309" y="1783"/>
                  </a:lnTo>
                  <a:cubicBezTo>
                    <a:pt x="13910" y="1783"/>
                    <a:pt x="13910" y="15"/>
                    <a:pt x="12309" y="15"/>
                  </a:cubicBezTo>
                  <a:lnTo>
                    <a:pt x="11208" y="15"/>
                  </a:lnTo>
                  <a:cubicBezTo>
                    <a:pt x="10697" y="4"/>
                    <a:pt x="10185" y="0"/>
                    <a:pt x="96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33" name="Google Shape;3233;p44"/>
            <p:cNvSpPr/>
            <p:nvPr/>
          </p:nvSpPr>
          <p:spPr>
            <a:xfrm>
              <a:off x="3418695" y="3967037"/>
              <a:ext cx="250241" cy="32346"/>
            </a:xfrm>
            <a:custGeom>
              <a:avLst/>
              <a:gdLst/>
              <a:ahLst/>
              <a:cxnLst/>
              <a:rect l="l" t="t" r="r" b="b"/>
              <a:pathLst>
                <a:path w="13910" h="1798" extrusionOk="0">
                  <a:moveTo>
                    <a:pt x="9674" y="0"/>
                  </a:moveTo>
                  <a:cubicBezTo>
                    <a:pt x="8651" y="0"/>
                    <a:pt x="7628" y="15"/>
                    <a:pt x="6605" y="15"/>
                  </a:cubicBezTo>
                  <a:lnTo>
                    <a:pt x="1601" y="15"/>
                  </a:lnTo>
                  <a:cubicBezTo>
                    <a:pt x="33" y="15"/>
                    <a:pt x="0" y="1783"/>
                    <a:pt x="1601" y="1783"/>
                  </a:cubicBezTo>
                  <a:lnTo>
                    <a:pt x="6605" y="1783"/>
                  </a:lnTo>
                  <a:cubicBezTo>
                    <a:pt x="7628" y="1783"/>
                    <a:pt x="8651" y="1798"/>
                    <a:pt x="9674" y="1798"/>
                  </a:cubicBezTo>
                  <a:cubicBezTo>
                    <a:pt x="10185" y="1798"/>
                    <a:pt x="10697" y="1794"/>
                    <a:pt x="11208" y="1783"/>
                  </a:cubicBezTo>
                  <a:lnTo>
                    <a:pt x="12309" y="1783"/>
                  </a:lnTo>
                  <a:cubicBezTo>
                    <a:pt x="13910" y="1783"/>
                    <a:pt x="13910" y="15"/>
                    <a:pt x="12309" y="15"/>
                  </a:cubicBezTo>
                  <a:lnTo>
                    <a:pt x="11208" y="15"/>
                  </a:lnTo>
                  <a:cubicBezTo>
                    <a:pt x="10697" y="4"/>
                    <a:pt x="10185" y="0"/>
                    <a:pt x="96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34" name="Google Shape;3234;p44"/>
            <p:cNvSpPr/>
            <p:nvPr/>
          </p:nvSpPr>
          <p:spPr>
            <a:xfrm>
              <a:off x="4360830" y="3978695"/>
              <a:ext cx="630" cy="18"/>
            </a:xfrm>
            <a:custGeom>
              <a:avLst/>
              <a:gdLst/>
              <a:ahLst/>
              <a:cxnLst/>
              <a:rect l="l" t="t" r="r" b="b"/>
              <a:pathLst>
                <a:path w="35" h="1" extrusionOk="0">
                  <a:moveTo>
                    <a:pt x="34" y="1"/>
                  </a:moveTo>
                  <a:cubicBezTo>
                    <a:pt x="1" y="1"/>
                    <a:pt x="1" y="1"/>
                    <a:pt x="3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3235" name="Google Shape;3235;p44"/>
          <p:cNvSpPr txBox="1"/>
          <p:nvPr/>
        </p:nvSpPr>
        <p:spPr>
          <a:xfrm>
            <a:off x="6683517" y="1108519"/>
            <a:ext cx="3646004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4000" b="1" dirty="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Hypothesis</a:t>
            </a:r>
            <a:endParaRPr sz="4000" b="1" dirty="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36" name="Google Shape;3236;p44"/>
          <p:cNvSpPr txBox="1"/>
          <p:nvPr/>
        </p:nvSpPr>
        <p:spPr>
          <a:xfrm>
            <a:off x="2266724" y="1110537"/>
            <a:ext cx="2861117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4000" b="1" dirty="0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rPr>
              <a:t>Problem</a:t>
            </a:r>
            <a:endParaRPr sz="4000" b="1" dirty="0">
              <a:solidFill>
                <a:schemeClr val="accent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37" name="Google Shape;3237;p44"/>
          <p:cNvSpPr txBox="1"/>
          <p:nvPr/>
        </p:nvSpPr>
        <p:spPr>
          <a:xfrm>
            <a:off x="1483112" y="5131480"/>
            <a:ext cx="4348976" cy="1487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-CA" dirty="0">
                <a:latin typeface="Roboto" panose="02000000000000000000" pitchFamily="2" charset="0"/>
                <a:ea typeface="Roboto" panose="02000000000000000000" pitchFamily="2" charset="0"/>
              </a:rPr>
              <a:t>Based on my research users find it difficult to make a restaurant choice and thus leave the application without placing an order - leading to lower conversion rates. </a:t>
            </a:r>
            <a:endParaRPr lang="en-CA" sz="160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</p:txBody>
      </p:sp>
      <p:sp>
        <p:nvSpPr>
          <p:cNvPr id="161" name="Title 3">
            <a:extLst>
              <a:ext uri="{FF2B5EF4-FFF2-40B4-BE49-F238E27FC236}">
                <a16:creationId xmlns:a16="http://schemas.microsoft.com/office/drawing/2014/main" id="{6E089EBD-D354-684E-BA72-CCB8FFF4B0DB}"/>
              </a:ext>
            </a:extLst>
          </p:cNvPr>
          <p:cNvSpPr txBox="1">
            <a:spLocks/>
          </p:cNvSpPr>
          <p:nvPr/>
        </p:nvSpPr>
        <p:spPr>
          <a:xfrm>
            <a:off x="1969267" y="238944"/>
            <a:ext cx="7556886" cy="43570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3467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CA" sz="3200" b="1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Feature Three</a:t>
            </a:r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– </a:t>
            </a:r>
            <a:r>
              <a:rPr lang="en-CA" sz="3200" kern="0" dirty="0">
                <a:solidFill>
                  <a:srgbClr val="7CAA3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Categories</a:t>
            </a:r>
          </a:p>
        </p:txBody>
      </p: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9613BB03-97AA-C946-A1BE-E8230CDD0BBC}"/>
              </a:ext>
            </a:extLst>
          </p:cNvPr>
          <p:cNvCxnSpPr>
            <a:cxnSpLocks/>
          </p:cNvCxnSpPr>
          <p:nvPr/>
        </p:nvCxnSpPr>
        <p:spPr>
          <a:xfrm flipH="1">
            <a:off x="945264" y="806661"/>
            <a:ext cx="1028430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1" name="Google Shape;3238;p44">
            <a:extLst>
              <a:ext uri="{FF2B5EF4-FFF2-40B4-BE49-F238E27FC236}">
                <a16:creationId xmlns:a16="http://schemas.microsoft.com/office/drawing/2014/main" id="{84F0A0E4-3215-9F40-971E-FDEB9850E6B5}"/>
              </a:ext>
            </a:extLst>
          </p:cNvPr>
          <p:cNvSpPr txBox="1"/>
          <p:nvPr/>
        </p:nvSpPr>
        <p:spPr>
          <a:xfrm>
            <a:off x="6456556" y="5141915"/>
            <a:ext cx="4348976" cy="1716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-CA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 believe that by creating categories based on recent user trends users will place more orders– leading to enhanced activation and retention. </a:t>
            </a:r>
          </a:p>
        </p:txBody>
      </p:sp>
    </p:spTree>
    <p:extLst>
      <p:ext uri="{BB962C8B-B14F-4D97-AF65-F5344CB8AC3E}">
        <p14:creationId xmlns:p14="http://schemas.microsoft.com/office/powerpoint/2010/main" val="66827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7271C91C-354C-2C4E-B816-94BF5855F839}"/>
              </a:ext>
            </a:extLst>
          </p:cNvPr>
          <p:cNvSpPr txBox="1">
            <a:spLocks/>
          </p:cNvSpPr>
          <p:nvPr/>
        </p:nvSpPr>
        <p:spPr>
          <a:xfrm>
            <a:off x="2404997" y="238944"/>
            <a:ext cx="7265095" cy="43570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3467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Feature Three – </a:t>
            </a:r>
            <a:r>
              <a:rPr lang="en-CA" sz="3200" kern="0" dirty="0">
                <a:solidFill>
                  <a:srgbClr val="7CAA3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Categories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1275B80-8DE6-614E-82A4-EA65EF0778BF}"/>
              </a:ext>
            </a:extLst>
          </p:cNvPr>
          <p:cNvCxnSpPr>
            <a:cxnSpLocks/>
          </p:cNvCxnSpPr>
          <p:nvPr/>
        </p:nvCxnSpPr>
        <p:spPr>
          <a:xfrm flipH="1">
            <a:off x="945264" y="806661"/>
            <a:ext cx="1028430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EB9FCDA7-DE8A-8F4A-85BA-A1A00C331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639" y="861656"/>
            <a:ext cx="6098721" cy="59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9979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92;p20">
            <a:extLst>
              <a:ext uri="{FF2B5EF4-FFF2-40B4-BE49-F238E27FC236}">
                <a16:creationId xmlns:a16="http://schemas.microsoft.com/office/drawing/2014/main" id="{E41B9FA7-4F05-FF49-9A4D-A23E6C061AAF}"/>
              </a:ext>
            </a:extLst>
          </p:cNvPr>
          <p:cNvGrpSpPr/>
          <p:nvPr/>
        </p:nvGrpSpPr>
        <p:grpSpPr>
          <a:xfrm>
            <a:off x="4150105" y="1086159"/>
            <a:ext cx="3128814" cy="5314212"/>
            <a:chOff x="2583987" y="1286625"/>
            <a:chExt cx="1887036" cy="3205083"/>
          </a:xfrm>
        </p:grpSpPr>
        <p:sp>
          <p:nvSpPr>
            <p:cNvPr id="145" name="Google Shape;193;p20">
              <a:extLst>
                <a:ext uri="{FF2B5EF4-FFF2-40B4-BE49-F238E27FC236}">
                  <a16:creationId xmlns:a16="http://schemas.microsoft.com/office/drawing/2014/main" id="{F1B90268-A3D6-D045-A885-5F4850F581CA}"/>
                </a:ext>
              </a:extLst>
            </p:cNvPr>
            <p:cNvSpPr/>
            <p:nvPr/>
          </p:nvSpPr>
          <p:spPr>
            <a:xfrm>
              <a:off x="2586165" y="1286625"/>
              <a:ext cx="1846800" cy="3084600"/>
            </a:xfrm>
            <a:prstGeom prst="roundRect">
              <a:avLst>
                <a:gd name="adj" fmla="val 1666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94;p20">
              <a:extLst>
                <a:ext uri="{FF2B5EF4-FFF2-40B4-BE49-F238E27FC236}">
                  <a16:creationId xmlns:a16="http://schemas.microsoft.com/office/drawing/2014/main" id="{A70418A6-B241-3D4D-88AF-3D6FE2CBED9A}"/>
                </a:ext>
              </a:extLst>
            </p:cNvPr>
            <p:cNvSpPr/>
            <p:nvPr/>
          </p:nvSpPr>
          <p:spPr>
            <a:xfrm>
              <a:off x="2583987" y="1567340"/>
              <a:ext cx="1846800" cy="645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2200" dirty="0">
                  <a:solidFill>
                    <a:srgbClr val="FFFFFF"/>
                  </a:solidFill>
                  <a:latin typeface="Roboto" panose="02000000000000000000" pitchFamily="2" charset="0"/>
                  <a:ea typeface="Roboto" panose="02000000000000000000" pitchFamily="2" charset="0"/>
                  <a:cs typeface="Fira Sans Extra Condensed Medium"/>
                  <a:sym typeface="Fira Sans Extra Condensed Medium"/>
                </a:rPr>
                <a:t>Increase Activation</a:t>
              </a:r>
              <a:endParaRPr sz="22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47" name="Google Shape;195;p20">
              <a:extLst>
                <a:ext uri="{FF2B5EF4-FFF2-40B4-BE49-F238E27FC236}">
                  <a16:creationId xmlns:a16="http://schemas.microsoft.com/office/drawing/2014/main" id="{A680CD3F-89CF-3046-8231-DCF8A71056F4}"/>
                </a:ext>
              </a:extLst>
            </p:cNvPr>
            <p:cNvSpPr txBox="1"/>
            <p:nvPr/>
          </p:nvSpPr>
          <p:spPr>
            <a:xfrm>
              <a:off x="2624222" y="2687514"/>
              <a:ext cx="1846801" cy="18041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342900" lvl="0" indent="-342900">
                <a:buFont typeface="+mj-lt"/>
                <a:buAutoNum type="arabicPeriod"/>
              </a:pPr>
              <a:r>
                <a:rPr lang="en-CA" sz="15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Total number of clicks on ‘Recent Trends’  </a:t>
              </a:r>
            </a:p>
            <a:p>
              <a:pPr marL="342900" lvl="0" indent="-342900">
                <a:buFont typeface="+mj-lt"/>
                <a:buAutoNum type="arabicPeriod"/>
              </a:pPr>
              <a:endParaRPr lang="en-CA" sz="15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342900" indent="-342900">
                <a:buFont typeface="+mj-lt"/>
                <a:buAutoNum type="arabicPeriod"/>
              </a:pPr>
              <a:r>
                <a:rPr lang="en" sz="15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Number of users logging in and successfully converting to a transaction (conversation rate increase </a:t>
              </a:r>
              <a:r>
                <a:rPr lang="en-CA" sz="15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(or lower bounce rate)</a:t>
              </a:r>
              <a:r>
                <a:rPr lang="en" sz="15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). </a:t>
              </a:r>
            </a:p>
            <a:p>
              <a:pPr marL="342900" indent="-342900">
                <a:buFont typeface="+mj-lt"/>
                <a:buAutoNum type="arabicPeriod"/>
              </a:pPr>
              <a:endParaRPr lang="en" sz="15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342900" indent="-342900">
                <a:buFont typeface="+mj-lt"/>
                <a:buAutoNum type="arabicPeriod"/>
              </a:pPr>
              <a:r>
                <a:rPr lang="en" sz="15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Number of Push Notifications - App starts</a:t>
              </a:r>
            </a:p>
            <a:p>
              <a:pPr marL="342900" indent="-342900">
                <a:buFont typeface="+mj-lt"/>
                <a:buAutoNum type="arabicPeriod"/>
              </a:pPr>
              <a:endParaRPr lang="en" sz="15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48" name="Google Shape;196;p20">
              <a:extLst>
                <a:ext uri="{FF2B5EF4-FFF2-40B4-BE49-F238E27FC236}">
                  <a16:creationId xmlns:a16="http://schemas.microsoft.com/office/drawing/2014/main" id="{BB5C3BAC-E3FF-5B45-B58F-A43548A3255E}"/>
                </a:ext>
              </a:extLst>
            </p:cNvPr>
            <p:cNvGrpSpPr/>
            <p:nvPr/>
          </p:nvGrpSpPr>
          <p:grpSpPr>
            <a:xfrm>
              <a:off x="3278509" y="2280140"/>
              <a:ext cx="362926" cy="393976"/>
              <a:chOff x="-64766155" y="2704571"/>
              <a:chExt cx="251351" cy="275585"/>
            </a:xfrm>
          </p:grpSpPr>
          <p:sp>
            <p:nvSpPr>
              <p:cNvPr id="149" name="Google Shape;197;p20">
                <a:extLst>
                  <a:ext uri="{FF2B5EF4-FFF2-40B4-BE49-F238E27FC236}">
                    <a16:creationId xmlns:a16="http://schemas.microsoft.com/office/drawing/2014/main" id="{5B79040D-7A60-024A-8B23-EB51C4E04ADF}"/>
                  </a:ext>
                </a:extLst>
              </p:cNvPr>
              <p:cNvSpPr/>
              <p:nvPr/>
            </p:nvSpPr>
            <p:spPr>
              <a:xfrm>
                <a:off x="-64766155" y="2704571"/>
                <a:ext cx="251351" cy="275585"/>
              </a:xfrm>
              <a:custGeom>
                <a:avLst/>
                <a:gdLst/>
                <a:ahLst/>
                <a:cxnLst/>
                <a:rect l="l" t="t" r="r" b="b"/>
                <a:pathLst>
                  <a:path w="12666" h="12792" extrusionOk="0">
                    <a:moveTo>
                      <a:pt x="11405" y="820"/>
                    </a:moveTo>
                    <a:cubicBezTo>
                      <a:pt x="11657" y="820"/>
                      <a:pt x="11815" y="1009"/>
                      <a:pt x="11815" y="1261"/>
                    </a:cubicBezTo>
                    <a:cubicBezTo>
                      <a:pt x="11815" y="1481"/>
                      <a:pt x="11657" y="1670"/>
                      <a:pt x="11405" y="1670"/>
                    </a:cubicBezTo>
                    <a:lnTo>
                      <a:pt x="1229" y="1670"/>
                    </a:lnTo>
                    <a:cubicBezTo>
                      <a:pt x="977" y="1670"/>
                      <a:pt x="788" y="1481"/>
                      <a:pt x="788" y="1261"/>
                    </a:cubicBezTo>
                    <a:cubicBezTo>
                      <a:pt x="788" y="1009"/>
                      <a:pt x="977" y="820"/>
                      <a:pt x="1229" y="820"/>
                    </a:cubicBezTo>
                    <a:close/>
                    <a:moveTo>
                      <a:pt x="10996" y="2521"/>
                    </a:moveTo>
                    <a:lnTo>
                      <a:pt x="10996" y="8286"/>
                    </a:lnTo>
                    <a:lnTo>
                      <a:pt x="1607" y="8286"/>
                    </a:lnTo>
                    <a:lnTo>
                      <a:pt x="1607" y="2521"/>
                    </a:lnTo>
                    <a:close/>
                    <a:moveTo>
                      <a:pt x="6302" y="11027"/>
                    </a:moveTo>
                    <a:cubicBezTo>
                      <a:pt x="6554" y="11027"/>
                      <a:pt x="6743" y="11216"/>
                      <a:pt x="6743" y="11437"/>
                    </a:cubicBezTo>
                    <a:cubicBezTo>
                      <a:pt x="6743" y="11689"/>
                      <a:pt x="6522" y="11878"/>
                      <a:pt x="6302" y="11878"/>
                    </a:cubicBezTo>
                    <a:cubicBezTo>
                      <a:pt x="6050" y="11878"/>
                      <a:pt x="5892" y="11689"/>
                      <a:pt x="5892" y="11437"/>
                    </a:cubicBezTo>
                    <a:cubicBezTo>
                      <a:pt x="5892" y="11216"/>
                      <a:pt x="6113" y="11027"/>
                      <a:pt x="6302" y="11027"/>
                    </a:cubicBezTo>
                    <a:close/>
                    <a:moveTo>
                      <a:pt x="1229" y="1"/>
                    </a:moveTo>
                    <a:cubicBezTo>
                      <a:pt x="536" y="1"/>
                      <a:pt x="1" y="536"/>
                      <a:pt x="1" y="1261"/>
                    </a:cubicBezTo>
                    <a:cubicBezTo>
                      <a:pt x="1" y="1797"/>
                      <a:pt x="347" y="2238"/>
                      <a:pt x="820" y="2427"/>
                    </a:cubicBezTo>
                    <a:lnTo>
                      <a:pt x="820" y="8286"/>
                    </a:lnTo>
                    <a:lnTo>
                      <a:pt x="442" y="8286"/>
                    </a:lnTo>
                    <a:cubicBezTo>
                      <a:pt x="190" y="8286"/>
                      <a:pt x="32" y="8507"/>
                      <a:pt x="32" y="8728"/>
                    </a:cubicBezTo>
                    <a:cubicBezTo>
                      <a:pt x="32" y="8980"/>
                      <a:pt x="221" y="9169"/>
                      <a:pt x="442" y="9169"/>
                    </a:cubicBezTo>
                    <a:lnTo>
                      <a:pt x="5955" y="9169"/>
                    </a:lnTo>
                    <a:lnTo>
                      <a:pt x="5955" y="10334"/>
                    </a:lnTo>
                    <a:cubicBezTo>
                      <a:pt x="5483" y="10492"/>
                      <a:pt x="5104" y="10964"/>
                      <a:pt x="5104" y="11531"/>
                    </a:cubicBezTo>
                    <a:cubicBezTo>
                      <a:pt x="5104" y="12193"/>
                      <a:pt x="5672" y="12792"/>
                      <a:pt x="6333" y="12792"/>
                    </a:cubicBezTo>
                    <a:cubicBezTo>
                      <a:pt x="6995" y="12792"/>
                      <a:pt x="7593" y="12225"/>
                      <a:pt x="7593" y="11531"/>
                    </a:cubicBezTo>
                    <a:cubicBezTo>
                      <a:pt x="7593" y="10964"/>
                      <a:pt x="7247" y="10555"/>
                      <a:pt x="6774" y="10334"/>
                    </a:cubicBezTo>
                    <a:lnTo>
                      <a:pt x="6774" y="9169"/>
                    </a:lnTo>
                    <a:lnTo>
                      <a:pt x="12288" y="9169"/>
                    </a:lnTo>
                    <a:cubicBezTo>
                      <a:pt x="12508" y="9169"/>
                      <a:pt x="12666" y="8980"/>
                      <a:pt x="12666" y="8728"/>
                    </a:cubicBezTo>
                    <a:cubicBezTo>
                      <a:pt x="12666" y="8507"/>
                      <a:pt x="12477" y="8286"/>
                      <a:pt x="12288" y="8286"/>
                    </a:cubicBezTo>
                    <a:lnTo>
                      <a:pt x="11847" y="8286"/>
                    </a:lnTo>
                    <a:lnTo>
                      <a:pt x="11847" y="2427"/>
                    </a:lnTo>
                    <a:cubicBezTo>
                      <a:pt x="12319" y="2238"/>
                      <a:pt x="12634" y="1797"/>
                      <a:pt x="12634" y="1261"/>
                    </a:cubicBezTo>
                    <a:cubicBezTo>
                      <a:pt x="12634" y="568"/>
                      <a:pt x="12099" y="1"/>
                      <a:pt x="1140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0" name="Google Shape;198;p20">
                <a:extLst>
                  <a:ext uri="{FF2B5EF4-FFF2-40B4-BE49-F238E27FC236}">
                    <a16:creationId xmlns:a16="http://schemas.microsoft.com/office/drawing/2014/main" id="{0016C1DC-4362-E143-93C8-1B4F7F47E6FF}"/>
                  </a:ext>
                </a:extLst>
              </p:cNvPr>
              <p:cNvSpPr/>
              <p:nvPr/>
            </p:nvSpPr>
            <p:spPr>
              <a:xfrm>
                <a:off x="-64706020" y="2788849"/>
                <a:ext cx="126245" cy="88285"/>
              </a:xfrm>
              <a:custGeom>
                <a:avLst/>
                <a:gdLst/>
                <a:ahLst/>
                <a:cxnLst/>
                <a:rect l="l" t="t" r="r" b="b"/>
                <a:pathLst>
                  <a:path w="5860" h="4098" extrusionOk="0">
                    <a:moveTo>
                      <a:pt x="3749" y="1"/>
                    </a:moveTo>
                    <a:cubicBezTo>
                      <a:pt x="3529" y="1"/>
                      <a:pt x="3371" y="190"/>
                      <a:pt x="3371" y="442"/>
                    </a:cubicBezTo>
                    <a:cubicBezTo>
                      <a:pt x="3371" y="662"/>
                      <a:pt x="3560" y="820"/>
                      <a:pt x="3749" y="820"/>
                    </a:cubicBezTo>
                    <a:lnTo>
                      <a:pt x="4442" y="820"/>
                    </a:lnTo>
                    <a:lnTo>
                      <a:pt x="2930" y="2332"/>
                    </a:lnTo>
                    <a:lnTo>
                      <a:pt x="2395" y="1765"/>
                    </a:lnTo>
                    <a:cubicBezTo>
                      <a:pt x="2316" y="1686"/>
                      <a:pt x="2206" y="1647"/>
                      <a:pt x="2095" y="1647"/>
                    </a:cubicBezTo>
                    <a:cubicBezTo>
                      <a:pt x="1985" y="1647"/>
                      <a:pt x="1875" y="1686"/>
                      <a:pt x="1796" y="1765"/>
                    </a:cubicBezTo>
                    <a:lnTo>
                      <a:pt x="126" y="3435"/>
                    </a:lnTo>
                    <a:cubicBezTo>
                      <a:pt x="0" y="3592"/>
                      <a:pt x="0" y="3844"/>
                      <a:pt x="126" y="4033"/>
                    </a:cubicBezTo>
                    <a:cubicBezTo>
                      <a:pt x="195" y="4075"/>
                      <a:pt x="288" y="4098"/>
                      <a:pt x="384" y="4098"/>
                    </a:cubicBezTo>
                    <a:cubicBezTo>
                      <a:pt x="507" y="4098"/>
                      <a:pt x="636" y="4059"/>
                      <a:pt x="725" y="3970"/>
                    </a:cubicBezTo>
                    <a:lnTo>
                      <a:pt x="2111" y="2616"/>
                    </a:lnTo>
                    <a:lnTo>
                      <a:pt x="2647" y="3151"/>
                    </a:lnTo>
                    <a:cubicBezTo>
                      <a:pt x="2725" y="3230"/>
                      <a:pt x="2836" y="3269"/>
                      <a:pt x="2946" y="3269"/>
                    </a:cubicBezTo>
                    <a:cubicBezTo>
                      <a:pt x="3056" y="3269"/>
                      <a:pt x="3166" y="3230"/>
                      <a:pt x="3245" y="3151"/>
                    </a:cubicBezTo>
                    <a:lnTo>
                      <a:pt x="5009" y="1387"/>
                    </a:lnTo>
                    <a:lnTo>
                      <a:pt x="5009" y="2049"/>
                    </a:lnTo>
                    <a:cubicBezTo>
                      <a:pt x="5009" y="2269"/>
                      <a:pt x="5230" y="2490"/>
                      <a:pt x="5451" y="2490"/>
                    </a:cubicBezTo>
                    <a:cubicBezTo>
                      <a:pt x="5703" y="2490"/>
                      <a:pt x="5860" y="2269"/>
                      <a:pt x="5860" y="2049"/>
                    </a:cubicBezTo>
                    <a:lnTo>
                      <a:pt x="5860" y="410"/>
                    </a:lnTo>
                    <a:cubicBezTo>
                      <a:pt x="5860" y="158"/>
                      <a:pt x="5640" y="1"/>
                      <a:pt x="541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sp>
        <p:nvSpPr>
          <p:cNvPr id="17" name="Title 3">
            <a:extLst>
              <a:ext uri="{FF2B5EF4-FFF2-40B4-BE49-F238E27FC236}">
                <a16:creationId xmlns:a16="http://schemas.microsoft.com/office/drawing/2014/main" id="{3E345E89-8DBF-F843-9C50-C52F3F8A1D01}"/>
              </a:ext>
            </a:extLst>
          </p:cNvPr>
          <p:cNvSpPr txBox="1">
            <a:spLocks/>
          </p:cNvSpPr>
          <p:nvPr/>
        </p:nvSpPr>
        <p:spPr>
          <a:xfrm>
            <a:off x="2220686" y="238944"/>
            <a:ext cx="7393823" cy="43570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3467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How Would I Measure </a:t>
            </a:r>
            <a:r>
              <a:rPr lang="en-CA" sz="3200" kern="0" dirty="0">
                <a:solidFill>
                  <a:srgbClr val="7CAA3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Success?</a:t>
            </a:r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CA" sz="3200" kern="0" dirty="0">
              <a:solidFill>
                <a:srgbClr val="7CAA3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C327FB-D59C-E14A-8CFF-A808C4423F2D}"/>
              </a:ext>
            </a:extLst>
          </p:cNvPr>
          <p:cNvCxnSpPr>
            <a:cxnSpLocks/>
          </p:cNvCxnSpPr>
          <p:nvPr/>
        </p:nvCxnSpPr>
        <p:spPr>
          <a:xfrm flipH="1">
            <a:off x="945264" y="806661"/>
            <a:ext cx="1028430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40465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5"/>
          <p:cNvSpPr/>
          <p:nvPr/>
        </p:nvSpPr>
        <p:spPr>
          <a:xfrm rot="5400000">
            <a:off x="5422037" y="460721"/>
            <a:ext cx="6770020" cy="6769908"/>
          </a:xfrm>
          <a:custGeom>
            <a:avLst/>
            <a:gdLst/>
            <a:ahLst/>
            <a:cxnLst/>
            <a:rect l="l" t="t" r="r" b="b"/>
            <a:pathLst>
              <a:path w="60244" h="60243" extrusionOk="0">
                <a:moveTo>
                  <a:pt x="0" y="0"/>
                </a:moveTo>
                <a:cubicBezTo>
                  <a:pt x="1232" y="15820"/>
                  <a:pt x="10730" y="30737"/>
                  <a:pt x="24497" y="38593"/>
                </a:cubicBezTo>
                <a:cubicBezTo>
                  <a:pt x="28110" y="40673"/>
                  <a:pt x="31997" y="42260"/>
                  <a:pt x="35473" y="44532"/>
                </a:cubicBezTo>
                <a:cubicBezTo>
                  <a:pt x="43794" y="49979"/>
                  <a:pt x="50362" y="59394"/>
                  <a:pt x="60243" y="60243"/>
                </a:cubicBezTo>
                <a:lnTo>
                  <a:pt x="57917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45" name="Google Shape;45;p15"/>
          <p:cNvSpPr/>
          <p:nvPr/>
        </p:nvSpPr>
        <p:spPr>
          <a:xfrm>
            <a:off x="6799533" y="5876849"/>
            <a:ext cx="5961396" cy="646571"/>
          </a:xfrm>
          <a:custGeom>
            <a:avLst/>
            <a:gdLst/>
            <a:ahLst/>
            <a:cxnLst/>
            <a:rect l="l" t="t" r="r" b="b"/>
            <a:pathLst>
              <a:path w="143752" h="12454" extrusionOk="0">
                <a:moveTo>
                  <a:pt x="72752" y="0"/>
                </a:moveTo>
                <a:cubicBezTo>
                  <a:pt x="33530" y="0"/>
                  <a:pt x="1" y="0"/>
                  <a:pt x="1725" y="6733"/>
                </a:cubicBezTo>
                <a:cubicBezTo>
                  <a:pt x="2656" y="10374"/>
                  <a:pt x="33530" y="12454"/>
                  <a:pt x="72752" y="12454"/>
                </a:cubicBezTo>
                <a:cubicBezTo>
                  <a:pt x="111947" y="12454"/>
                  <a:pt x="143752" y="10428"/>
                  <a:pt x="143752" y="6733"/>
                </a:cubicBezTo>
                <a:cubicBezTo>
                  <a:pt x="143752" y="0"/>
                  <a:pt x="111947" y="0"/>
                  <a:pt x="72752" y="0"/>
                </a:cubicBezTo>
                <a:close/>
              </a:path>
            </a:pathLst>
          </a:custGeom>
          <a:solidFill>
            <a:srgbClr val="547332">
              <a:alpha val="5491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4" name="Google Shape;60;p15">
            <a:extLst>
              <a:ext uri="{FF2B5EF4-FFF2-40B4-BE49-F238E27FC236}">
                <a16:creationId xmlns:a16="http://schemas.microsoft.com/office/drawing/2014/main" id="{A91C5D04-B50C-2F47-B188-1D3D6A89ADE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37064" y="1698969"/>
            <a:ext cx="4999224" cy="1128371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5400" dirty="0"/>
              <a:t>Feature Four</a:t>
            </a:r>
            <a:endParaRPr sz="5400" dirty="0"/>
          </a:p>
        </p:txBody>
      </p:sp>
      <p:sp>
        <p:nvSpPr>
          <p:cNvPr id="105" name="Google Shape;61;p15">
            <a:extLst>
              <a:ext uri="{FF2B5EF4-FFF2-40B4-BE49-F238E27FC236}">
                <a16:creationId xmlns:a16="http://schemas.microsoft.com/office/drawing/2014/main" id="{4A6CD9B9-D914-E647-9C9E-F5A4501C7F4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37064" y="2625463"/>
            <a:ext cx="3013669" cy="809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n" i="1" dirty="0"/>
              <a:t>Points</a:t>
            </a:r>
            <a:endParaRPr i="1" dirty="0"/>
          </a:p>
        </p:txBody>
      </p:sp>
      <p:pic>
        <p:nvPicPr>
          <p:cNvPr id="14" name="Picture 1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3BDA99D-9C08-864E-9A43-9D2D0677E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6549" y="2978331"/>
            <a:ext cx="3067364" cy="289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648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5" name="Google Shape;3085;p44"/>
          <p:cNvGrpSpPr/>
          <p:nvPr/>
        </p:nvGrpSpPr>
        <p:grpSpPr>
          <a:xfrm>
            <a:off x="2601054" y="2217340"/>
            <a:ext cx="2287561" cy="2644656"/>
            <a:chOff x="-180075" y="3165650"/>
            <a:chExt cx="2193952" cy="2536434"/>
          </a:xfrm>
        </p:grpSpPr>
        <p:sp>
          <p:nvSpPr>
            <p:cNvPr id="3086" name="Google Shape;3086;p44"/>
            <p:cNvSpPr/>
            <p:nvPr/>
          </p:nvSpPr>
          <p:spPr>
            <a:xfrm>
              <a:off x="43756" y="3420498"/>
              <a:ext cx="1970121" cy="2234268"/>
            </a:xfrm>
            <a:custGeom>
              <a:avLst/>
              <a:gdLst/>
              <a:ahLst/>
              <a:cxnLst/>
              <a:rect l="l" t="t" r="r" b="b"/>
              <a:pathLst>
                <a:path w="109512" h="124195" extrusionOk="0">
                  <a:moveTo>
                    <a:pt x="49054" y="0"/>
                  </a:moveTo>
                  <a:cubicBezTo>
                    <a:pt x="39398" y="0"/>
                    <a:pt x="29795" y="3760"/>
                    <a:pt x="23350" y="11482"/>
                  </a:cubicBezTo>
                  <a:cubicBezTo>
                    <a:pt x="16179" y="20088"/>
                    <a:pt x="19815" y="31462"/>
                    <a:pt x="13910" y="41003"/>
                  </a:cubicBezTo>
                  <a:cubicBezTo>
                    <a:pt x="6772" y="52611"/>
                    <a:pt x="0" y="61551"/>
                    <a:pt x="167" y="76094"/>
                  </a:cubicBezTo>
                  <a:cubicBezTo>
                    <a:pt x="334" y="91205"/>
                    <a:pt x="6171" y="103814"/>
                    <a:pt x="17313" y="114122"/>
                  </a:cubicBezTo>
                  <a:cubicBezTo>
                    <a:pt x="25276" y="121506"/>
                    <a:pt x="37291" y="124194"/>
                    <a:pt x="48656" y="124194"/>
                  </a:cubicBezTo>
                  <a:cubicBezTo>
                    <a:pt x="53001" y="124194"/>
                    <a:pt x="57251" y="123802"/>
                    <a:pt x="61144" y="123128"/>
                  </a:cubicBezTo>
                  <a:cubicBezTo>
                    <a:pt x="78323" y="120126"/>
                    <a:pt x="95569" y="109051"/>
                    <a:pt x="103408" y="93107"/>
                  </a:cubicBezTo>
                  <a:cubicBezTo>
                    <a:pt x="108144" y="83466"/>
                    <a:pt x="109512" y="71958"/>
                    <a:pt x="104475" y="62318"/>
                  </a:cubicBezTo>
                  <a:cubicBezTo>
                    <a:pt x="99405" y="52544"/>
                    <a:pt x="88397" y="47140"/>
                    <a:pt x="85128" y="36333"/>
                  </a:cubicBezTo>
                  <a:cubicBezTo>
                    <a:pt x="81859" y="25358"/>
                    <a:pt x="81158" y="15618"/>
                    <a:pt x="71752" y="7879"/>
                  </a:cubicBezTo>
                  <a:cubicBezTo>
                    <a:pt x="66081" y="3276"/>
                    <a:pt x="59043" y="640"/>
                    <a:pt x="51871" y="107"/>
                  </a:cubicBezTo>
                  <a:cubicBezTo>
                    <a:pt x="50933" y="36"/>
                    <a:pt x="49993" y="0"/>
                    <a:pt x="49054" y="0"/>
                  </a:cubicBezTo>
                  <a:close/>
                </a:path>
              </a:pathLst>
            </a:custGeom>
            <a:solidFill>
              <a:srgbClr val="833AB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87" name="Google Shape;3087;p44"/>
            <p:cNvSpPr/>
            <p:nvPr/>
          </p:nvSpPr>
          <p:spPr>
            <a:xfrm>
              <a:off x="256182" y="3420444"/>
              <a:ext cx="1508659" cy="2234538"/>
            </a:xfrm>
            <a:custGeom>
              <a:avLst/>
              <a:gdLst/>
              <a:ahLst/>
              <a:cxnLst/>
              <a:rect l="l" t="t" r="r" b="b"/>
              <a:pathLst>
                <a:path w="83861" h="124210" extrusionOk="0">
                  <a:moveTo>
                    <a:pt x="37224" y="1"/>
                  </a:moveTo>
                  <a:cubicBezTo>
                    <a:pt x="29044" y="1"/>
                    <a:pt x="20896" y="2718"/>
                    <a:pt x="14678" y="8249"/>
                  </a:cubicBezTo>
                  <a:cubicBezTo>
                    <a:pt x="14545" y="10584"/>
                    <a:pt x="14645" y="13119"/>
                    <a:pt x="15078" y="15921"/>
                  </a:cubicBezTo>
                  <a:cubicBezTo>
                    <a:pt x="16846" y="27363"/>
                    <a:pt x="22684" y="30865"/>
                    <a:pt x="26186" y="31932"/>
                  </a:cubicBezTo>
                  <a:cubicBezTo>
                    <a:pt x="27954" y="34668"/>
                    <a:pt x="30222" y="37003"/>
                    <a:pt x="33125" y="38170"/>
                  </a:cubicBezTo>
                  <a:cubicBezTo>
                    <a:pt x="33125" y="38337"/>
                    <a:pt x="33125" y="38471"/>
                    <a:pt x="33125" y="38637"/>
                  </a:cubicBezTo>
                  <a:cubicBezTo>
                    <a:pt x="32991" y="40172"/>
                    <a:pt x="32658" y="41940"/>
                    <a:pt x="31890" y="43574"/>
                  </a:cubicBezTo>
                  <a:cubicBezTo>
                    <a:pt x="31874" y="43573"/>
                    <a:pt x="31859" y="43573"/>
                    <a:pt x="31843" y="43573"/>
                  </a:cubicBezTo>
                  <a:cubicBezTo>
                    <a:pt x="31375" y="43573"/>
                    <a:pt x="31157" y="44054"/>
                    <a:pt x="31190" y="44441"/>
                  </a:cubicBezTo>
                  <a:cubicBezTo>
                    <a:pt x="20816" y="47177"/>
                    <a:pt x="16413" y="50846"/>
                    <a:pt x="12610" y="56083"/>
                  </a:cubicBezTo>
                  <a:cubicBezTo>
                    <a:pt x="11542" y="57551"/>
                    <a:pt x="10108" y="60820"/>
                    <a:pt x="8607" y="64889"/>
                  </a:cubicBezTo>
                  <a:lnTo>
                    <a:pt x="6806" y="64889"/>
                  </a:lnTo>
                  <a:cubicBezTo>
                    <a:pt x="5538" y="64889"/>
                    <a:pt x="4637" y="66090"/>
                    <a:pt x="5004" y="67324"/>
                  </a:cubicBezTo>
                  <a:lnTo>
                    <a:pt x="6205" y="71661"/>
                  </a:lnTo>
                  <a:cubicBezTo>
                    <a:pt x="3637" y="79400"/>
                    <a:pt x="1235" y="87939"/>
                    <a:pt x="368" y="92509"/>
                  </a:cubicBezTo>
                  <a:cubicBezTo>
                    <a:pt x="134" y="93376"/>
                    <a:pt x="1" y="94277"/>
                    <a:pt x="1" y="95111"/>
                  </a:cubicBezTo>
                  <a:cubicBezTo>
                    <a:pt x="96" y="100481"/>
                    <a:pt x="4203" y="102365"/>
                    <a:pt x="7896" y="102365"/>
                  </a:cubicBezTo>
                  <a:cubicBezTo>
                    <a:pt x="9387" y="102365"/>
                    <a:pt x="10811" y="102058"/>
                    <a:pt x="11876" y="101549"/>
                  </a:cubicBezTo>
                  <a:cubicBezTo>
                    <a:pt x="13144" y="100915"/>
                    <a:pt x="14778" y="99214"/>
                    <a:pt x="16413" y="97179"/>
                  </a:cubicBezTo>
                  <a:lnTo>
                    <a:pt x="16413" y="97179"/>
                  </a:lnTo>
                  <a:cubicBezTo>
                    <a:pt x="16146" y="103350"/>
                    <a:pt x="15479" y="116026"/>
                    <a:pt x="14444" y="119829"/>
                  </a:cubicBezTo>
                  <a:cubicBezTo>
                    <a:pt x="14444" y="119829"/>
                    <a:pt x="15745" y="120463"/>
                    <a:pt x="18047" y="121363"/>
                  </a:cubicBezTo>
                  <a:cubicBezTo>
                    <a:pt x="23947" y="123376"/>
                    <a:pt x="30455" y="124210"/>
                    <a:pt x="36768" y="124210"/>
                  </a:cubicBezTo>
                  <a:cubicBezTo>
                    <a:pt x="41126" y="124210"/>
                    <a:pt x="45393" y="123812"/>
                    <a:pt x="49303" y="123131"/>
                  </a:cubicBezTo>
                  <a:cubicBezTo>
                    <a:pt x="57175" y="121763"/>
                    <a:pt x="65014" y="118695"/>
                    <a:pt x="71986" y="114291"/>
                  </a:cubicBezTo>
                  <a:cubicBezTo>
                    <a:pt x="71852" y="112557"/>
                    <a:pt x="71685" y="110689"/>
                    <a:pt x="71519" y="108988"/>
                  </a:cubicBezTo>
                  <a:cubicBezTo>
                    <a:pt x="82293" y="107887"/>
                    <a:pt x="81626" y="95478"/>
                    <a:pt x="81626" y="95478"/>
                  </a:cubicBezTo>
                  <a:cubicBezTo>
                    <a:pt x="83861" y="85237"/>
                    <a:pt x="80158" y="74263"/>
                    <a:pt x="77957" y="66090"/>
                  </a:cubicBezTo>
                  <a:cubicBezTo>
                    <a:pt x="75722" y="57951"/>
                    <a:pt x="73120" y="53381"/>
                    <a:pt x="68917" y="48811"/>
                  </a:cubicBezTo>
                  <a:cubicBezTo>
                    <a:pt x="67182" y="46943"/>
                    <a:pt x="54907" y="42774"/>
                    <a:pt x="52105" y="41840"/>
                  </a:cubicBezTo>
                  <a:cubicBezTo>
                    <a:pt x="52138" y="41673"/>
                    <a:pt x="52205" y="41506"/>
                    <a:pt x="52238" y="41339"/>
                  </a:cubicBezTo>
                  <a:cubicBezTo>
                    <a:pt x="52291" y="40967"/>
                    <a:pt x="52048" y="40680"/>
                    <a:pt x="51744" y="40680"/>
                  </a:cubicBezTo>
                  <a:cubicBezTo>
                    <a:pt x="51667" y="40680"/>
                    <a:pt x="51586" y="40698"/>
                    <a:pt x="51504" y="40739"/>
                  </a:cubicBezTo>
                  <a:cubicBezTo>
                    <a:pt x="51371" y="40806"/>
                    <a:pt x="51237" y="40906"/>
                    <a:pt x="51104" y="40972"/>
                  </a:cubicBezTo>
                  <a:cubicBezTo>
                    <a:pt x="50971" y="40705"/>
                    <a:pt x="50737" y="40305"/>
                    <a:pt x="50504" y="39838"/>
                  </a:cubicBezTo>
                  <a:cubicBezTo>
                    <a:pt x="50404" y="39605"/>
                    <a:pt x="50270" y="39405"/>
                    <a:pt x="50170" y="39138"/>
                  </a:cubicBezTo>
                  <a:cubicBezTo>
                    <a:pt x="50137" y="39104"/>
                    <a:pt x="50137" y="39104"/>
                    <a:pt x="50103" y="39071"/>
                  </a:cubicBezTo>
                  <a:cubicBezTo>
                    <a:pt x="50003" y="38837"/>
                    <a:pt x="49870" y="38571"/>
                    <a:pt x="49770" y="38304"/>
                  </a:cubicBezTo>
                  <a:cubicBezTo>
                    <a:pt x="49736" y="38270"/>
                    <a:pt x="49736" y="38237"/>
                    <a:pt x="49703" y="38204"/>
                  </a:cubicBezTo>
                  <a:cubicBezTo>
                    <a:pt x="49436" y="37637"/>
                    <a:pt x="49136" y="36969"/>
                    <a:pt x="48836" y="36236"/>
                  </a:cubicBezTo>
                  <a:cubicBezTo>
                    <a:pt x="48802" y="36136"/>
                    <a:pt x="48769" y="36035"/>
                    <a:pt x="48736" y="35902"/>
                  </a:cubicBezTo>
                  <a:cubicBezTo>
                    <a:pt x="48602" y="35669"/>
                    <a:pt x="48502" y="35402"/>
                    <a:pt x="48402" y="35101"/>
                  </a:cubicBezTo>
                  <a:cubicBezTo>
                    <a:pt x="48335" y="34968"/>
                    <a:pt x="48302" y="34835"/>
                    <a:pt x="48235" y="34701"/>
                  </a:cubicBezTo>
                  <a:cubicBezTo>
                    <a:pt x="48569" y="34368"/>
                    <a:pt x="48836" y="34001"/>
                    <a:pt x="49103" y="33634"/>
                  </a:cubicBezTo>
                  <a:cubicBezTo>
                    <a:pt x="60911" y="29364"/>
                    <a:pt x="62079" y="17389"/>
                    <a:pt x="61345" y="9150"/>
                  </a:cubicBezTo>
                  <a:cubicBezTo>
                    <a:pt x="60878" y="8716"/>
                    <a:pt x="60411" y="8316"/>
                    <a:pt x="59944" y="7915"/>
                  </a:cubicBezTo>
                  <a:cubicBezTo>
                    <a:pt x="54273" y="3279"/>
                    <a:pt x="47235" y="643"/>
                    <a:pt x="40063" y="110"/>
                  </a:cubicBezTo>
                  <a:cubicBezTo>
                    <a:pt x="39118" y="37"/>
                    <a:pt x="38171" y="1"/>
                    <a:pt x="372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88" name="Google Shape;3088;p44"/>
            <p:cNvSpPr/>
            <p:nvPr/>
          </p:nvSpPr>
          <p:spPr>
            <a:xfrm>
              <a:off x="174579" y="4161133"/>
              <a:ext cx="1508048" cy="1540951"/>
            </a:xfrm>
            <a:custGeom>
              <a:avLst/>
              <a:gdLst/>
              <a:ahLst/>
              <a:cxnLst/>
              <a:rect l="l" t="t" r="r" b="b"/>
              <a:pathLst>
                <a:path w="83827" h="85656" extrusionOk="0">
                  <a:moveTo>
                    <a:pt x="39495" y="0"/>
                  </a:moveTo>
                  <a:lnTo>
                    <a:pt x="31489" y="3203"/>
                  </a:lnTo>
                  <a:cubicBezTo>
                    <a:pt x="20848" y="5905"/>
                    <a:pt x="16412" y="9607"/>
                    <a:pt x="12576" y="14944"/>
                  </a:cubicBezTo>
                  <a:cubicBezTo>
                    <a:pt x="8740" y="20248"/>
                    <a:pt x="0" y="49136"/>
                    <a:pt x="0" y="53939"/>
                  </a:cubicBezTo>
                  <a:lnTo>
                    <a:pt x="16545" y="52605"/>
                  </a:lnTo>
                  <a:lnTo>
                    <a:pt x="16545" y="52605"/>
                  </a:lnTo>
                  <a:cubicBezTo>
                    <a:pt x="16545" y="52605"/>
                    <a:pt x="15778" y="73586"/>
                    <a:pt x="14444" y="78657"/>
                  </a:cubicBezTo>
                  <a:cubicBezTo>
                    <a:pt x="14444" y="78657"/>
                    <a:pt x="28458" y="85656"/>
                    <a:pt x="46731" y="85656"/>
                  </a:cubicBezTo>
                  <a:cubicBezTo>
                    <a:pt x="54799" y="85656"/>
                    <a:pt x="63697" y="84291"/>
                    <a:pt x="72585" y="80358"/>
                  </a:cubicBezTo>
                  <a:cubicBezTo>
                    <a:pt x="72585" y="80358"/>
                    <a:pt x="70984" y="61611"/>
                    <a:pt x="70851" y="61344"/>
                  </a:cubicBezTo>
                  <a:cubicBezTo>
                    <a:pt x="70751" y="61111"/>
                    <a:pt x="81592" y="54306"/>
                    <a:pt x="81592" y="54306"/>
                  </a:cubicBezTo>
                  <a:cubicBezTo>
                    <a:pt x="83827" y="44065"/>
                    <a:pt x="80124" y="33091"/>
                    <a:pt x="77889" y="24918"/>
                  </a:cubicBezTo>
                  <a:cubicBezTo>
                    <a:pt x="75688" y="16779"/>
                    <a:pt x="73086" y="12209"/>
                    <a:pt x="68883" y="7639"/>
                  </a:cubicBezTo>
                  <a:cubicBezTo>
                    <a:pt x="66948" y="5504"/>
                    <a:pt x="51470" y="467"/>
                    <a:pt x="51470" y="467"/>
                  </a:cubicBezTo>
                  <a:lnTo>
                    <a:pt x="3949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89" name="Google Shape;3089;p44"/>
            <p:cNvSpPr/>
            <p:nvPr/>
          </p:nvSpPr>
          <p:spPr>
            <a:xfrm>
              <a:off x="172169" y="4827235"/>
              <a:ext cx="424294" cy="434764"/>
            </a:xfrm>
            <a:custGeom>
              <a:avLst/>
              <a:gdLst/>
              <a:ahLst/>
              <a:cxnLst/>
              <a:rect l="l" t="t" r="r" b="b"/>
              <a:pathLst>
                <a:path w="23585" h="24167" extrusionOk="0">
                  <a:moveTo>
                    <a:pt x="10508" y="1"/>
                  </a:moveTo>
                  <a:cubicBezTo>
                    <a:pt x="10508" y="1"/>
                    <a:pt x="1" y="9374"/>
                    <a:pt x="134" y="16913"/>
                  </a:cubicBezTo>
                  <a:cubicBezTo>
                    <a:pt x="206" y="22283"/>
                    <a:pt x="4306" y="24167"/>
                    <a:pt x="7997" y="24167"/>
                  </a:cubicBezTo>
                  <a:cubicBezTo>
                    <a:pt x="9487" y="24167"/>
                    <a:pt x="10911" y="23860"/>
                    <a:pt x="11976" y="23351"/>
                  </a:cubicBezTo>
                  <a:cubicBezTo>
                    <a:pt x="15679" y="21550"/>
                    <a:pt x="22584" y="10375"/>
                    <a:pt x="23084" y="9508"/>
                  </a:cubicBezTo>
                  <a:cubicBezTo>
                    <a:pt x="23584" y="8640"/>
                    <a:pt x="10508" y="1"/>
                    <a:pt x="1050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0" name="Google Shape;3090;p44"/>
            <p:cNvSpPr/>
            <p:nvPr/>
          </p:nvSpPr>
          <p:spPr>
            <a:xfrm>
              <a:off x="257981" y="4582983"/>
              <a:ext cx="714581" cy="505429"/>
            </a:xfrm>
            <a:custGeom>
              <a:avLst/>
              <a:gdLst/>
              <a:ahLst/>
              <a:cxnLst/>
              <a:rect l="l" t="t" r="r" b="b"/>
              <a:pathLst>
                <a:path w="39721" h="28095" extrusionOk="0">
                  <a:moveTo>
                    <a:pt x="33925" y="0"/>
                  </a:moveTo>
                  <a:cubicBezTo>
                    <a:pt x="33903" y="0"/>
                    <a:pt x="33881" y="1"/>
                    <a:pt x="33858" y="2"/>
                  </a:cubicBezTo>
                  <a:cubicBezTo>
                    <a:pt x="28088" y="135"/>
                    <a:pt x="9007" y="235"/>
                    <a:pt x="2136" y="268"/>
                  </a:cubicBezTo>
                  <a:cubicBezTo>
                    <a:pt x="902" y="268"/>
                    <a:pt x="1" y="1469"/>
                    <a:pt x="334" y="2670"/>
                  </a:cubicBezTo>
                  <a:lnTo>
                    <a:pt x="6405" y="24186"/>
                  </a:lnTo>
                  <a:cubicBezTo>
                    <a:pt x="6606" y="24953"/>
                    <a:pt x="7273" y="25486"/>
                    <a:pt x="8040" y="25553"/>
                  </a:cubicBezTo>
                  <a:lnTo>
                    <a:pt x="37494" y="28088"/>
                  </a:lnTo>
                  <a:cubicBezTo>
                    <a:pt x="37548" y="28093"/>
                    <a:pt x="37602" y="28095"/>
                    <a:pt x="37655" y="28095"/>
                  </a:cubicBezTo>
                  <a:cubicBezTo>
                    <a:pt x="38814" y="28095"/>
                    <a:pt x="39721" y="27067"/>
                    <a:pt x="39529" y="25887"/>
                  </a:cubicBezTo>
                  <a:lnTo>
                    <a:pt x="35793" y="1603"/>
                  </a:lnTo>
                  <a:cubicBezTo>
                    <a:pt x="35630" y="659"/>
                    <a:pt x="34832" y="0"/>
                    <a:pt x="33925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1" name="Google Shape;3091;p44"/>
            <p:cNvSpPr/>
            <p:nvPr/>
          </p:nvSpPr>
          <p:spPr>
            <a:xfrm>
              <a:off x="507628" y="4762866"/>
              <a:ext cx="428486" cy="368633"/>
            </a:xfrm>
            <a:custGeom>
              <a:avLst/>
              <a:gdLst/>
              <a:ahLst/>
              <a:cxnLst/>
              <a:rect l="l" t="t" r="r" b="b"/>
              <a:pathLst>
                <a:path w="23818" h="20491" extrusionOk="0">
                  <a:moveTo>
                    <a:pt x="12723" y="1"/>
                  </a:moveTo>
                  <a:cubicBezTo>
                    <a:pt x="10947" y="1"/>
                    <a:pt x="11976" y="5314"/>
                    <a:pt x="11976" y="5314"/>
                  </a:cubicBezTo>
                  <a:cubicBezTo>
                    <a:pt x="11976" y="5314"/>
                    <a:pt x="7539" y="2578"/>
                    <a:pt x="5538" y="1344"/>
                  </a:cubicBezTo>
                  <a:cubicBezTo>
                    <a:pt x="5095" y="1066"/>
                    <a:pt x="4715" y="953"/>
                    <a:pt x="4394" y="953"/>
                  </a:cubicBezTo>
                  <a:cubicBezTo>
                    <a:pt x="3289" y="953"/>
                    <a:pt x="2888" y="2306"/>
                    <a:pt x="3069" y="2979"/>
                  </a:cubicBezTo>
                  <a:cubicBezTo>
                    <a:pt x="3069" y="2979"/>
                    <a:pt x="134" y="3345"/>
                    <a:pt x="1001" y="5547"/>
                  </a:cubicBezTo>
                  <a:cubicBezTo>
                    <a:pt x="1001" y="5547"/>
                    <a:pt x="0" y="7548"/>
                    <a:pt x="1101" y="8783"/>
                  </a:cubicBezTo>
                  <a:cubicBezTo>
                    <a:pt x="1101" y="8783"/>
                    <a:pt x="134" y="10484"/>
                    <a:pt x="1602" y="11618"/>
                  </a:cubicBezTo>
                  <a:cubicBezTo>
                    <a:pt x="3069" y="12719"/>
                    <a:pt x="8273" y="15554"/>
                    <a:pt x="11842" y="16788"/>
                  </a:cubicBezTo>
                  <a:cubicBezTo>
                    <a:pt x="15445" y="18023"/>
                    <a:pt x="18881" y="20491"/>
                    <a:pt x="20615" y="20491"/>
                  </a:cubicBezTo>
                  <a:cubicBezTo>
                    <a:pt x="22350" y="20491"/>
                    <a:pt x="23818" y="15921"/>
                    <a:pt x="23717" y="15554"/>
                  </a:cubicBezTo>
                  <a:cubicBezTo>
                    <a:pt x="23584" y="15187"/>
                    <a:pt x="23351" y="11718"/>
                    <a:pt x="23351" y="11718"/>
                  </a:cubicBezTo>
                  <a:cubicBezTo>
                    <a:pt x="23351" y="11718"/>
                    <a:pt x="19148" y="9250"/>
                    <a:pt x="17413" y="7548"/>
                  </a:cubicBezTo>
                  <a:cubicBezTo>
                    <a:pt x="15678" y="5814"/>
                    <a:pt x="15645" y="1144"/>
                    <a:pt x="13210" y="110"/>
                  </a:cubicBezTo>
                  <a:cubicBezTo>
                    <a:pt x="13028" y="35"/>
                    <a:pt x="12867" y="1"/>
                    <a:pt x="127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2" name="Google Shape;3092;p44"/>
            <p:cNvSpPr/>
            <p:nvPr/>
          </p:nvSpPr>
          <p:spPr>
            <a:xfrm>
              <a:off x="741066" y="3931453"/>
              <a:ext cx="359476" cy="334236"/>
            </a:xfrm>
            <a:custGeom>
              <a:avLst/>
              <a:gdLst/>
              <a:ahLst/>
              <a:cxnLst/>
              <a:rect l="l" t="t" r="r" b="b"/>
              <a:pathLst>
                <a:path w="19982" h="18579" extrusionOk="0">
                  <a:moveTo>
                    <a:pt x="12474" y="0"/>
                  </a:moveTo>
                  <a:cubicBezTo>
                    <a:pt x="8316" y="0"/>
                    <a:pt x="1468" y="5829"/>
                    <a:pt x="1468" y="5829"/>
                  </a:cubicBezTo>
                  <a:cubicBezTo>
                    <a:pt x="1468" y="5829"/>
                    <a:pt x="2469" y="11533"/>
                    <a:pt x="0" y="15970"/>
                  </a:cubicBezTo>
                  <a:cubicBezTo>
                    <a:pt x="0" y="15970"/>
                    <a:pt x="3385" y="18579"/>
                    <a:pt x="8306" y="18579"/>
                  </a:cubicBezTo>
                  <a:cubicBezTo>
                    <a:pt x="11676" y="18579"/>
                    <a:pt x="15765" y="17356"/>
                    <a:pt x="19981" y="13234"/>
                  </a:cubicBezTo>
                  <a:cubicBezTo>
                    <a:pt x="19981" y="13234"/>
                    <a:pt x="17513" y="9432"/>
                    <a:pt x="15311" y="2126"/>
                  </a:cubicBezTo>
                  <a:cubicBezTo>
                    <a:pt x="14838" y="586"/>
                    <a:pt x="13791" y="0"/>
                    <a:pt x="124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3" name="Google Shape;3093;p44"/>
            <p:cNvSpPr/>
            <p:nvPr/>
          </p:nvSpPr>
          <p:spPr>
            <a:xfrm>
              <a:off x="399706" y="3165650"/>
              <a:ext cx="1003878" cy="900328"/>
            </a:xfrm>
            <a:custGeom>
              <a:avLst/>
              <a:gdLst/>
              <a:ahLst/>
              <a:cxnLst/>
              <a:rect l="l" t="t" r="r" b="b"/>
              <a:pathLst>
                <a:path w="55802" h="50046" extrusionOk="0">
                  <a:moveTo>
                    <a:pt x="29915" y="1"/>
                  </a:moveTo>
                  <a:cubicBezTo>
                    <a:pt x="24276" y="1"/>
                    <a:pt x="15473" y="5800"/>
                    <a:pt x="15473" y="5800"/>
                  </a:cubicBezTo>
                  <a:cubicBezTo>
                    <a:pt x="15292" y="5787"/>
                    <a:pt x="15109" y="5781"/>
                    <a:pt x="14925" y="5781"/>
                  </a:cubicBezTo>
                  <a:cubicBezTo>
                    <a:pt x="8416" y="5781"/>
                    <a:pt x="0" y="13800"/>
                    <a:pt x="2530" y="30084"/>
                  </a:cubicBezTo>
                  <a:cubicBezTo>
                    <a:pt x="5062" y="46375"/>
                    <a:pt x="15833" y="46596"/>
                    <a:pt x="16416" y="46596"/>
                  </a:cubicBezTo>
                  <a:cubicBezTo>
                    <a:pt x="16432" y="46596"/>
                    <a:pt x="16440" y="46596"/>
                    <a:pt x="16440" y="46596"/>
                  </a:cubicBezTo>
                  <a:cubicBezTo>
                    <a:pt x="16440" y="46596"/>
                    <a:pt x="16696" y="50046"/>
                    <a:pt x="23890" y="50046"/>
                  </a:cubicBezTo>
                  <a:cubicBezTo>
                    <a:pt x="26422" y="50046"/>
                    <a:pt x="29812" y="49619"/>
                    <a:pt x="34353" y="48464"/>
                  </a:cubicBezTo>
                  <a:cubicBezTo>
                    <a:pt x="55802" y="43060"/>
                    <a:pt x="47296" y="15007"/>
                    <a:pt x="47296" y="15007"/>
                  </a:cubicBezTo>
                  <a:cubicBezTo>
                    <a:pt x="47296" y="15007"/>
                    <a:pt x="50031" y="11938"/>
                    <a:pt x="45528" y="7701"/>
                  </a:cubicBezTo>
                  <a:cubicBezTo>
                    <a:pt x="43920" y="6177"/>
                    <a:pt x="42143" y="5689"/>
                    <a:pt x="40527" y="5689"/>
                  </a:cubicBezTo>
                  <a:cubicBezTo>
                    <a:pt x="37652" y="5689"/>
                    <a:pt x="35287" y="7234"/>
                    <a:pt x="35287" y="7234"/>
                  </a:cubicBezTo>
                  <a:cubicBezTo>
                    <a:pt x="35287" y="7234"/>
                    <a:pt x="37522" y="4065"/>
                    <a:pt x="32785" y="763"/>
                  </a:cubicBezTo>
                  <a:cubicBezTo>
                    <a:pt x="32012" y="226"/>
                    <a:pt x="31025" y="1"/>
                    <a:pt x="2991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4" name="Google Shape;3094;p44"/>
            <p:cNvSpPr/>
            <p:nvPr/>
          </p:nvSpPr>
          <p:spPr>
            <a:xfrm>
              <a:off x="816678" y="4925065"/>
              <a:ext cx="839090" cy="457522"/>
            </a:xfrm>
            <a:custGeom>
              <a:avLst/>
              <a:gdLst/>
              <a:ahLst/>
              <a:cxnLst/>
              <a:rect l="l" t="t" r="r" b="b"/>
              <a:pathLst>
                <a:path w="46642" h="25432" extrusionOk="0">
                  <a:moveTo>
                    <a:pt x="5905" y="0"/>
                  </a:moveTo>
                  <a:cubicBezTo>
                    <a:pt x="467" y="3202"/>
                    <a:pt x="0" y="11108"/>
                    <a:pt x="0" y="11108"/>
                  </a:cubicBezTo>
                  <a:cubicBezTo>
                    <a:pt x="0" y="11108"/>
                    <a:pt x="20482" y="24951"/>
                    <a:pt x="33558" y="25418"/>
                  </a:cubicBezTo>
                  <a:cubicBezTo>
                    <a:pt x="33787" y="25427"/>
                    <a:pt x="34011" y="25431"/>
                    <a:pt x="34232" y="25431"/>
                  </a:cubicBezTo>
                  <a:cubicBezTo>
                    <a:pt x="46642" y="25431"/>
                    <a:pt x="45933" y="11842"/>
                    <a:pt x="45933" y="11842"/>
                  </a:cubicBezTo>
                  <a:cubicBezTo>
                    <a:pt x="33558" y="10608"/>
                    <a:pt x="5905" y="0"/>
                    <a:pt x="59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5" name="Google Shape;3095;p44"/>
            <p:cNvSpPr/>
            <p:nvPr/>
          </p:nvSpPr>
          <p:spPr>
            <a:xfrm>
              <a:off x="769868" y="3931597"/>
              <a:ext cx="312666" cy="235291"/>
            </a:xfrm>
            <a:custGeom>
              <a:avLst/>
              <a:gdLst/>
              <a:ahLst/>
              <a:cxnLst/>
              <a:rect l="l" t="t" r="r" b="b"/>
              <a:pathLst>
                <a:path w="17380" h="13079" extrusionOk="0">
                  <a:moveTo>
                    <a:pt x="10876" y="0"/>
                  </a:moveTo>
                  <a:cubicBezTo>
                    <a:pt x="10134" y="0"/>
                    <a:pt x="9304" y="184"/>
                    <a:pt x="8440" y="484"/>
                  </a:cubicBezTo>
                  <a:lnTo>
                    <a:pt x="67" y="8390"/>
                  </a:lnTo>
                  <a:cubicBezTo>
                    <a:pt x="67" y="8957"/>
                    <a:pt x="34" y="9557"/>
                    <a:pt x="1" y="10224"/>
                  </a:cubicBezTo>
                  <a:cubicBezTo>
                    <a:pt x="401" y="10625"/>
                    <a:pt x="801" y="11058"/>
                    <a:pt x="1201" y="11292"/>
                  </a:cubicBezTo>
                  <a:cubicBezTo>
                    <a:pt x="2502" y="12059"/>
                    <a:pt x="4404" y="12493"/>
                    <a:pt x="5905" y="12726"/>
                  </a:cubicBezTo>
                  <a:cubicBezTo>
                    <a:pt x="7266" y="12940"/>
                    <a:pt x="8696" y="13078"/>
                    <a:pt x="10128" y="13078"/>
                  </a:cubicBezTo>
                  <a:cubicBezTo>
                    <a:pt x="12275" y="13078"/>
                    <a:pt x="14424" y="12766"/>
                    <a:pt x="16346" y="11926"/>
                  </a:cubicBezTo>
                  <a:cubicBezTo>
                    <a:pt x="16679" y="11792"/>
                    <a:pt x="17046" y="11592"/>
                    <a:pt x="17380" y="11425"/>
                  </a:cubicBezTo>
                  <a:cubicBezTo>
                    <a:pt x="16446" y="9624"/>
                    <a:pt x="15045" y="6488"/>
                    <a:pt x="13710" y="2118"/>
                  </a:cubicBezTo>
                  <a:cubicBezTo>
                    <a:pt x="13241" y="581"/>
                    <a:pt x="12197" y="0"/>
                    <a:pt x="108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6" name="Google Shape;3096;p44"/>
            <p:cNvSpPr/>
            <p:nvPr/>
          </p:nvSpPr>
          <p:spPr>
            <a:xfrm>
              <a:off x="546630" y="3486612"/>
              <a:ext cx="649331" cy="636162"/>
            </a:xfrm>
            <a:custGeom>
              <a:avLst/>
              <a:gdLst/>
              <a:ahLst/>
              <a:cxnLst/>
              <a:rect l="l" t="t" r="r" b="b"/>
              <a:pathLst>
                <a:path w="36094" h="35362" extrusionOk="0">
                  <a:moveTo>
                    <a:pt x="9441" y="1"/>
                  </a:moveTo>
                  <a:cubicBezTo>
                    <a:pt x="5438" y="8007"/>
                    <a:pt x="1" y="12243"/>
                    <a:pt x="1" y="12243"/>
                  </a:cubicBezTo>
                  <a:cubicBezTo>
                    <a:pt x="1" y="12243"/>
                    <a:pt x="2808" y="35361"/>
                    <a:pt x="16769" y="35361"/>
                  </a:cubicBezTo>
                  <a:cubicBezTo>
                    <a:pt x="16839" y="35361"/>
                    <a:pt x="16909" y="35361"/>
                    <a:pt x="16980" y="35360"/>
                  </a:cubicBezTo>
                  <a:cubicBezTo>
                    <a:pt x="32090" y="35093"/>
                    <a:pt x="31590" y="19315"/>
                    <a:pt x="31590" y="19315"/>
                  </a:cubicBezTo>
                  <a:cubicBezTo>
                    <a:pt x="32791" y="18848"/>
                    <a:pt x="36093" y="17680"/>
                    <a:pt x="35126" y="13911"/>
                  </a:cubicBezTo>
                  <a:cubicBezTo>
                    <a:pt x="34295" y="10557"/>
                    <a:pt x="31404" y="10372"/>
                    <a:pt x="30777" y="10372"/>
                  </a:cubicBezTo>
                  <a:cubicBezTo>
                    <a:pt x="30699" y="10372"/>
                    <a:pt x="30656" y="10375"/>
                    <a:pt x="30656" y="10375"/>
                  </a:cubicBezTo>
                  <a:cubicBezTo>
                    <a:pt x="20282" y="9675"/>
                    <a:pt x="9441" y="1"/>
                    <a:pt x="94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7" name="Google Shape;3097;p44"/>
            <p:cNvSpPr/>
            <p:nvPr/>
          </p:nvSpPr>
          <p:spPr>
            <a:xfrm>
              <a:off x="1106514" y="3698517"/>
              <a:ext cx="62443" cy="97146"/>
            </a:xfrm>
            <a:custGeom>
              <a:avLst/>
              <a:gdLst/>
              <a:ahLst/>
              <a:cxnLst/>
              <a:rect l="l" t="t" r="r" b="b"/>
              <a:pathLst>
                <a:path w="3471" h="5400" extrusionOk="0">
                  <a:moveTo>
                    <a:pt x="1659" y="1"/>
                  </a:moveTo>
                  <a:cubicBezTo>
                    <a:pt x="1618" y="1"/>
                    <a:pt x="1576" y="10"/>
                    <a:pt x="1535" y="30"/>
                  </a:cubicBezTo>
                  <a:cubicBezTo>
                    <a:pt x="968" y="331"/>
                    <a:pt x="635" y="1064"/>
                    <a:pt x="401" y="1632"/>
                  </a:cubicBezTo>
                  <a:cubicBezTo>
                    <a:pt x="268" y="1932"/>
                    <a:pt x="134" y="2232"/>
                    <a:pt x="101" y="2566"/>
                  </a:cubicBezTo>
                  <a:cubicBezTo>
                    <a:pt x="34" y="2999"/>
                    <a:pt x="1" y="3399"/>
                    <a:pt x="68" y="3833"/>
                  </a:cubicBezTo>
                  <a:cubicBezTo>
                    <a:pt x="134" y="4233"/>
                    <a:pt x="268" y="4667"/>
                    <a:pt x="535" y="4967"/>
                  </a:cubicBezTo>
                  <a:cubicBezTo>
                    <a:pt x="823" y="5256"/>
                    <a:pt x="1214" y="5400"/>
                    <a:pt x="1611" y="5400"/>
                  </a:cubicBezTo>
                  <a:cubicBezTo>
                    <a:pt x="1720" y="5400"/>
                    <a:pt x="1828" y="5389"/>
                    <a:pt x="1936" y="5368"/>
                  </a:cubicBezTo>
                  <a:cubicBezTo>
                    <a:pt x="2870" y="5167"/>
                    <a:pt x="3270" y="4267"/>
                    <a:pt x="3403" y="3433"/>
                  </a:cubicBezTo>
                  <a:cubicBezTo>
                    <a:pt x="3437" y="3166"/>
                    <a:pt x="3470" y="2899"/>
                    <a:pt x="3303" y="2666"/>
                  </a:cubicBezTo>
                  <a:cubicBezTo>
                    <a:pt x="3170" y="2432"/>
                    <a:pt x="2970" y="2299"/>
                    <a:pt x="2703" y="2199"/>
                  </a:cubicBezTo>
                  <a:cubicBezTo>
                    <a:pt x="2543" y="2145"/>
                    <a:pt x="2377" y="2119"/>
                    <a:pt x="2213" y="2119"/>
                  </a:cubicBezTo>
                  <a:cubicBezTo>
                    <a:pt x="1966" y="2119"/>
                    <a:pt x="1722" y="2179"/>
                    <a:pt x="1502" y="2299"/>
                  </a:cubicBezTo>
                  <a:cubicBezTo>
                    <a:pt x="1469" y="2099"/>
                    <a:pt x="1469" y="1898"/>
                    <a:pt x="1502" y="1732"/>
                  </a:cubicBezTo>
                  <a:cubicBezTo>
                    <a:pt x="1569" y="1231"/>
                    <a:pt x="1802" y="798"/>
                    <a:pt x="1936" y="331"/>
                  </a:cubicBezTo>
                  <a:cubicBezTo>
                    <a:pt x="1962" y="144"/>
                    <a:pt x="1819" y="1"/>
                    <a:pt x="16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8" name="Google Shape;3098;p44"/>
            <p:cNvSpPr/>
            <p:nvPr/>
          </p:nvSpPr>
          <p:spPr>
            <a:xfrm>
              <a:off x="472044" y="3468154"/>
              <a:ext cx="784526" cy="280644"/>
            </a:xfrm>
            <a:custGeom>
              <a:avLst/>
              <a:gdLst/>
              <a:ahLst/>
              <a:cxnLst/>
              <a:rect l="l" t="t" r="r" b="b"/>
              <a:pathLst>
                <a:path w="43609" h="15600" extrusionOk="0">
                  <a:moveTo>
                    <a:pt x="14275" y="0"/>
                  </a:moveTo>
                  <a:cubicBezTo>
                    <a:pt x="14136" y="0"/>
                    <a:pt x="13985" y="62"/>
                    <a:pt x="13887" y="160"/>
                  </a:cubicBezTo>
                  <a:cubicBezTo>
                    <a:pt x="13453" y="693"/>
                    <a:pt x="13153" y="1394"/>
                    <a:pt x="12820" y="1994"/>
                  </a:cubicBezTo>
                  <a:cubicBezTo>
                    <a:pt x="12419" y="2762"/>
                    <a:pt x="11952" y="3495"/>
                    <a:pt x="11485" y="4196"/>
                  </a:cubicBezTo>
                  <a:cubicBezTo>
                    <a:pt x="10551" y="5597"/>
                    <a:pt x="9517" y="6898"/>
                    <a:pt x="8383" y="8132"/>
                  </a:cubicBezTo>
                  <a:cubicBezTo>
                    <a:pt x="6081" y="10600"/>
                    <a:pt x="3379" y="12735"/>
                    <a:pt x="544" y="14570"/>
                  </a:cubicBezTo>
                  <a:cubicBezTo>
                    <a:pt x="1" y="14913"/>
                    <a:pt x="315" y="15599"/>
                    <a:pt x="836" y="15599"/>
                  </a:cubicBezTo>
                  <a:cubicBezTo>
                    <a:pt x="923" y="15599"/>
                    <a:pt x="1016" y="15580"/>
                    <a:pt x="1111" y="15537"/>
                  </a:cubicBezTo>
                  <a:cubicBezTo>
                    <a:pt x="4547" y="13936"/>
                    <a:pt x="7482" y="11601"/>
                    <a:pt x="10018" y="8799"/>
                  </a:cubicBezTo>
                  <a:cubicBezTo>
                    <a:pt x="11252" y="7398"/>
                    <a:pt x="12386" y="5930"/>
                    <a:pt x="13387" y="4363"/>
                  </a:cubicBezTo>
                  <a:cubicBezTo>
                    <a:pt x="13620" y="3996"/>
                    <a:pt x="14187" y="3195"/>
                    <a:pt x="14621" y="2328"/>
                  </a:cubicBezTo>
                  <a:cubicBezTo>
                    <a:pt x="15088" y="3028"/>
                    <a:pt x="15888" y="3629"/>
                    <a:pt x="16455" y="4129"/>
                  </a:cubicBezTo>
                  <a:cubicBezTo>
                    <a:pt x="17523" y="5063"/>
                    <a:pt x="18657" y="5930"/>
                    <a:pt x="19825" y="6698"/>
                  </a:cubicBezTo>
                  <a:cubicBezTo>
                    <a:pt x="22193" y="8265"/>
                    <a:pt x="24795" y="9633"/>
                    <a:pt x="27497" y="10500"/>
                  </a:cubicBezTo>
                  <a:cubicBezTo>
                    <a:pt x="30160" y="11377"/>
                    <a:pt x="32980" y="11969"/>
                    <a:pt x="35775" y="11969"/>
                  </a:cubicBezTo>
                  <a:cubicBezTo>
                    <a:pt x="35851" y="11969"/>
                    <a:pt x="35927" y="11969"/>
                    <a:pt x="36003" y="11968"/>
                  </a:cubicBezTo>
                  <a:cubicBezTo>
                    <a:pt x="37471" y="11968"/>
                    <a:pt x="38938" y="11801"/>
                    <a:pt x="40306" y="11434"/>
                  </a:cubicBezTo>
                  <a:cubicBezTo>
                    <a:pt x="40940" y="11268"/>
                    <a:pt x="41573" y="11034"/>
                    <a:pt x="42141" y="10734"/>
                  </a:cubicBezTo>
                  <a:cubicBezTo>
                    <a:pt x="42908" y="10300"/>
                    <a:pt x="43108" y="9933"/>
                    <a:pt x="43475" y="9166"/>
                  </a:cubicBezTo>
                  <a:cubicBezTo>
                    <a:pt x="43608" y="8899"/>
                    <a:pt x="43441" y="8499"/>
                    <a:pt x="43108" y="8499"/>
                  </a:cubicBezTo>
                  <a:cubicBezTo>
                    <a:pt x="43059" y="8504"/>
                    <a:pt x="43011" y="8506"/>
                    <a:pt x="42963" y="8506"/>
                  </a:cubicBezTo>
                  <a:cubicBezTo>
                    <a:pt x="42734" y="8506"/>
                    <a:pt x="42519" y="8459"/>
                    <a:pt x="42306" y="8459"/>
                  </a:cubicBezTo>
                  <a:cubicBezTo>
                    <a:pt x="42262" y="8459"/>
                    <a:pt x="42218" y="8461"/>
                    <a:pt x="42174" y="8466"/>
                  </a:cubicBezTo>
                  <a:cubicBezTo>
                    <a:pt x="41840" y="8499"/>
                    <a:pt x="41507" y="8666"/>
                    <a:pt x="41173" y="8799"/>
                  </a:cubicBezTo>
                  <a:cubicBezTo>
                    <a:pt x="40606" y="9033"/>
                    <a:pt x="40039" y="9233"/>
                    <a:pt x="39439" y="9400"/>
                  </a:cubicBezTo>
                  <a:cubicBezTo>
                    <a:pt x="38171" y="9767"/>
                    <a:pt x="36870" y="9867"/>
                    <a:pt x="35569" y="9867"/>
                  </a:cubicBezTo>
                  <a:cubicBezTo>
                    <a:pt x="32901" y="9867"/>
                    <a:pt x="30265" y="9333"/>
                    <a:pt x="27730" y="8499"/>
                  </a:cubicBezTo>
                  <a:cubicBezTo>
                    <a:pt x="25228" y="7698"/>
                    <a:pt x="22893" y="6664"/>
                    <a:pt x="20659" y="5263"/>
                  </a:cubicBezTo>
                  <a:cubicBezTo>
                    <a:pt x="19524" y="4496"/>
                    <a:pt x="18424" y="3662"/>
                    <a:pt x="17356" y="2795"/>
                  </a:cubicBezTo>
                  <a:cubicBezTo>
                    <a:pt x="16656" y="2194"/>
                    <a:pt x="15955" y="1227"/>
                    <a:pt x="15054" y="927"/>
                  </a:cubicBezTo>
                  <a:cubicBezTo>
                    <a:pt x="15088" y="493"/>
                    <a:pt x="14921" y="160"/>
                    <a:pt x="14421" y="26"/>
                  </a:cubicBezTo>
                  <a:cubicBezTo>
                    <a:pt x="14376" y="8"/>
                    <a:pt x="14327" y="0"/>
                    <a:pt x="142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9" name="Google Shape;3099;p44"/>
            <p:cNvSpPr/>
            <p:nvPr/>
          </p:nvSpPr>
          <p:spPr>
            <a:xfrm>
              <a:off x="492031" y="3402274"/>
              <a:ext cx="192403" cy="227897"/>
            </a:xfrm>
            <a:custGeom>
              <a:avLst/>
              <a:gdLst/>
              <a:ahLst/>
              <a:cxnLst/>
              <a:rect l="l" t="t" r="r" b="b"/>
              <a:pathLst>
                <a:path w="10695" h="12668" extrusionOk="0">
                  <a:moveTo>
                    <a:pt x="10464" y="0"/>
                  </a:moveTo>
                  <a:cubicBezTo>
                    <a:pt x="10382" y="0"/>
                    <a:pt x="10295" y="38"/>
                    <a:pt x="10241" y="119"/>
                  </a:cubicBezTo>
                  <a:cubicBezTo>
                    <a:pt x="9874" y="686"/>
                    <a:pt x="9507" y="1220"/>
                    <a:pt x="9173" y="1854"/>
                  </a:cubicBezTo>
                  <a:cubicBezTo>
                    <a:pt x="8873" y="2487"/>
                    <a:pt x="8606" y="3088"/>
                    <a:pt x="8273" y="3722"/>
                  </a:cubicBezTo>
                  <a:cubicBezTo>
                    <a:pt x="7639" y="4889"/>
                    <a:pt x="6872" y="6023"/>
                    <a:pt x="6004" y="7057"/>
                  </a:cubicBezTo>
                  <a:cubicBezTo>
                    <a:pt x="5104" y="8091"/>
                    <a:pt x="4170" y="9059"/>
                    <a:pt x="3136" y="9926"/>
                  </a:cubicBezTo>
                  <a:cubicBezTo>
                    <a:pt x="2102" y="10793"/>
                    <a:pt x="867" y="11527"/>
                    <a:pt x="34" y="12561"/>
                  </a:cubicBezTo>
                  <a:cubicBezTo>
                    <a:pt x="5" y="12590"/>
                    <a:pt x="1" y="12668"/>
                    <a:pt x="43" y="12668"/>
                  </a:cubicBezTo>
                  <a:cubicBezTo>
                    <a:pt x="50" y="12668"/>
                    <a:pt x="58" y="12666"/>
                    <a:pt x="67" y="12661"/>
                  </a:cubicBezTo>
                  <a:cubicBezTo>
                    <a:pt x="801" y="12628"/>
                    <a:pt x="1334" y="12394"/>
                    <a:pt x="1968" y="12094"/>
                  </a:cubicBezTo>
                  <a:cubicBezTo>
                    <a:pt x="2602" y="11761"/>
                    <a:pt x="3202" y="11394"/>
                    <a:pt x="3803" y="10960"/>
                  </a:cubicBezTo>
                  <a:cubicBezTo>
                    <a:pt x="4970" y="10059"/>
                    <a:pt x="6071" y="9059"/>
                    <a:pt x="7005" y="7958"/>
                  </a:cubicBezTo>
                  <a:cubicBezTo>
                    <a:pt x="7939" y="6857"/>
                    <a:pt x="8740" y="5656"/>
                    <a:pt x="9440" y="4389"/>
                  </a:cubicBezTo>
                  <a:cubicBezTo>
                    <a:pt x="9807" y="3722"/>
                    <a:pt x="10141" y="3054"/>
                    <a:pt x="10374" y="2354"/>
                  </a:cubicBezTo>
                  <a:cubicBezTo>
                    <a:pt x="10641" y="1653"/>
                    <a:pt x="10674" y="953"/>
                    <a:pt x="10674" y="219"/>
                  </a:cubicBezTo>
                  <a:cubicBezTo>
                    <a:pt x="10694" y="80"/>
                    <a:pt x="10585" y="0"/>
                    <a:pt x="104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0" name="Google Shape;3100;p44"/>
            <p:cNvSpPr/>
            <p:nvPr/>
          </p:nvSpPr>
          <p:spPr>
            <a:xfrm>
              <a:off x="493956" y="3351974"/>
              <a:ext cx="158114" cy="204366"/>
            </a:xfrm>
            <a:custGeom>
              <a:avLst/>
              <a:gdLst/>
              <a:ahLst/>
              <a:cxnLst/>
              <a:rect l="l" t="t" r="r" b="b"/>
              <a:pathLst>
                <a:path w="8789" h="11360" extrusionOk="0">
                  <a:moveTo>
                    <a:pt x="8564" y="1"/>
                  </a:moveTo>
                  <a:cubicBezTo>
                    <a:pt x="8505" y="1"/>
                    <a:pt x="8445" y="34"/>
                    <a:pt x="8399" y="113"/>
                  </a:cubicBezTo>
                  <a:cubicBezTo>
                    <a:pt x="7765" y="1114"/>
                    <a:pt x="7165" y="2114"/>
                    <a:pt x="6565" y="3149"/>
                  </a:cubicBezTo>
                  <a:cubicBezTo>
                    <a:pt x="5998" y="4149"/>
                    <a:pt x="5364" y="5117"/>
                    <a:pt x="4697" y="6017"/>
                  </a:cubicBezTo>
                  <a:cubicBezTo>
                    <a:pt x="3996" y="6985"/>
                    <a:pt x="3229" y="7852"/>
                    <a:pt x="2428" y="8686"/>
                  </a:cubicBezTo>
                  <a:cubicBezTo>
                    <a:pt x="1995" y="9119"/>
                    <a:pt x="1594" y="9553"/>
                    <a:pt x="1194" y="9953"/>
                  </a:cubicBezTo>
                  <a:cubicBezTo>
                    <a:pt x="794" y="10320"/>
                    <a:pt x="360" y="10654"/>
                    <a:pt x="60" y="11154"/>
                  </a:cubicBezTo>
                  <a:cubicBezTo>
                    <a:pt x="0" y="11244"/>
                    <a:pt x="100" y="11360"/>
                    <a:pt x="194" y="11360"/>
                  </a:cubicBezTo>
                  <a:cubicBezTo>
                    <a:pt x="205" y="11360"/>
                    <a:pt x="216" y="11358"/>
                    <a:pt x="227" y="11354"/>
                  </a:cubicBezTo>
                  <a:cubicBezTo>
                    <a:pt x="794" y="11188"/>
                    <a:pt x="1261" y="10854"/>
                    <a:pt x="1728" y="10520"/>
                  </a:cubicBezTo>
                  <a:cubicBezTo>
                    <a:pt x="2195" y="10154"/>
                    <a:pt x="2662" y="9787"/>
                    <a:pt x="3095" y="9386"/>
                  </a:cubicBezTo>
                  <a:cubicBezTo>
                    <a:pt x="3996" y="8552"/>
                    <a:pt x="4797" y="7652"/>
                    <a:pt x="5564" y="6684"/>
                  </a:cubicBezTo>
                  <a:cubicBezTo>
                    <a:pt x="6298" y="5750"/>
                    <a:pt x="6965" y="4750"/>
                    <a:pt x="7565" y="3716"/>
                  </a:cubicBezTo>
                  <a:cubicBezTo>
                    <a:pt x="8166" y="2615"/>
                    <a:pt x="8566" y="1514"/>
                    <a:pt x="8766" y="280"/>
                  </a:cubicBezTo>
                  <a:cubicBezTo>
                    <a:pt x="8788" y="126"/>
                    <a:pt x="8679" y="1"/>
                    <a:pt x="85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1" name="Google Shape;3101;p44"/>
            <p:cNvSpPr/>
            <p:nvPr/>
          </p:nvSpPr>
          <p:spPr>
            <a:xfrm>
              <a:off x="735327" y="3386623"/>
              <a:ext cx="490461" cy="191593"/>
            </a:xfrm>
            <a:custGeom>
              <a:avLst/>
              <a:gdLst/>
              <a:ahLst/>
              <a:cxnLst/>
              <a:rect l="l" t="t" r="r" b="b"/>
              <a:pathLst>
                <a:path w="27263" h="10650" extrusionOk="0">
                  <a:moveTo>
                    <a:pt x="163" y="0"/>
                  </a:moveTo>
                  <a:cubicBezTo>
                    <a:pt x="89" y="0"/>
                    <a:pt x="1" y="78"/>
                    <a:pt x="53" y="155"/>
                  </a:cubicBezTo>
                  <a:cubicBezTo>
                    <a:pt x="2855" y="4492"/>
                    <a:pt x="7658" y="6927"/>
                    <a:pt x="12428" y="8428"/>
                  </a:cubicBezTo>
                  <a:cubicBezTo>
                    <a:pt x="14997" y="9262"/>
                    <a:pt x="17632" y="10096"/>
                    <a:pt x="20300" y="10462"/>
                  </a:cubicBezTo>
                  <a:cubicBezTo>
                    <a:pt x="21037" y="10579"/>
                    <a:pt x="21774" y="10650"/>
                    <a:pt x="22510" y="10650"/>
                  </a:cubicBezTo>
                  <a:cubicBezTo>
                    <a:pt x="23041" y="10650"/>
                    <a:pt x="23572" y="10613"/>
                    <a:pt x="24103" y="10529"/>
                  </a:cubicBezTo>
                  <a:cubicBezTo>
                    <a:pt x="25404" y="10329"/>
                    <a:pt x="26371" y="9762"/>
                    <a:pt x="27105" y="8661"/>
                  </a:cubicBezTo>
                  <a:cubicBezTo>
                    <a:pt x="27262" y="8441"/>
                    <a:pt x="27034" y="8191"/>
                    <a:pt x="26784" y="8191"/>
                  </a:cubicBezTo>
                  <a:cubicBezTo>
                    <a:pt x="26769" y="8191"/>
                    <a:pt x="26754" y="8192"/>
                    <a:pt x="26738" y="8194"/>
                  </a:cubicBezTo>
                  <a:cubicBezTo>
                    <a:pt x="25182" y="8497"/>
                    <a:pt x="23668" y="8743"/>
                    <a:pt x="22123" y="8743"/>
                  </a:cubicBezTo>
                  <a:cubicBezTo>
                    <a:pt x="21284" y="8743"/>
                    <a:pt x="20436" y="8671"/>
                    <a:pt x="19567" y="8494"/>
                  </a:cubicBezTo>
                  <a:cubicBezTo>
                    <a:pt x="17232" y="8061"/>
                    <a:pt x="14897" y="7360"/>
                    <a:pt x="12595" y="6660"/>
                  </a:cubicBezTo>
                  <a:cubicBezTo>
                    <a:pt x="8058" y="5259"/>
                    <a:pt x="3555" y="3591"/>
                    <a:pt x="219" y="22"/>
                  </a:cubicBezTo>
                  <a:cubicBezTo>
                    <a:pt x="204" y="7"/>
                    <a:pt x="184" y="0"/>
                    <a:pt x="1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2" name="Google Shape;3102;p44"/>
            <p:cNvSpPr/>
            <p:nvPr/>
          </p:nvSpPr>
          <p:spPr>
            <a:xfrm>
              <a:off x="791564" y="3329864"/>
              <a:ext cx="415299" cy="155272"/>
            </a:xfrm>
            <a:custGeom>
              <a:avLst/>
              <a:gdLst/>
              <a:ahLst/>
              <a:cxnLst/>
              <a:rect l="l" t="t" r="r" b="b"/>
              <a:pathLst>
                <a:path w="23085" h="8631" extrusionOk="0">
                  <a:moveTo>
                    <a:pt x="91" y="1"/>
                  </a:moveTo>
                  <a:cubicBezTo>
                    <a:pt x="21" y="1"/>
                    <a:pt x="0" y="79"/>
                    <a:pt x="29" y="108"/>
                  </a:cubicBezTo>
                  <a:cubicBezTo>
                    <a:pt x="2731" y="3477"/>
                    <a:pt x="6734" y="5779"/>
                    <a:pt x="10770" y="7146"/>
                  </a:cubicBezTo>
                  <a:cubicBezTo>
                    <a:pt x="12805" y="7847"/>
                    <a:pt x="14873" y="8314"/>
                    <a:pt x="17008" y="8547"/>
                  </a:cubicBezTo>
                  <a:cubicBezTo>
                    <a:pt x="17525" y="8597"/>
                    <a:pt x="18050" y="8631"/>
                    <a:pt x="18580" y="8631"/>
                  </a:cubicBezTo>
                  <a:cubicBezTo>
                    <a:pt x="19109" y="8631"/>
                    <a:pt x="19643" y="8597"/>
                    <a:pt x="20177" y="8514"/>
                  </a:cubicBezTo>
                  <a:cubicBezTo>
                    <a:pt x="21344" y="8314"/>
                    <a:pt x="22011" y="7947"/>
                    <a:pt x="22778" y="7046"/>
                  </a:cubicBezTo>
                  <a:cubicBezTo>
                    <a:pt x="23084" y="6710"/>
                    <a:pt x="22857" y="6233"/>
                    <a:pt x="22458" y="6233"/>
                  </a:cubicBezTo>
                  <a:cubicBezTo>
                    <a:pt x="22421" y="6233"/>
                    <a:pt x="22384" y="6237"/>
                    <a:pt x="22345" y="6246"/>
                  </a:cubicBezTo>
                  <a:cubicBezTo>
                    <a:pt x="21878" y="6379"/>
                    <a:pt x="21344" y="6379"/>
                    <a:pt x="20877" y="6512"/>
                  </a:cubicBezTo>
                  <a:cubicBezTo>
                    <a:pt x="20410" y="6612"/>
                    <a:pt x="19976" y="6713"/>
                    <a:pt x="19509" y="6779"/>
                  </a:cubicBezTo>
                  <a:cubicBezTo>
                    <a:pt x="19118" y="6821"/>
                    <a:pt x="18721" y="6840"/>
                    <a:pt x="18326" y="6840"/>
                  </a:cubicBezTo>
                  <a:cubicBezTo>
                    <a:pt x="17777" y="6840"/>
                    <a:pt x="17231" y="6804"/>
                    <a:pt x="16707" y="6746"/>
                  </a:cubicBezTo>
                  <a:cubicBezTo>
                    <a:pt x="14673" y="6512"/>
                    <a:pt x="12671" y="6045"/>
                    <a:pt x="10770" y="5412"/>
                  </a:cubicBezTo>
                  <a:cubicBezTo>
                    <a:pt x="6934" y="4111"/>
                    <a:pt x="3531" y="2143"/>
                    <a:pt x="129" y="8"/>
                  </a:cubicBezTo>
                  <a:cubicBezTo>
                    <a:pt x="115" y="3"/>
                    <a:pt x="102" y="1"/>
                    <a:pt x="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3" name="Google Shape;3103;p44"/>
            <p:cNvSpPr/>
            <p:nvPr/>
          </p:nvSpPr>
          <p:spPr>
            <a:xfrm>
              <a:off x="501619" y="3770783"/>
              <a:ext cx="73615" cy="127405"/>
            </a:xfrm>
            <a:custGeom>
              <a:avLst/>
              <a:gdLst/>
              <a:ahLst/>
              <a:cxnLst/>
              <a:rect l="l" t="t" r="r" b="b"/>
              <a:pathLst>
                <a:path w="4092" h="7082" extrusionOk="0">
                  <a:moveTo>
                    <a:pt x="357" y="0"/>
                  </a:moveTo>
                  <a:cubicBezTo>
                    <a:pt x="287" y="0"/>
                    <a:pt x="223" y="51"/>
                    <a:pt x="201" y="116"/>
                  </a:cubicBezTo>
                  <a:cubicBezTo>
                    <a:pt x="1" y="717"/>
                    <a:pt x="201" y="1451"/>
                    <a:pt x="401" y="2018"/>
                  </a:cubicBezTo>
                  <a:cubicBezTo>
                    <a:pt x="635" y="2685"/>
                    <a:pt x="902" y="3352"/>
                    <a:pt x="1202" y="3986"/>
                  </a:cubicBezTo>
                  <a:cubicBezTo>
                    <a:pt x="1802" y="5187"/>
                    <a:pt x="2603" y="6321"/>
                    <a:pt x="3770" y="7055"/>
                  </a:cubicBezTo>
                  <a:cubicBezTo>
                    <a:pt x="3801" y="7073"/>
                    <a:pt x="3832" y="7081"/>
                    <a:pt x="3862" y="7081"/>
                  </a:cubicBezTo>
                  <a:cubicBezTo>
                    <a:pt x="3991" y="7081"/>
                    <a:pt x="4091" y="6924"/>
                    <a:pt x="4037" y="6788"/>
                  </a:cubicBezTo>
                  <a:cubicBezTo>
                    <a:pt x="3470" y="5654"/>
                    <a:pt x="2736" y="4553"/>
                    <a:pt x="2136" y="3419"/>
                  </a:cubicBezTo>
                  <a:cubicBezTo>
                    <a:pt x="1836" y="2885"/>
                    <a:pt x="1569" y="2318"/>
                    <a:pt x="1335" y="1717"/>
                  </a:cubicBezTo>
                  <a:cubicBezTo>
                    <a:pt x="1135" y="1150"/>
                    <a:pt x="902" y="483"/>
                    <a:pt x="468" y="50"/>
                  </a:cubicBezTo>
                  <a:cubicBezTo>
                    <a:pt x="433" y="15"/>
                    <a:pt x="394" y="0"/>
                    <a:pt x="3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4" name="Google Shape;3104;p44"/>
            <p:cNvSpPr/>
            <p:nvPr/>
          </p:nvSpPr>
          <p:spPr>
            <a:xfrm>
              <a:off x="1180507" y="3705803"/>
              <a:ext cx="65250" cy="213883"/>
            </a:xfrm>
            <a:custGeom>
              <a:avLst/>
              <a:gdLst/>
              <a:ahLst/>
              <a:cxnLst/>
              <a:rect l="l" t="t" r="r" b="b"/>
              <a:pathLst>
                <a:path w="3627" h="11889" extrusionOk="0">
                  <a:moveTo>
                    <a:pt x="3260" y="1"/>
                  </a:moveTo>
                  <a:cubicBezTo>
                    <a:pt x="3235" y="1"/>
                    <a:pt x="3210" y="9"/>
                    <a:pt x="3193" y="26"/>
                  </a:cubicBezTo>
                  <a:cubicBezTo>
                    <a:pt x="2993" y="426"/>
                    <a:pt x="2993" y="860"/>
                    <a:pt x="2926" y="1293"/>
                  </a:cubicBezTo>
                  <a:cubicBezTo>
                    <a:pt x="2893" y="1794"/>
                    <a:pt x="2793" y="2294"/>
                    <a:pt x="2726" y="2794"/>
                  </a:cubicBezTo>
                  <a:cubicBezTo>
                    <a:pt x="2526" y="3828"/>
                    <a:pt x="2259" y="4829"/>
                    <a:pt x="1992" y="5830"/>
                  </a:cubicBezTo>
                  <a:cubicBezTo>
                    <a:pt x="1459" y="7831"/>
                    <a:pt x="391" y="9666"/>
                    <a:pt x="24" y="11667"/>
                  </a:cubicBezTo>
                  <a:cubicBezTo>
                    <a:pt x="0" y="11786"/>
                    <a:pt x="96" y="11889"/>
                    <a:pt x="201" y="11889"/>
                  </a:cubicBezTo>
                  <a:cubicBezTo>
                    <a:pt x="243" y="11889"/>
                    <a:pt x="286" y="11872"/>
                    <a:pt x="324" y="11834"/>
                  </a:cubicBezTo>
                  <a:cubicBezTo>
                    <a:pt x="1992" y="10500"/>
                    <a:pt x="2693" y="8165"/>
                    <a:pt x="3193" y="6163"/>
                  </a:cubicBezTo>
                  <a:cubicBezTo>
                    <a:pt x="3460" y="5129"/>
                    <a:pt x="3560" y="4062"/>
                    <a:pt x="3593" y="2994"/>
                  </a:cubicBezTo>
                  <a:cubicBezTo>
                    <a:pt x="3627" y="2461"/>
                    <a:pt x="3627" y="1927"/>
                    <a:pt x="3593" y="1393"/>
                  </a:cubicBezTo>
                  <a:cubicBezTo>
                    <a:pt x="3560" y="926"/>
                    <a:pt x="3560" y="426"/>
                    <a:pt x="3327" y="26"/>
                  </a:cubicBezTo>
                  <a:cubicBezTo>
                    <a:pt x="3310" y="9"/>
                    <a:pt x="3285" y="1"/>
                    <a:pt x="32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5" name="Google Shape;3105;p44"/>
            <p:cNvSpPr/>
            <p:nvPr/>
          </p:nvSpPr>
          <p:spPr>
            <a:xfrm>
              <a:off x="1151094" y="3828747"/>
              <a:ext cx="26859" cy="58270"/>
            </a:xfrm>
            <a:custGeom>
              <a:avLst/>
              <a:gdLst/>
              <a:ahLst/>
              <a:cxnLst/>
              <a:rect l="l" t="t" r="r" b="b"/>
              <a:pathLst>
                <a:path w="1493" h="3239" extrusionOk="0">
                  <a:moveTo>
                    <a:pt x="1294" y="0"/>
                  </a:moveTo>
                  <a:cubicBezTo>
                    <a:pt x="1259" y="0"/>
                    <a:pt x="1222" y="18"/>
                    <a:pt x="1192" y="63"/>
                  </a:cubicBezTo>
                  <a:cubicBezTo>
                    <a:pt x="1092" y="163"/>
                    <a:pt x="1025" y="263"/>
                    <a:pt x="959" y="397"/>
                  </a:cubicBezTo>
                  <a:cubicBezTo>
                    <a:pt x="925" y="530"/>
                    <a:pt x="892" y="630"/>
                    <a:pt x="825" y="764"/>
                  </a:cubicBezTo>
                  <a:cubicBezTo>
                    <a:pt x="725" y="997"/>
                    <a:pt x="659" y="1264"/>
                    <a:pt x="558" y="1531"/>
                  </a:cubicBezTo>
                  <a:cubicBezTo>
                    <a:pt x="458" y="1764"/>
                    <a:pt x="325" y="1998"/>
                    <a:pt x="258" y="2265"/>
                  </a:cubicBezTo>
                  <a:cubicBezTo>
                    <a:pt x="192" y="2532"/>
                    <a:pt x="91" y="2765"/>
                    <a:pt x="25" y="3032"/>
                  </a:cubicBezTo>
                  <a:cubicBezTo>
                    <a:pt x="1" y="3153"/>
                    <a:pt x="99" y="3239"/>
                    <a:pt x="193" y="3239"/>
                  </a:cubicBezTo>
                  <a:cubicBezTo>
                    <a:pt x="229" y="3239"/>
                    <a:pt x="264" y="3226"/>
                    <a:pt x="292" y="3199"/>
                  </a:cubicBezTo>
                  <a:cubicBezTo>
                    <a:pt x="392" y="3099"/>
                    <a:pt x="525" y="3032"/>
                    <a:pt x="592" y="2932"/>
                  </a:cubicBezTo>
                  <a:cubicBezTo>
                    <a:pt x="692" y="2799"/>
                    <a:pt x="792" y="2698"/>
                    <a:pt x="859" y="2565"/>
                  </a:cubicBezTo>
                  <a:cubicBezTo>
                    <a:pt x="1059" y="2332"/>
                    <a:pt x="1126" y="2031"/>
                    <a:pt x="1259" y="1764"/>
                  </a:cubicBezTo>
                  <a:cubicBezTo>
                    <a:pt x="1359" y="1464"/>
                    <a:pt x="1426" y="1197"/>
                    <a:pt x="1459" y="897"/>
                  </a:cubicBezTo>
                  <a:cubicBezTo>
                    <a:pt x="1492" y="764"/>
                    <a:pt x="1492" y="630"/>
                    <a:pt x="1492" y="497"/>
                  </a:cubicBezTo>
                  <a:cubicBezTo>
                    <a:pt x="1492" y="330"/>
                    <a:pt x="1459" y="230"/>
                    <a:pt x="1392" y="63"/>
                  </a:cubicBezTo>
                  <a:cubicBezTo>
                    <a:pt x="1374" y="27"/>
                    <a:pt x="1336" y="0"/>
                    <a:pt x="12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6" name="Google Shape;3106;p44"/>
            <p:cNvSpPr/>
            <p:nvPr/>
          </p:nvSpPr>
          <p:spPr>
            <a:xfrm>
              <a:off x="732809" y="4152264"/>
              <a:ext cx="381892" cy="133000"/>
            </a:xfrm>
            <a:custGeom>
              <a:avLst/>
              <a:gdLst/>
              <a:ahLst/>
              <a:cxnLst/>
              <a:rect l="l" t="t" r="r" b="b"/>
              <a:pathLst>
                <a:path w="21228" h="7393" extrusionOk="0">
                  <a:moveTo>
                    <a:pt x="20680" y="1"/>
                  </a:moveTo>
                  <a:cubicBezTo>
                    <a:pt x="20603" y="1"/>
                    <a:pt x="20522" y="19"/>
                    <a:pt x="20440" y="60"/>
                  </a:cubicBezTo>
                  <a:cubicBezTo>
                    <a:pt x="19606" y="493"/>
                    <a:pt x="19139" y="1094"/>
                    <a:pt x="18406" y="1661"/>
                  </a:cubicBezTo>
                  <a:cubicBezTo>
                    <a:pt x="17772" y="2161"/>
                    <a:pt x="17071" y="2695"/>
                    <a:pt x="16371" y="3129"/>
                  </a:cubicBezTo>
                  <a:cubicBezTo>
                    <a:pt x="14870" y="4129"/>
                    <a:pt x="13202" y="4797"/>
                    <a:pt x="11434" y="5130"/>
                  </a:cubicBezTo>
                  <a:cubicBezTo>
                    <a:pt x="10681" y="5283"/>
                    <a:pt x="9911" y="5355"/>
                    <a:pt x="9138" y="5355"/>
                  </a:cubicBezTo>
                  <a:cubicBezTo>
                    <a:pt x="8061" y="5355"/>
                    <a:pt x="6979" y="5216"/>
                    <a:pt x="5930" y="4963"/>
                  </a:cubicBezTo>
                  <a:cubicBezTo>
                    <a:pt x="5029" y="4730"/>
                    <a:pt x="4195" y="4430"/>
                    <a:pt x="3361" y="4029"/>
                  </a:cubicBezTo>
                  <a:cubicBezTo>
                    <a:pt x="2561" y="3629"/>
                    <a:pt x="1760" y="2995"/>
                    <a:pt x="860" y="2895"/>
                  </a:cubicBezTo>
                  <a:cubicBezTo>
                    <a:pt x="834" y="2892"/>
                    <a:pt x="808" y="2891"/>
                    <a:pt x="784" y="2891"/>
                  </a:cubicBezTo>
                  <a:cubicBezTo>
                    <a:pt x="207" y="2891"/>
                    <a:pt x="1" y="3615"/>
                    <a:pt x="193" y="4063"/>
                  </a:cubicBezTo>
                  <a:cubicBezTo>
                    <a:pt x="593" y="4897"/>
                    <a:pt x="1727" y="5397"/>
                    <a:pt x="2528" y="5797"/>
                  </a:cubicBezTo>
                  <a:cubicBezTo>
                    <a:pt x="3495" y="6264"/>
                    <a:pt x="4496" y="6665"/>
                    <a:pt x="5563" y="6931"/>
                  </a:cubicBezTo>
                  <a:cubicBezTo>
                    <a:pt x="6803" y="7236"/>
                    <a:pt x="8093" y="7393"/>
                    <a:pt x="9380" y="7393"/>
                  </a:cubicBezTo>
                  <a:cubicBezTo>
                    <a:pt x="10204" y="7393"/>
                    <a:pt x="11027" y="7328"/>
                    <a:pt x="11834" y="7198"/>
                  </a:cubicBezTo>
                  <a:cubicBezTo>
                    <a:pt x="13802" y="6898"/>
                    <a:pt x="15670" y="6164"/>
                    <a:pt x="17338" y="5097"/>
                  </a:cubicBezTo>
                  <a:cubicBezTo>
                    <a:pt x="18873" y="4096"/>
                    <a:pt x="20841" y="2528"/>
                    <a:pt x="21174" y="660"/>
                  </a:cubicBezTo>
                  <a:cubicBezTo>
                    <a:pt x="21227" y="288"/>
                    <a:pt x="20984" y="1"/>
                    <a:pt x="206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7" name="Google Shape;3107;p44"/>
            <p:cNvSpPr/>
            <p:nvPr/>
          </p:nvSpPr>
          <p:spPr>
            <a:xfrm>
              <a:off x="807683" y="4580698"/>
              <a:ext cx="648719" cy="816278"/>
            </a:xfrm>
            <a:custGeom>
              <a:avLst/>
              <a:gdLst/>
              <a:ahLst/>
              <a:cxnLst/>
              <a:rect l="l" t="t" r="r" b="b"/>
              <a:pathLst>
                <a:path w="36060" h="45374" extrusionOk="0">
                  <a:moveTo>
                    <a:pt x="30032" y="1"/>
                  </a:moveTo>
                  <a:cubicBezTo>
                    <a:pt x="29942" y="1"/>
                    <a:pt x="29855" y="73"/>
                    <a:pt x="29855" y="195"/>
                  </a:cubicBezTo>
                  <a:cubicBezTo>
                    <a:pt x="29721" y="1296"/>
                    <a:pt x="29921" y="2363"/>
                    <a:pt x="30088" y="3431"/>
                  </a:cubicBezTo>
                  <a:cubicBezTo>
                    <a:pt x="30222" y="4598"/>
                    <a:pt x="30355" y="5733"/>
                    <a:pt x="30489" y="6900"/>
                  </a:cubicBezTo>
                  <a:cubicBezTo>
                    <a:pt x="30722" y="9168"/>
                    <a:pt x="30922" y="11437"/>
                    <a:pt x="31022" y="13705"/>
                  </a:cubicBezTo>
                  <a:cubicBezTo>
                    <a:pt x="31089" y="15907"/>
                    <a:pt x="31122" y="18108"/>
                    <a:pt x="31089" y="20343"/>
                  </a:cubicBezTo>
                  <a:cubicBezTo>
                    <a:pt x="31056" y="21511"/>
                    <a:pt x="30989" y="22678"/>
                    <a:pt x="30956" y="23846"/>
                  </a:cubicBezTo>
                  <a:cubicBezTo>
                    <a:pt x="30922" y="24413"/>
                    <a:pt x="30789" y="25113"/>
                    <a:pt x="30855" y="25747"/>
                  </a:cubicBezTo>
                  <a:cubicBezTo>
                    <a:pt x="29755" y="25413"/>
                    <a:pt x="28687" y="25080"/>
                    <a:pt x="27586" y="24746"/>
                  </a:cubicBezTo>
                  <a:cubicBezTo>
                    <a:pt x="24418" y="23779"/>
                    <a:pt x="21249" y="22745"/>
                    <a:pt x="18046" y="21844"/>
                  </a:cubicBezTo>
                  <a:cubicBezTo>
                    <a:pt x="14944" y="20943"/>
                    <a:pt x="11775" y="20076"/>
                    <a:pt x="8673" y="19109"/>
                  </a:cubicBezTo>
                  <a:cubicBezTo>
                    <a:pt x="7977" y="18890"/>
                    <a:pt x="7245" y="18636"/>
                    <a:pt x="6541" y="18636"/>
                  </a:cubicBezTo>
                  <a:cubicBezTo>
                    <a:pt x="6065" y="18636"/>
                    <a:pt x="5601" y="18752"/>
                    <a:pt x="5170" y="19075"/>
                  </a:cubicBezTo>
                  <a:cubicBezTo>
                    <a:pt x="4236" y="19776"/>
                    <a:pt x="3569" y="21010"/>
                    <a:pt x="3002" y="21978"/>
                  </a:cubicBezTo>
                  <a:cubicBezTo>
                    <a:pt x="2202" y="23245"/>
                    <a:pt x="1535" y="24646"/>
                    <a:pt x="1034" y="26047"/>
                  </a:cubicBezTo>
                  <a:cubicBezTo>
                    <a:pt x="534" y="27481"/>
                    <a:pt x="0" y="29083"/>
                    <a:pt x="33" y="30617"/>
                  </a:cubicBezTo>
                  <a:cubicBezTo>
                    <a:pt x="33" y="30650"/>
                    <a:pt x="67" y="30684"/>
                    <a:pt x="67" y="30717"/>
                  </a:cubicBezTo>
                  <a:cubicBezTo>
                    <a:pt x="33" y="30851"/>
                    <a:pt x="33" y="31017"/>
                    <a:pt x="100" y="31151"/>
                  </a:cubicBezTo>
                  <a:cubicBezTo>
                    <a:pt x="834" y="32285"/>
                    <a:pt x="2368" y="33085"/>
                    <a:pt x="3469" y="33753"/>
                  </a:cubicBezTo>
                  <a:cubicBezTo>
                    <a:pt x="4804" y="34553"/>
                    <a:pt x="6205" y="35220"/>
                    <a:pt x="7606" y="35921"/>
                  </a:cubicBezTo>
                  <a:cubicBezTo>
                    <a:pt x="10774" y="37489"/>
                    <a:pt x="13910" y="39123"/>
                    <a:pt x="17079" y="40724"/>
                  </a:cubicBezTo>
                  <a:cubicBezTo>
                    <a:pt x="20081" y="42192"/>
                    <a:pt x="23117" y="43526"/>
                    <a:pt x="26352" y="44327"/>
                  </a:cubicBezTo>
                  <a:cubicBezTo>
                    <a:pt x="27953" y="44761"/>
                    <a:pt x="29555" y="45061"/>
                    <a:pt x="31189" y="45261"/>
                  </a:cubicBezTo>
                  <a:cubicBezTo>
                    <a:pt x="31839" y="45336"/>
                    <a:pt x="32452" y="45373"/>
                    <a:pt x="33070" y="45373"/>
                  </a:cubicBezTo>
                  <a:cubicBezTo>
                    <a:pt x="33276" y="45373"/>
                    <a:pt x="33482" y="45369"/>
                    <a:pt x="33691" y="45361"/>
                  </a:cubicBezTo>
                  <a:cubicBezTo>
                    <a:pt x="34091" y="45328"/>
                    <a:pt x="34425" y="45294"/>
                    <a:pt x="34792" y="45161"/>
                  </a:cubicBezTo>
                  <a:cubicBezTo>
                    <a:pt x="35125" y="45061"/>
                    <a:pt x="35392" y="44794"/>
                    <a:pt x="35726" y="44727"/>
                  </a:cubicBezTo>
                  <a:cubicBezTo>
                    <a:pt x="35959" y="44694"/>
                    <a:pt x="35926" y="44327"/>
                    <a:pt x="35726" y="44294"/>
                  </a:cubicBezTo>
                  <a:cubicBezTo>
                    <a:pt x="35359" y="44193"/>
                    <a:pt x="35025" y="43860"/>
                    <a:pt x="34658" y="43726"/>
                  </a:cubicBezTo>
                  <a:cubicBezTo>
                    <a:pt x="34358" y="43593"/>
                    <a:pt x="34058" y="43560"/>
                    <a:pt x="33758" y="43493"/>
                  </a:cubicBezTo>
                  <a:cubicBezTo>
                    <a:pt x="32957" y="43360"/>
                    <a:pt x="32190" y="43226"/>
                    <a:pt x="31389" y="43126"/>
                  </a:cubicBezTo>
                  <a:cubicBezTo>
                    <a:pt x="29821" y="42926"/>
                    <a:pt x="28254" y="42626"/>
                    <a:pt x="26719" y="42225"/>
                  </a:cubicBezTo>
                  <a:cubicBezTo>
                    <a:pt x="23550" y="41425"/>
                    <a:pt x="20548" y="40157"/>
                    <a:pt x="17579" y="38790"/>
                  </a:cubicBezTo>
                  <a:cubicBezTo>
                    <a:pt x="14510" y="37355"/>
                    <a:pt x="11442" y="35988"/>
                    <a:pt x="8373" y="34553"/>
                  </a:cubicBezTo>
                  <a:cubicBezTo>
                    <a:pt x="7072" y="33953"/>
                    <a:pt x="5771" y="33319"/>
                    <a:pt x="4503" y="32618"/>
                  </a:cubicBezTo>
                  <a:cubicBezTo>
                    <a:pt x="3403" y="32018"/>
                    <a:pt x="2368" y="31117"/>
                    <a:pt x="1234" y="30517"/>
                  </a:cubicBezTo>
                  <a:cubicBezTo>
                    <a:pt x="1735" y="29083"/>
                    <a:pt x="2035" y="27582"/>
                    <a:pt x="2602" y="26147"/>
                  </a:cubicBezTo>
                  <a:cubicBezTo>
                    <a:pt x="3202" y="24613"/>
                    <a:pt x="3970" y="23145"/>
                    <a:pt x="4904" y="21777"/>
                  </a:cubicBezTo>
                  <a:cubicBezTo>
                    <a:pt x="5304" y="21210"/>
                    <a:pt x="5804" y="20176"/>
                    <a:pt x="6538" y="20143"/>
                  </a:cubicBezTo>
                  <a:cubicBezTo>
                    <a:pt x="6587" y="20139"/>
                    <a:pt x="6637" y="20137"/>
                    <a:pt x="6687" y="20137"/>
                  </a:cubicBezTo>
                  <a:cubicBezTo>
                    <a:pt x="7449" y="20137"/>
                    <a:pt x="8285" y="20591"/>
                    <a:pt x="8973" y="20810"/>
                  </a:cubicBezTo>
                  <a:cubicBezTo>
                    <a:pt x="10808" y="21377"/>
                    <a:pt x="12609" y="22011"/>
                    <a:pt x="14444" y="22645"/>
                  </a:cubicBezTo>
                  <a:cubicBezTo>
                    <a:pt x="17946" y="23846"/>
                    <a:pt x="21482" y="24980"/>
                    <a:pt x="25018" y="26080"/>
                  </a:cubicBezTo>
                  <a:cubicBezTo>
                    <a:pt x="26853" y="26681"/>
                    <a:pt x="28687" y="27248"/>
                    <a:pt x="30522" y="27882"/>
                  </a:cubicBezTo>
                  <a:cubicBezTo>
                    <a:pt x="31735" y="28295"/>
                    <a:pt x="33147" y="28887"/>
                    <a:pt x="34497" y="28887"/>
                  </a:cubicBezTo>
                  <a:cubicBezTo>
                    <a:pt x="34892" y="28887"/>
                    <a:pt x="35281" y="28837"/>
                    <a:pt x="35659" y="28716"/>
                  </a:cubicBezTo>
                  <a:cubicBezTo>
                    <a:pt x="35892" y="28649"/>
                    <a:pt x="36059" y="28349"/>
                    <a:pt x="35892" y="28115"/>
                  </a:cubicBezTo>
                  <a:cubicBezTo>
                    <a:pt x="35125" y="27148"/>
                    <a:pt x="33991" y="26714"/>
                    <a:pt x="32857" y="26347"/>
                  </a:cubicBezTo>
                  <a:cubicBezTo>
                    <a:pt x="33157" y="25714"/>
                    <a:pt x="33090" y="24980"/>
                    <a:pt x="33124" y="24212"/>
                  </a:cubicBezTo>
                  <a:cubicBezTo>
                    <a:pt x="33157" y="23045"/>
                    <a:pt x="33157" y="21877"/>
                    <a:pt x="33124" y="20710"/>
                  </a:cubicBezTo>
                  <a:cubicBezTo>
                    <a:pt x="33090" y="18308"/>
                    <a:pt x="32957" y="15907"/>
                    <a:pt x="32723" y="13505"/>
                  </a:cubicBezTo>
                  <a:cubicBezTo>
                    <a:pt x="32490" y="11237"/>
                    <a:pt x="32223" y="8968"/>
                    <a:pt x="31856" y="6700"/>
                  </a:cubicBezTo>
                  <a:cubicBezTo>
                    <a:pt x="31489" y="4565"/>
                    <a:pt x="31256" y="2030"/>
                    <a:pt x="30188" y="95"/>
                  </a:cubicBezTo>
                  <a:cubicBezTo>
                    <a:pt x="30149" y="30"/>
                    <a:pt x="30090" y="1"/>
                    <a:pt x="30032" y="1"/>
                  </a:cubicBezTo>
                  <a:close/>
                </a:path>
              </a:pathLst>
            </a:custGeom>
            <a:solidFill>
              <a:srgbClr val="833AB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8" name="Google Shape;3108;p44"/>
            <p:cNvSpPr/>
            <p:nvPr/>
          </p:nvSpPr>
          <p:spPr>
            <a:xfrm>
              <a:off x="459019" y="5053694"/>
              <a:ext cx="85165" cy="113445"/>
            </a:xfrm>
            <a:custGeom>
              <a:avLst/>
              <a:gdLst/>
              <a:ahLst/>
              <a:cxnLst/>
              <a:rect l="l" t="t" r="r" b="b"/>
              <a:pathLst>
                <a:path w="4734" h="6306" extrusionOk="0">
                  <a:moveTo>
                    <a:pt x="3977" y="0"/>
                  </a:moveTo>
                  <a:cubicBezTo>
                    <a:pt x="3819" y="0"/>
                    <a:pt x="3653" y="58"/>
                    <a:pt x="3503" y="189"/>
                  </a:cubicBezTo>
                  <a:cubicBezTo>
                    <a:pt x="3069" y="556"/>
                    <a:pt x="2836" y="1089"/>
                    <a:pt x="2536" y="1556"/>
                  </a:cubicBezTo>
                  <a:cubicBezTo>
                    <a:pt x="2235" y="1990"/>
                    <a:pt x="1969" y="2424"/>
                    <a:pt x="1668" y="2857"/>
                  </a:cubicBezTo>
                  <a:cubicBezTo>
                    <a:pt x="1402" y="3291"/>
                    <a:pt x="1101" y="3725"/>
                    <a:pt x="801" y="4158"/>
                  </a:cubicBezTo>
                  <a:cubicBezTo>
                    <a:pt x="434" y="4659"/>
                    <a:pt x="1" y="5092"/>
                    <a:pt x="67" y="5759"/>
                  </a:cubicBezTo>
                  <a:cubicBezTo>
                    <a:pt x="96" y="6109"/>
                    <a:pt x="303" y="6306"/>
                    <a:pt x="622" y="6306"/>
                  </a:cubicBezTo>
                  <a:cubicBezTo>
                    <a:pt x="668" y="6306"/>
                    <a:pt x="717" y="6302"/>
                    <a:pt x="768" y="6293"/>
                  </a:cubicBezTo>
                  <a:cubicBezTo>
                    <a:pt x="1435" y="6193"/>
                    <a:pt x="1802" y="5559"/>
                    <a:pt x="2169" y="5059"/>
                  </a:cubicBezTo>
                  <a:cubicBezTo>
                    <a:pt x="2469" y="4625"/>
                    <a:pt x="2803" y="4192"/>
                    <a:pt x="3069" y="3758"/>
                  </a:cubicBezTo>
                  <a:cubicBezTo>
                    <a:pt x="3370" y="3291"/>
                    <a:pt x="3636" y="2857"/>
                    <a:pt x="3903" y="2390"/>
                  </a:cubicBezTo>
                  <a:cubicBezTo>
                    <a:pt x="4204" y="1890"/>
                    <a:pt x="4537" y="1423"/>
                    <a:pt x="4637" y="856"/>
                  </a:cubicBezTo>
                  <a:cubicBezTo>
                    <a:pt x="4733" y="376"/>
                    <a:pt x="4381" y="0"/>
                    <a:pt x="3977" y="0"/>
                  </a:cubicBezTo>
                  <a:close/>
                </a:path>
              </a:pathLst>
            </a:custGeom>
            <a:solidFill>
              <a:srgbClr val="833AB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9" name="Google Shape;3109;p44"/>
            <p:cNvSpPr/>
            <p:nvPr/>
          </p:nvSpPr>
          <p:spPr>
            <a:xfrm>
              <a:off x="229791" y="4946527"/>
              <a:ext cx="108624" cy="101572"/>
            </a:xfrm>
            <a:custGeom>
              <a:avLst/>
              <a:gdLst/>
              <a:ahLst/>
              <a:cxnLst/>
              <a:rect l="l" t="t" r="r" b="b"/>
              <a:pathLst>
                <a:path w="6038" h="5646" extrusionOk="0">
                  <a:moveTo>
                    <a:pt x="5703" y="0"/>
                  </a:moveTo>
                  <a:cubicBezTo>
                    <a:pt x="5074" y="0"/>
                    <a:pt x="4522" y="332"/>
                    <a:pt x="3970" y="608"/>
                  </a:cubicBezTo>
                  <a:cubicBezTo>
                    <a:pt x="3336" y="942"/>
                    <a:pt x="2769" y="1476"/>
                    <a:pt x="2268" y="1943"/>
                  </a:cubicBezTo>
                  <a:cubicBezTo>
                    <a:pt x="1768" y="2410"/>
                    <a:pt x="1301" y="2910"/>
                    <a:pt x="867" y="3444"/>
                  </a:cubicBezTo>
                  <a:cubicBezTo>
                    <a:pt x="634" y="3744"/>
                    <a:pt x="434" y="4044"/>
                    <a:pt x="234" y="4344"/>
                  </a:cubicBezTo>
                  <a:cubicBezTo>
                    <a:pt x="167" y="4511"/>
                    <a:pt x="67" y="4711"/>
                    <a:pt x="33" y="4912"/>
                  </a:cubicBezTo>
                  <a:cubicBezTo>
                    <a:pt x="0" y="5112"/>
                    <a:pt x="67" y="5278"/>
                    <a:pt x="100" y="5445"/>
                  </a:cubicBezTo>
                  <a:cubicBezTo>
                    <a:pt x="134" y="5579"/>
                    <a:pt x="300" y="5645"/>
                    <a:pt x="467" y="5645"/>
                  </a:cubicBezTo>
                  <a:cubicBezTo>
                    <a:pt x="367" y="5612"/>
                    <a:pt x="367" y="5612"/>
                    <a:pt x="467" y="5612"/>
                  </a:cubicBezTo>
                  <a:cubicBezTo>
                    <a:pt x="500" y="5629"/>
                    <a:pt x="534" y="5637"/>
                    <a:pt x="567" y="5637"/>
                  </a:cubicBezTo>
                  <a:cubicBezTo>
                    <a:pt x="601" y="5637"/>
                    <a:pt x="634" y="5629"/>
                    <a:pt x="667" y="5612"/>
                  </a:cubicBezTo>
                  <a:cubicBezTo>
                    <a:pt x="734" y="5579"/>
                    <a:pt x="801" y="5545"/>
                    <a:pt x="867" y="5512"/>
                  </a:cubicBezTo>
                  <a:cubicBezTo>
                    <a:pt x="1034" y="5412"/>
                    <a:pt x="1201" y="5312"/>
                    <a:pt x="1301" y="5178"/>
                  </a:cubicBezTo>
                  <a:cubicBezTo>
                    <a:pt x="1535" y="4912"/>
                    <a:pt x="1735" y="4678"/>
                    <a:pt x="1935" y="4411"/>
                  </a:cubicBezTo>
                  <a:cubicBezTo>
                    <a:pt x="2368" y="3911"/>
                    <a:pt x="2835" y="3444"/>
                    <a:pt x="3302" y="2977"/>
                  </a:cubicBezTo>
                  <a:cubicBezTo>
                    <a:pt x="3769" y="2510"/>
                    <a:pt x="4303" y="2110"/>
                    <a:pt x="4770" y="1643"/>
                  </a:cubicBezTo>
                  <a:cubicBezTo>
                    <a:pt x="5204" y="1209"/>
                    <a:pt x="5704" y="809"/>
                    <a:pt x="5971" y="208"/>
                  </a:cubicBezTo>
                  <a:cubicBezTo>
                    <a:pt x="6038" y="141"/>
                    <a:pt x="5971" y="41"/>
                    <a:pt x="5871" y="8"/>
                  </a:cubicBezTo>
                  <a:cubicBezTo>
                    <a:pt x="5814" y="3"/>
                    <a:pt x="5759" y="0"/>
                    <a:pt x="5703" y="0"/>
                  </a:cubicBezTo>
                  <a:close/>
                </a:path>
              </a:pathLst>
            </a:custGeom>
            <a:solidFill>
              <a:srgbClr val="833AB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0" name="Google Shape;3110;p44"/>
            <p:cNvSpPr/>
            <p:nvPr/>
          </p:nvSpPr>
          <p:spPr>
            <a:xfrm>
              <a:off x="307795" y="4629217"/>
              <a:ext cx="46234" cy="46216"/>
            </a:xfrm>
            <a:custGeom>
              <a:avLst/>
              <a:gdLst/>
              <a:ahLst/>
              <a:cxnLst/>
              <a:rect l="l" t="t" r="r" b="b"/>
              <a:pathLst>
                <a:path w="2570" h="2569" extrusionOk="0">
                  <a:moveTo>
                    <a:pt x="1268" y="0"/>
                  </a:moveTo>
                  <a:cubicBezTo>
                    <a:pt x="1101" y="0"/>
                    <a:pt x="935" y="33"/>
                    <a:pt x="801" y="133"/>
                  </a:cubicBezTo>
                  <a:cubicBezTo>
                    <a:pt x="634" y="167"/>
                    <a:pt x="501" y="267"/>
                    <a:pt x="401" y="400"/>
                  </a:cubicBezTo>
                  <a:cubicBezTo>
                    <a:pt x="267" y="500"/>
                    <a:pt x="167" y="634"/>
                    <a:pt x="134" y="801"/>
                  </a:cubicBezTo>
                  <a:cubicBezTo>
                    <a:pt x="34" y="934"/>
                    <a:pt x="1" y="1101"/>
                    <a:pt x="1" y="1268"/>
                  </a:cubicBezTo>
                  <a:cubicBezTo>
                    <a:pt x="34" y="1401"/>
                    <a:pt x="34" y="1501"/>
                    <a:pt x="67" y="1635"/>
                  </a:cubicBezTo>
                  <a:cubicBezTo>
                    <a:pt x="134" y="1835"/>
                    <a:pt x="234" y="2035"/>
                    <a:pt x="401" y="2168"/>
                  </a:cubicBezTo>
                  <a:cubicBezTo>
                    <a:pt x="468" y="2235"/>
                    <a:pt x="568" y="2302"/>
                    <a:pt x="634" y="2368"/>
                  </a:cubicBezTo>
                  <a:cubicBezTo>
                    <a:pt x="834" y="2502"/>
                    <a:pt x="1068" y="2535"/>
                    <a:pt x="1268" y="2569"/>
                  </a:cubicBezTo>
                  <a:cubicBezTo>
                    <a:pt x="1468" y="2569"/>
                    <a:pt x="1635" y="2535"/>
                    <a:pt x="1768" y="2435"/>
                  </a:cubicBezTo>
                  <a:cubicBezTo>
                    <a:pt x="1935" y="2402"/>
                    <a:pt x="2069" y="2302"/>
                    <a:pt x="2169" y="2168"/>
                  </a:cubicBezTo>
                  <a:cubicBezTo>
                    <a:pt x="2302" y="2068"/>
                    <a:pt x="2402" y="1935"/>
                    <a:pt x="2436" y="1768"/>
                  </a:cubicBezTo>
                  <a:cubicBezTo>
                    <a:pt x="2536" y="1635"/>
                    <a:pt x="2569" y="1468"/>
                    <a:pt x="2536" y="1301"/>
                  </a:cubicBezTo>
                  <a:cubicBezTo>
                    <a:pt x="2536" y="1168"/>
                    <a:pt x="2536" y="1067"/>
                    <a:pt x="2502" y="934"/>
                  </a:cubicBezTo>
                  <a:cubicBezTo>
                    <a:pt x="2436" y="734"/>
                    <a:pt x="2336" y="534"/>
                    <a:pt x="2169" y="400"/>
                  </a:cubicBezTo>
                  <a:cubicBezTo>
                    <a:pt x="2102" y="334"/>
                    <a:pt x="2002" y="267"/>
                    <a:pt x="1935" y="200"/>
                  </a:cubicBezTo>
                  <a:cubicBezTo>
                    <a:pt x="1735" y="67"/>
                    <a:pt x="1502" y="33"/>
                    <a:pt x="12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1" name="Google Shape;3111;p44"/>
            <p:cNvSpPr/>
            <p:nvPr/>
          </p:nvSpPr>
          <p:spPr>
            <a:xfrm>
              <a:off x="564314" y="4811961"/>
              <a:ext cx="143164" cy="87251"/>
            </a:xfrm>
            <a:custGeom>
              <a:avLst/>
              <a:gdLst/>
              <a:ahLst/>
              <a:cxnLst/>
              <a:rect l="l" t="t" r="r" b="b"/>
              <a:pathLst>
                <a:path w="7958" h="4850" extrusionOk="0">
                  <a:moveTo>
                    <a:pt x="273" y="1"/>
                  </a:moveTo>
                  <a:cubicBezTo>
                    <a:pt x="130" y="1"/>
                    <a:pt x="1" y="142"/>
                    <a:pt x="85" y="283"/>
                  </a:cubicBezTo>
                  <a:cubicBezTo>
                    <a:pt x="519" y="883"/>
                    <a:pt x="1086" y="1350"/>
                    <a:pt x="1653" y="1817"/>
                  </a:cubicBezTo>
                  <a:cubicBezTo>
                    <a:pt x="2253" y="2284"/>
                    <a:pt x="2887" y="2751"/>
                    <a:pt x="3521" y="3185"/>
                  </a:cubicBezTo>
                  <a:cubicBezTo>
                    <a:pt x="4155" y="3619"/>
                    <a:pt x="4822" y="3952"/>
                    <a:pt x="5489" y="4286"/>
                  </a:cubicBezTo>
                  <a:cubicBezTo>
                    <a:pt x="6053" y="4568"/>
                    <a:pt x="6688" y="4850"/>
                    <a:pt x="7335" y="4850"/>
                  </a:cubicBezTo>
                  <a:cubicBezTo>
                    <a:pt x="7453" y="4850"/>
                    <a:pt x="7572" y="4840"/>
                    <a:pt x="7691" y="4819"/>
                  </a:cubicBezTo>
                  <a:cubicBezTo>
                    <a:pt x="7924" y="4786"/>
                    <a:pt x="7957" y="4486"/>
                    <a:pt x="7824" y="4319"/>
                  </a:cubicBezTo>
                  <a:cubicBezTo>
                    <a:pt x="7357" y="3819"/>
                    <a:pt x="6623" y="3552"/>
                    <a:pt x="6023" y="3285"/>
                  </a:cubicBezTo>
                  <a:cubicBezTo>
                    <a:pt x="5322" y="2985"/>
                    <a:pt x="4688" y="2651"/>
                    <a:pt x="4021" y="2318"/>
                  </a:cubicBezTo>
                  <a:cubicBezTo>
                    <a:pt x="3387" y="1984"/>
                    <a:pt x="2787" y="1617"/>
                    <a:pt x="2153" y="1250"/>
                  </a:cubicBezTo>
                  <a:cubicBezTo>
                    <a:pt x="1553" y="850"/>
                    <a:pt x="986" y="383"/>
                    <a:pt x="352" y="16"/>
                  </a:cubicBezTo>
                  <a:cubicBezTo>
                    <a:pt x="326" y="6"/>
                    <a:pt x="300" y="1"/>
                    <a:pt x="27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2" name="Google Shape;3112;p44"/>
            <p:cNvSpPr/>
            <p:nvPr/>
          </p:nvSpPr>
          <p:spPr>
            <a:xfrm>
              <a:off x="535710" y="4862981"/>
              <a:ext cx="147770" cy="91353"/>
            </a:xfrm>
            <a:custGeom>
              <a:avLst/>
              <a:gdLst/>
              <a:ahLst/>
              <a:cxnLst/>
              <a:rect l="l" t="t" r="r" b="b"/>
              <a:pathLst>
                <a:path w="8214" h="5078" extrusionOk="0">
                  <a:moveTo>
                    <a:pt x="332" y="0"/>
                  </a:moveTo>
                  <a:cubicBezTo>
                    <a:pt x="149" y="0"/>
                    <a:pt x="1" y="229"/>
                    <a:pt x="107" y="416"/>
                  </a:cubicBezTo>
                  <a:cubicBezTo>
                    <a:pt x="441" y="1083"/>
                    <a:pt x="1041" y="1650"/>
                    <a:pt x="1575" y="2184"/>
                  </a:cubicBezTo>
                  <a:cubicBezTo>
                    <a:pt x="2142" y="2717"/>
                    <a:pt x="2809" y="3184"/>
                    <a:pt x="3476" y="3585"/>
                  </a:cubicBezTo>
                  <a:cubicBezTo>
                    <a:pt x="4144" y="3985"/>
                    <a:pt x="4844" y="4352"/>
                    <a:pt x="5578" y="4652"/>
                  </a:cubicBezTo>
                  <a:cubicBezTo>
                    <a:pt x="5945" y="4785"/>
                    <a:pt x="6312" y="4952"/>
                    <a:pt x="6712" y="5019"/>
                  </a:cubicBezTo>
                  <a:cubicBezTo>
                    <a:pt x="6870" y="5058"/>
                    <a:pt x="7023" y="5077"/>
                    <a:pt x="7174" y="5077"/>
                  </a:cubicBezTo>
                  <a:cubicBezTo>
                    <a:pt x="7407" y="5077"/>
                    <a:pt x="7637" y="5033"/>
                    <a:pt x="7880" y="4952"/>
                  </a:cubicBezTo>
                  <a:cubicBezTo>
                    <a:pt x="8113" y="4919"/>
                    <a:pt x="8213" y="4619"/>
                    <a:pt x="8013" y="4452"/>
                  </a:cubicBezTo>
                  <a:cubicBezTo>
                    <a:pt x="7746" y="4218"/>
                    <a:pt x="7513" y="4018"/>
                    <a:pt x="7179" y="3885"/>
                  </a:cubicBezTo>
                  <a:cubicBezTo>
                    <a:pt x="6845" y="3718"/>
                    <a:pt x="6445" y="3618"/>
                    <a:pt x="6078" y="3485"/>
                  </a:cubicBezTo>
                  <a:cubicBezTo>
                    <a:pt x="5378" y="3218"/>
                    <a:pt x="4711" y="2917"/>
                    <a:pt x="4077" y="2551"/>
                  </a:cubicBezTo>
                  <a:cubicBezTo>
                    <a:pt x="3443" y="2217"/>
                    <a:pt x="2876" y="1783"/>
                    <a:pt x="2276" y="1383"/>
                  </a:cubicBezTo>
                  <a:cubicBezTo>
                    <a:pt x="1642" y="983"/>
                    <a:pt x="1108" y="449"/>
                    <a:pt x="474" y="49"/>
                  </a:cubicBezTo>
                  <a:cubicBezTo>
                    <a:pt x="427" y="15"/>
                    <a:pt x="379" y="0"/>
                    <a:pt x="3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3" name="Google Shape;3113;p44"/>
            <p:cNvSpPr/>
            <p:nvPr/>
          </p:nvSpPr>
          <p:spPr>
            <a:xfrm>
              <a:off x="536430" y="4928051"/>
              <a:ext cx="126038" cy="72248"/>
            </a:xfrm>
            <a:custGeom>
              <a:avLst/>
              <a:gdLst/>
              <a:ahLst/>
              <a:cxnLst/>
              <a:rect l="l" t="t" r="r" b="b"/>
              <a:pathLst>
                <a:path w="7006" h="4016" extrusionOk="0">
                  <a:moveTo>
                    <a:pt x="67" y="1"/>
                  </a:moveTo>
                  <a:cubicBezTo>
                    <a:pt x="34" y="1"/>
                    <a:pt x="1" y="34"/>
                    <a:pt x="1" y="68"/>
                  </a:cubicBezTo>
                  <a:cubicBezTo>
                    <a:pt x="167" y="701"/>
                    <a:pt x="668" y="1135"/>
                    <a:pt x="1135" y="1569"/>
                  </a:cubicBezTo>
                  <a:cubicBezTo>
                    <a:pt x="1668" y="2069"/>
                    <a:pt x="2202" y="2469"/>
                    <a:pt x="2803" y="2803"/>
                  </a:cubicBezTo>
                  <a:cubicBezTo>
                    <a:pt x="3911" y="3480"/>
                    <a:pt x="5104" y="4015"/>
                    <a:pt x="6409" y="4015"/>
                  </a:cubicBezTo>
                  <a:cubicBezTo>
                    <a:pt x="6518" y="4015"/>
                    <a:pt x="6628" y="4012"/>
                    <a:pt x="6739" y="4004"/>
                  </a:cubicBezTo>
                  <a:cubicBezTo>
                    <a:pt x="6906" y="4004"/>
                    <a:pt x="7006" y="3737"/>
                    <a:pt x="6839" y="3637"/>
                  </a:cubicBezTo>
                  <a:cubicBezTo>
                    <a:pt x="5705" y="3003"/>
                    <a:pt x="4437" y="2603"/>
                    <a:pt x="3303" y="2002"/>
                  </a:cubicBezTo>
                  <a:cubicBezTo>
                    <a:pt x="2736" y="1702"/>
                    <a:pt x="2202" y="1335"/>
                    <a:pt x="1668" y="1002"/>
                  </a:cubicBezTo>
                  <a:cubicBezTo>
                    <a:pt x="1135" y="635"/>
                    <a:pt x="668" y="201"/>
                    <a:pt x="6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4" name="Google Shape;3114;p44"/>
            <p:cNvSpPr/>
            <p:nvPr/>
          </p:nvSpPr>
          <p:spPr>
            <a:xfrm>
              <a:off x="662450" y="3717659"/>
              <a:ext cx="1223" cy="18"/>
            </a:xfrm>
            <a:custGeom>
              <a:avLst/>
              <a:gdLst/>
              <a:ahLst/>
              <a:cxnLst/>
              <a:rect l="l" t="t" r="r" b="b"/>
              <a:pathLst>
                <a:path w="68" h="1" extrusionOk="0">
                  <a:moveTo>
                    <a:pt x="1" y="0"/>
                  </a:moveTo>
                  <a:cubicBezTo>
                    <a:pt x="34" y="0"/>
                    <a:pt x="34" y="0"/>
                    <a:pt x="67" y="0"/>
                  </a:cubicBezTo>
                  <a:lnTo>
                    <a:pt x="34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5" name="Google Shape;3115;p44"/>
            <p:cNvSpPr/>
            <p:nvPr/>
          </p:nvSpPr>
          <p:spPr>
            <a:xfrm>
              <a:off x="625336" y="3693534"/>
              <a:ext cx="82736" cy="39074"/>
            </a:xfrm>
            <a:custGeom>
              <a:avLst/>
              <a:gdLst/>
              <a:ahLst/>
              <a:cxnLst/>
              <a:rect l="l" t="t" r="r" b="b"/>
              <a:pathLst>
                <a:path w="4599" h="2172" extrusionOk="0">
                  <a:moveTo>
                    <a:pt x="2478" y="1"/>
                  </a:moveTo>
                  <a:cubicBezTo>
                    <a:pt x="2418" y="1"/>
                    <a:pt x="2357" y="3"/>
                    <a:pt x="2297" y="7"/>
                  </a:cubicBezTo>
                  <a:cubicBezTo>
                    <a:pt x="1830" y="41"/>
                    <a:pt x="1363" y="174"/>
                    <a:pt x="963" y="407"/>
                  </a:cubicBezTo>
                  <a:cubicBezTo>
                    <a:pt x="796" y="541"/>
                    <a:pt x="596" y="674"/>
                    <a:pt x="462" y="841"/>
                  </a:cubicBezTo>
                  <a:cubicBezTo>
                    <a:pt x="262" y="1041"/>
                    <a:pt x="162" y="1241"/>
                    <a:pt x="96" y="1508"/>
                  </a:cubicBezTo>
                  <a:cubicBezTo>
                    <a:pt x="0" y="1866"/>
                    <a:pt x="296" y="2172"/>
                    <a:pt x="607" y="2172"/>
                  </a:cubicBezTo>
                  <a:cubicBezTo>
                    <a:pt x="731" y="2172"/>
                    <a:pt x="858" y="2123"/>
                    <a:pt x="963" y="2009"/>
                  </a:cubicBezTo>
                  <a:lnTo>
                    <a:pt x="1063" y="1942"/>
                  </a:lnTo>
                  <a:cubicBezTo>
                    <a:pt x="1163" y="1842"/>
                    <a:pt x="1230" y="1775"/>
                    <a:pt x="1330" y="1708"/>
                  </a:cubicBezTo>
                  <a:cubicBezTo>
                    <a:pt x="1330" y="1675"/>
                    <a:pt x="1363" y="1642"/>
                    <a:pt x="1396" y="1642"/>
                  </a:cubicBezTo>
                  <a:lnTo>
                    <a:pt x="1396" y="1608"/>
                  </a:lnTo>
                  <a:cubicBezTo>
                    <a:pt x="1463" y="1575"/>
                    <a:pt x="1530" y="1542"/>
                    <a:pt x="1597" y="1508"/>
                  </a:cubicBezTo>
                  <a:cubicBezTo>
                    <a:pt x="1630" y="1475"/>
                    <a:pt x="1697" y="1475"/>
                    <a:pt x="1697" y="1442"/>
                  </a:cubicBezTo>
                  <a:lnTo>
                    <a:pt x="1730" y="1442"/>
                  </a:lnTo>
                  <a:cubicBezTo>
                    <a:pt x="1797" y="1408"/>
                    <a:pt x="1863" y="1408"/>
                    <a:pt x="1930" y="1375"/>
                  </a:cubicBezTo>
                  <a:cubicBezTo>
                    <a:pt x="1997" y="1375"/>
                    <a:pt x="2030" y="1341"/>
                    <a:pt x="2064" y="1341"/>
                  </a:cubicBezTo>
                  <a:lnTo>
                    <a:pt x="2664" y="1341"/>
                  </a:lnTo>
                  <a:cubicBezTo>
                    <a:pt x="2731" y="1375"/>
                    <a:pt x="2797" y="1408"/>
                    <a:pt x="2898" y="1408"/>
                  </a:cubicBezTo>
                  <a:cubicBezTo>
                    <a:pt x="2898" y="1442"/>
                    <a:pt x="2931" y="1442"/>
                    <a:pt x="2964" y="1442"/>
                  </a:cubicBezTo>
                  <a:cubicBezTo>
                    <a:pt x="3031" y="1475"/>
                    <a:pt x="3131" y="1508"/>
                    <a:pt x="3198" y="1575"/>
                  </a:cubicBezTo>
                  <a:lnTo>
                    <a:pt x="3298" y="1642"/>
                  </a:lnTo>
                  <a:cubicBezTo>
                    <a:pt x="3465" y="1808"/>
                    <a:pt x="3665" y="1875"/>
                    <a:pt x="3898" y="1942"/>
                  </a:cubicBezTo>
                  <a:cubicBezTo>
                    <a:pt x="3947" y="1956"/>
                    <a:pt x="3995" y="1963"/>
                    <a:pt x="4042" y="1963"/>
                  </a:cubicBezTo>
                  <a:cubicBezTo>
                    <a:pt x="4322" y="1963"/>
                    <a:pt x="4565" y="1727"/>
                    <a:pt x="4565" y="1442"/>
                  </a:cubicBezTo>
                  <a:cubicBezTo>
                    <a:pt x="4599" y="1108"/>
                    <a:pt x="4499" y="841"/>
                    <a:pt x="4232" y="641"/>
                  </a:cubicBezTo>
                  <a:cubicBezTo>
                    <a:pt x="4065" y="474"/>
                    <a:pt x="3865" y="341"/>
                    <a:pt x="3665" y="241"/>
                  </a:cubicBezTo>
                  <a:cubicBezTo>
                    <a:pt x="3287" y="95"/>
                    <a:pt x="2884" y="1"/>
                    <a:pt x="2478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6" name="Google Shape;3116;p44"/>
            <p:cNvSpPr/>
            <p:nvPr/>
          </p:nvSpPr>
          <p:spPr>
            <a:xfrm>
              <a:off x="843681" y="3680977"/>
              <a:ext cx="96624" cy="47961"/>
            </a:xfrm>
            <a:custGeom>
              <a:avLst/>
              <a:gdLst/>
              <a:ahLst/>
              <a:cxnLst/>
              <a:rect l="l" t="t" r="r" b="b"/>
              <a:pathLst>
                <a:path w="5371" h="2666" extrusionOk="0">
                  <a:moveTo>
                    <a:pt x="2681" y="0"/>
                  </a:moveTo>
                  <a:cubicBezTo>
                    <a:pt x="2632" y="0"/>
                    <a:pt x="2584" y="2"/>
                    <a:pt x="2536" y="5"/>
                  </a:cubicBezTo>
                  <a:cubicBezTo>
                    <a:pt x="1969" y="5"/>
                    <a:pt x="1402" y="171"/>
                    <a:pt x="935" y="472"/>
                  </a:cubicBezTo>
                  <a:cubicBezTo>
                    <a:pt x="701" y="638"/>
                    <a:pt x="468" y="839"/>
                    <a:pt x="301" y="1072"/>
                  </a:cubicBezTo>
                  <a:cubicBezTo>
                    <a:pt x="201" y="1206"/>
                    <a:pt x="67" y="1306"/>
                    <a:pt x="34" y="1472"/>
                  </a:cubicBezTo>
                  <a:cubicBezTo>
                    <a:pt x="1" y="1639"/>
                    <a:pt x="34" y="1773"/>
                    <a:pt x="67" y="1939"/>
                  </a:cubicBezTo>
                  <a:cubicBezTo>
                    <a:pt x="98" y="2061"/>
                    <a:pt x="239" y="2211"/>
                    <a:pt x="390" y="2211"/>
                  </a:cubicBezTo>
                  <a:cubicBezTo>
                    <a:pt x="405" y="2211"/>
                    <a:pt x="419" y="2209"/>
                    <a:pt x="434" y="2206"/>
                  </a:cubicBezTo>
                  <a:cubicBezTo>
                    <a:pt x="534" y="2206"/>
                    <a:pt x="634" y="2206"/>
                    <a:pt x="734" y="2173"/>
                  </a:cubicBezTo>
                  <a:cubicBezTo>
                    <a:pt x="868" y="2140"/>
                    <a:pt x="968" y="2073"/>
                    <a:pt x="1068" y="2006"/>
                  </a:cubicBezTo>
                  <a:cubicBezTo>
                    <a:pt x="1168" y="1939"/>
                    <a:pt x="1235" y="1906"/>
                    <a:pt x="1301" y="1839"/>
                  </a:cubicBezTo>
                  <a:cubicBezTo>
                    <a:pt x="1368" y="1839"/>
                    <a:pt x="1402" y="1806"/>
                    <a:pt x="1468" y="1773"/>
                  </a:cubicBezTo>
                  <a:cubicBezTo>
                    <a:pt x="1468" y="1773"/>
                    <a:pt x="1502" y="1739"/>
                    <a:pt x="1535" y="1739"/>
                  </a:cubicBezTo>
                  <a:cubicBezTo>
                    <a:pt x="1568" y="1739"/>
                    <a:pt x="1602" y="1706"/>
                    <a:pt x="1635" y="1706"/>
                  </a:cubicBezTo>
                  <a:cubicBezTo>
                    <a:pt x="1668" y="1706"/>
                    <a:pt x="1735" y="1673"/>
                    <a:pt x="1768" y="1673"/>
                  </a:cubicBezTo>
                  <a:cubicBezTo>
                    <a:pt x="1869" y="1639"/>
                    <a:pt x="1969" y="1606"/>
                    <a:pt x="2069" y="1606"/>
                  </a:cubicBezTo>
                  <a:cubicBezTo>
                    <a:pt x="2069" y="1606"/>
                    <a:pt x="2102" y="1572"/>
                    <a:pt x="2135" y="1572"/>
                  </a:cubicBezTo>
                  <a:lnTo>
                    <a:pt x="2669" y="1572"/>
                  </a:lnTo>
                  <a:cubicBezTo>
                    <a:pt x="2769" y="1606"/>
                    <a:pt x="2869" y="1639"/>
                    <a:pt x="2969" y="1639"/>
                  </a:cubicBezTo>
                  <a:cubicBezTo>
                    <a:pt x="3003" y="1673"/>
                    <a:pt x="3036" y="1673"/>
                    <a:pt x="3069" y="1706"/>
                  </a:cubicBezTo>
                  <a:cubicBezTo>
                    <a:pt x="3169" y="1739"/>
                    <a:pt x="3270" y="1806"/>
                    <a:pt x="3370" y="1839"/>
                  </a:cubicBezTo>
                  <a:cubicBezTo>
                    <a:pt x="3403" y="1873"/>
                    <a:pt x="3436" y="1906"/>
                    <a:pt x="3470" y="1939"/>
                  </a:cubicBezTo>
                  <a:cubicBezTo>
                    <a:pt x="3503" y="1973"/>
                    <a:pt x="3570" y="2006"/>
                    <a:pt x="3603" y="2039"/>
                  </a:cubicBezTo>
                  <a:cubicBezTo>
                    <a:pt x="3636" y="2039"/>
                    <a:pt x="3636" y="2073"/>
                    <a:pt x="3636" y="2073"/>
                  </a:cubicBezTo>
                  <a:lnTo>
                    <a:pt x="3670" y="2106"/>
                  </a:lnTo>
                  <a:cubicBezTo>
                    <a:pt x="3770" y="2173"/>
                    <a:pt x="3837" y="2273"/>
                    <a:pt x="3903" y="2340"/>
                  </a:cubicBezTo>
                  <a:cubicBezTo>
                    <a:pt x="4037" y="2473"/>
                    <a:pt x="4204" y="2573"/>
                    <a:pt x="4404" y="2640"/>
                  </a:cubicBezTo>
                  <a:cubicBezTo>
                    <a:pt x="4466" y="2658"/>
                    <a:pt x="4528" y="2666"/>
                    <a:pt x="4588" y="2666"/>
                  </a:cubicBezTo>
                  <a:cubicBezTo>
                    <a:pt x="4986" y="2666"/>
                    <a:pt x="5338" y="2311"/>
                    <a:pt x="5338" y="1906"/>
                  </a:cubicBezTo>
                  <a:cubicBezTo>
                    <a:pt x="5371" y="1272"/>
                    <a:pt x="4737" y="705"/>
                    <a:pt x="4204" y="405"/>
                  </a:cubicBezTo>
                  <a:cubicBezTo>
                    <a:pt x="3746" y="161"/>
                    <a:pt x="3204" y="0"/>
                    <a:pt x="2681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7" name="Google Shape;3117;p44"/>
            <p:cNvSpPr/>
            <p:nvPr/>
          </p:nvSpPr>
          <p:spPr>
            <a:xfrm>
              <a:off x="908499" y="3717659"/>
              <a:ext cx="612" cy="612"/>
            </a:xfrm>
            <a:custGeom>
              <a:avLst/>
              <a:gdLst/>
              <a:ahLst/>
              <a:cxnLst/>
              <a:rect l="l" t="t" r="r" b="b"/>
              <a:pathLst>
                <a:path w="34" h="34" extrusionOk="0">
                  <a:moveTo>
                    <a:pt x="0" y="0"/>
                  </a:moveTo>
                  <a:cubicBezTo>
                    <a:pt x="0" y="34"/>
                    <a:pt x="33" y="34"/>
                    <a:pt x="33" y="34"/>
                  </a:cubicBezTo>
                  <a:cubicBezTo>
                    <a:pt x="33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8" name="Google Shape;3118;p44"/>
            <p:cNvSpPr/>
            <p:nvPr/>
          </p:nvSpPr>
          <p:spPr>
            <a:xfrm>
              <a:off x="658852" y="3774867"/>
              <a:ext cx="48033" cy="66869"/>
            </a:xfrm>
            <a:custGeom>
              <a:avLst/>
              <a:gdLst/>
              <a:ahLst/>
              <a:cxnLst/>
              <a:rect l="l" t="t" r="r" b="b"/>
              <a:pathLst>
                <a:path w="2670" h="3717" extrusionOk="0">
                  <a:moveTo>
                    <a:pt x="1206" y="1"/>
                  </a:moveTo>
                  <a:cubicBezTo>
                    <a:pt x="1139" y="1"/>
                    <a:pt x="1070" y="9"/>
                    <a:pt x="1001" y="23"/>
                  </a:cubicBezTo>
                  <a:cubicBezTo>
                    <a:pt x="901" y="23"/>
                    <a:pt x="801" y="56"/>
                    <a:pt x="734" y="123"/>
                  </a:cubicBezTo>
                  <a:cubicBezTo>
                    <a:pt x="568" y="156"/>
                    <a:pt x="467" y="223"/>
                    <a:pt x="334" y="356"/>
                  </a:cubicBezTo>
                  <a:cubicBezTo>
                    <a:pt x="301" y="423"/>
                    <a:pt x="234" y="490"/>
                    <a:pt x="167" y="590"/>
                  </a:cubicBezTo>
                  <a:cubicBezTo>
                    <a:pt x="67" y="757"/>
                    <a:pt x="34" y="957"/>
                    <a:pt x="0" y="1157"/>
                  </a:cubicBezTo>
                  <a:cubicBezTo>
                    <a:pt x="67" y="1624"/>
                    <a:pt x="134" y="2091"/>
                    <a:pt x="167" y="2558"/>
                  </a:cubicBezTo>
                  <a:cubicBezTo>
                    <a:pt x="167" y="2658"/>
                    <a:pt x="201" y="2758"/>
                    <a:pt x="234" y="2858"/>
                  </a:cubicBezTo>
                  <a:cubicBezTo>
                    <a:pt x="234" y="2891"/>
                    <a:pt x="234" y="2891"/>
                    <a:pt x="234" y="2891"/>
                  </a:cubicBezTo>
                  <a:cubicBezTo>
                    <a:pt x="267" y="3058"/>
                    <a:pt x="334" y="3158"/>
                    <a:pt x="434" y="3292"/>
                  </a:cubicBezTo>
                  <a:cubicBezTo>
                    <a:pt x="501" y="3392"/>
                    <a:pt x="601" y="3492"/>
                    <a:pt x="734" y="3559"/>
                  </a:cubicBezTo>
                  <a:lnTo>
                    <a:pt x="1001" y="3692"/>
                  </a:lnTo>
                  <a:cubicBezTo>
                    <a:pt x="1085" y="3709"/>
                    <a:pt x="1160" y="3717"/>
                    <a:pt x="1235" y="3717"/>
                  </a:cubicBezTo>
                  <a:cubicBezTo>
                    <a:pt x="1310" y="3717"/>
                    <a:pt x="1385" y="3709"/>
                    <a:pt x="1468" y="3692"/>
                  </a:cubicBezTo>
                  <a:cubicBezTo>
                    <a:pt x="1502" y="3692"/>
                    <a:pt x="1535" y="3692"/>
                    <a:pt x="1602" y="3659"/>
                  </a:cubicBezTo>
                  <a:cubicBezTo>
                    <a:pt x="1668" y="3659"/>
                    <a:pt x="1735" y="3659"/>
                    <a:pt x="1802" y="3625"/>
                  </a:cubicBezTo>
                  <a:cubicBezTo>
                    <a:pt x="2002" y="3592"/>
                    <a:pt x="2169" y="3492"/>
                    <a:pt x="2302" y="3358"/>
                  </a:cubicBezTo>
                  <a:cubicBezTo>
                    <a:pt x="2436" y="3192"/>
                    <a:pt x="2536" y="3058"/>
                    <a:pt x="2602" y="2825"/>
                  </a:cubicBezTo>
                  <a:cubicBezTo>
                    <a:pt x="2669" y="2625"/>
                    <a:pt x="2669" y="2591"/>
                    <a:pt x="2636" y="2458"/>
                  </a:cubicBezTo>
                  <a:cubicBezTo>
                    <a:pt x="2636" y="2291"/>
                    <a:pt x="2602" y="2124"/>
                    <a:pt x="2569" y="1991"/>
                  </a:cubicBezTo>
                  <a:cubicBezTo>
                    <a:pt x="2536" y="1857"/>
                    <a:pt x="2502" y="1724"/>
                    <a:pt x="2469" y="1624"/>
                  </a:cubicBezTo>
                  <a:cubicBezTo>
                    <a:pt x="2402" y="1357"/>
                    <a:pt x="2335" y="1090"/>
                    <a:pt x="2269" y="857"/>
                  </a:cubicBezTo>
                  <a:cubicBezTo>
                    <a:pt x="2235" y="690"/>
                    <a:pt x="2169" y="590"/>
                    <a:pt x="2069" y="456"/>
                  </a:cubicBezTo>
                  <a:cubicBezTo>
                    <a:pt x="2002" y="323"/>
                    <a:pt x="1868" y="223"/>
                    <a:pt x="1735" y="156"/>
                  </a:cubicBezTo>
                  <a:lnTo>
                    <a:pt x="1468" y="56"/>
                  </a:lnTo>
                  <a:cubicBezTo>
                    <a:pt x="1390" y="17"/>
                    <a:pt x="1300" y="1"/>
                    <a:pt x="1206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9" name="Google Shape;3119;p44"/>
            <p:cNvSpPr/>
            <p:nvPr/>
          </p:nvSpPr>
          <p:spPr>
            <a:xfrm>
              <a:off x="864693" y="3771881"/>
              <a:ext cx="48015" cy="66815"/>
            </a:xfrm>
            <a:custGeom>
              <a:avLst/>
              <a:gdLst/>
              <a:ahLst/>
              <a:cxnLst/>
              <a:rect l="l" t="t" r="r" b="b"/>
              <a:pathLst>
                <a:path w="2669" h="3714" extrusionOk="0">
                  <a:moveTo>
                    <a:pt x="1196" y="0"/>
                  </a:moveTo>
                  <a:cubicBezTo>
                    <a:pt x="1133" y="0"/>
                    <a:pt x="1070" y="8"/>
                    <a:pt x="1001" y="22"/>
                  </a:cubicBezTo>
                  <a:cubicBezTo>
                    <a:pt x="901" y="22"/>
                    <a:pt x="801" y="55"/>
                    <a:pt x="734" y="89"/>
                  </a:cubicBezTo>
                  <a:cubicBezTo>
                    <a:pt x="567" y="155"/>
                    <a:pt x="467" y="222"/>
                    <a:pt x="334" y="322"/>
                  </a:cubicBezTo>
                  <a:cubicBezTo>
                    <a:pt x="300" y="422"/>
                    <a:pt x="234" y="489"/>
                    <a:pt x="167" y="556"/>
                  </a:cubicBezTo>
                  <a:cubicBezTo>
                    <a:pt x="67" y="756"/>
                    <a:pt x="0" y="956"/>
                    <a:pt x="0" y="1156"/>
                  </a:cubicBezTo>
                  <a:cubicBezTo>
                    <a:pt x="67" y="1623"/>
                    <a:pt x="133" y="2090"/>
                    <a:pt x="200" y="2557"/>
                  </a:cubicBezTo>
                  <a:cubicBezTo>
                    <a:pt x="200" y="2657"/>
                    <a:pt x="200" y="2757"/>
                    <a:pt x="234" y="2857"/>
                  </a:cubicBezTo>
                  <a:cubicBezTo>
                    <a:pt x="234" y="2857"/>
                    <a:pt x="234" y="2891"/>
                    <a:pt x="234" y="2891"/>
                  </a:cubicBezTo>
                  <a:cubicBezTo>
                    <a:pt x="267" y="3024"/>
                    <a:pt x="334" y="3158"/>
                    <a:pt x="434" y="3258"/>
                  </a:cubicBezTo>
                  <a:cubicBezTo>
                    <a:pt x="500" y="3391"/>
                    <a:pt x="600" y="3491"/>
                    <a:pt x="734" y="3558"/>
                  </a:cubicBezTo>
                  <a:lnTo>
                    <a:pt x="1001" y="3658"/>
                  </a:lnTo>
                  <a:cubicBezTo>
                    <a:pt x="1098" y="3697"/>
                    <a:pt x="1185" y="3713"/>
                    <a:pt x="1273" y="3713"/>
                  </a:cubicBezTo>
                  <a:cubicBezTo>
                    <a:pt x="1335" y="3713"/>
                    <a:pt x="1399" y="3705"/>
                    <a:pt x="1468" y="3691"/>
                  </a:cubicBezTo>
                  <a:cubicBezTo>
                    <a:pt x="1501" y="3691"/>
                    <a:pt x="1534" y="3658"/>
                    <a:pt x="1601" y="3658"/>
                  </a:cubicBezTo>
                  <a:cubicBezTo>
                    <a:pt x="1668" y="3658"/>
                    <a:pt x="1735" y="3658"/>
                    <a:pt x="1801" y="3625"/>
                  </a:cubicBezTo>
                  <a:cubicBezTo>
                    <a:pt x="2001" y="3591"/>
                    <a:pt x="2168" y="3491"/>
                    <a:pt x="2302" y="3358"/>
                  </a:cubicBezTo>
                  <a:cubicBezTo>
                    <a:pt x="2468" y="3158"/>
                    <a:pt x="2535" y="3024"/>
                    <a:pt x="2602" y="2791"/>
                  </a:cubicBezTo>
                  <a:cubicBezTo>
                    <a:pt x="2669" y="2624"/>
                    <a:pt x="2669" y="2590"/>
                    <a:pt x="2635" y="2457"/>
                  </a:cubicBezTo>
                  <a:cubicBezTo>
                    <a:pt x="2635" y="2290"/>
                    <a:pt x="2602" y="2123"/>
                    <a:pt x="2569" y="1957"/>
                  </a:cubicBezTo>
                  <a:cubicBezTo>
                    <a:pt x="2535" y="1857"/>
                    <a:pt x="2502" y="1723"/>
                    <a:pt x="2468" y="1590"/>
                  </a:cubicBezTo>
                  <a:cubicBezTo>
                    <a:pt x="2402" y="1356"/>
                    <a:pt x="2335" y="1089"/>
                    <a:pt x="2268" y="856"/>
                  </a:cubicBezTo>
                  <a:cubicBezTo>
                    <a:pt x="2235" y="689"/>
                    <a:pt x="2168" y="556"/>
                    <a:pt x="2068" y="456"/>
                  </a:cubicBezTo>
                  <a:cubicBezTo>
                    <a:pt x="1968" y="322"/>
                    <a:pt x="1868" y="222"/>
                    <a:pt x="1735" y="155"/>
                  </a:cubicBezTo>
                  <a:lnTo>
                    <a:pt x="1468" y="55"/>
                  </a:lnTo>
                  <a:cubicBezTo>
                    <a:pt x="1370" y="16"/>
                    <a:pt x="1284" y="0"/>
                    <a:pt x="1196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20" name="Google Shape;3120;p44"/>
            <p:cNvSpPr/>
            <p:nvPr/>
          </p:nvSpPr>
          <p:spPr>
            <a:xfrm>
              <a:off x="762672" y="3872481"/>
              <a:ext cx="54618" cy="22092"/>
            </a:xfrm>
            <a:custGeom>
              <a:avLst/>
              <a:gdLst/>
              <a:ahLst/>
              <a:cxnLst/>
              <a:rect l="l" t="t" r="r" b="b"/>
              <a:pathLst>
                <a:path w="3036" h="1228" extrusionOk="0">
                  <a:moveTo>
                    <a:pt x="2635" y="1"/>
                  </a:moveTo>
                  <a:cubicBezTo>
                    <a:pt x="2469" y="34"/>
                    <a:pt x="2369" y="34"/>
                    <a:pt x="2235" y="134"/>
                  </a:cubicBezTo>
                  <a:cubicBezTo>
                    <a:pt x="2135" y="167"/>
                    <a:pt x="2002" y="267"/>
                    <a:pt x="1935" y="301"/>
                  </a:cubicBezTo>
                  <a:cubicBezTo>
                    <a:pt x="1868" y="301"/>
                    <a:pt x="1735" y="368"/>
                    <a:pt x="1635" y="401"/>
                  </a:cubicBezTo>
                  <a:cubicBezTo>
                    <a:pt x="1568" y="401"/>
                    <a:pt x="1535" y="434"/>
                    <a:pt x="1468" y="434"/>
                  </a:cubicBezTo>
                  <a:cubicBezTo>
                    <a:pt x="1435" y="434"/>
                    <a:pt x="1368" y="468"/>
                    <a:pt x="1368" y="468"/>
                  </a:cubicBezTo>
                  <a:lnTo>
                    <a:pt x="1034" y="468"/>
                  </a:lnTo>
                  <a:cubicBezTo>
                    <a:pt x="1001" y="434"/>
                    <a:pt x="968" y="434"/>
                    <a:pt x="934" y="434"/>
                  </a:cubicBezTo>
                  <a:cubicBezTo>
                    <a:pt x="868" y="401"/>
                    <a:pt x="834" y="401"/>
                    <a:pt x="767" y="368"/>
                  </a:cubicBezTo>
                  <a:lnTo>
                    <a:pt x="734" y="368"/>
                  </a:lnTo>
                  <a:cubicBezTo>
                    <a:pt x="734" y="368"/>
                    <a:pt x="701" y="334"/>
                    <a:pt x="701" y="334"/>
                  </a:cubicBezTo>
                  <a:cubicBezTo>
                    <a:pt x="667" y="301"/>
                    <a:pt x="601" y="267"/>
                    <a:pt x="601" y="267"/>
                  </a:cubicBezTo>
                  <a:cubicBezTo>
                    <a:pt x="467" y="201"/>
                    <a:pt x="367" y="167"/>
                    <a:pt x="267" y="101"/>
                  </a:cubicBezTo>
                  <a:cubicBezTo>
                    <a:pt x="244" y="95"/>
                    <a:pt x="222" y="92"/>
                    <a:pt x="202" y="92"/>
                  </a:cubicBezTo>
                  <a:cubicBezTo>
                    <a:pt x="102" y="92"/>
                    <a:pt x="34" y="157"/>
                    <a:pt x="34" y="267"/>
                  </a:cubicBezTo>
                  <a:cubicBezTo>
                    <a:pt x="0" y="501"/>
                    <a:pt x="67" y="668"/>
                    <a:pt x="267" y="835"/>
                  </a:cubicBezTo>
                  <a:cubicBezTo>
                    <a:pt x="434" y="968"/>
                    <a:pt x="634" y="1068"/>
                    <a:pt x="868" y="1135"/>
                  </a:cubicBezTo>
                  <a:cubicBezTo>
                    <a:pt x="1044" y="1198"/>
                    <a:pt x="1225" y="1227"/>
                    <a:pt x="1407" y="1227"/>
                  </a:cubicBezTo>
                  <a:cubicBezTo>
                    <a:pt x="1708" y="1227"/>
                    <a:pt x="2011" y="1147"/>
                    <a:pt x="2302" y="1001"/>
                  </a:cubicBezTo>
                  <a:cubicBezTo>
                    <a:pt x="2535" y="901"/>
                    <a:pt x="2802" y="734"/>
                    <a:pt x="2902" y="501"/>
                  </a:cubicBezTo>
                  <a:cubicBezTo>
                    <a:pt x="2969" y="401"/>
                    <a:pt x="3036" y="301"/>
                    <a:pt x="2969" y="167"/>
                  </a:cubicBezTo>
                  <a:cubicBezTo>
                    <a:pt x="2902" y="1"/>
                    <a:pt x="2769" y="1"/>
                    <a:pt x="263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21" name="Google Shape;3121;p44"/>
            <p:cNvSpPr/>
            <p:nvPr/>
          </p:nvSpPr>
          <p:spPr>
            <a:xfrm>
              <a:off x="776470" y="3953491"/>
              <a:ext cx="18" cy="1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22" name="Google Shape;3122;p44"/>
            <p:cNvSpPr/>
            <p:nvPr/>
          </p:nvSpPr>
          <p:spPr>
            <a:xfrm>
              <a:off x="761754" y="3942103"/>
              <a:ext cx="81351" cy="43716"/>
            </a:xfrm>
            <a:custGeom>
              <a:avLst/>
              <a:gdLst/>
              <a:ahLst/>
              <a:cxnLst/>
              <a:rect l="l" t="t" r="r" b="b"/>
              <a:pathLst>
                <a:path w="4522" h="2430" extrusionOk="0">
                  <a:moveTo>
                    <a:pt x="3387" y="0"/>
                  </a:moveTo>
                  <a:cubicBezTo>
                    <a:pt x="2953" y="0"/>
                    <a:pt x="2586" y="200"/>
                    <a:pt x="2219" y="367"/>
                  </a:cubicBezTo>
                  <a:cubicBezTo>
                    <a:pt x="2320" y="334"/>
                    <a:pt x="2386" y="300"/>
                    <a:pt x="2486" y="267"/>
                  </a:cubicBezTo>
                  <a:lnTo>
                    <a:pt x="2486" y="267"/>
                  </a:lnTo>
                  <a:cubicBezTo>
                    <a:pt x="2353" y="334"/>
                    <a:pt x="2219" y="367"/>
                    <a:pt x="2086" y="434"/>
                  </a:cubicBezTo>
                  <a:cubicBezTo>
                    <a:pt x="1953" y="500"/>
                    <a:pt x="1819" y="534"/>
                    <a:pt x="1686" y="567"/>
                  </a:cubicBezTo>
                  <a:cubicBezTo>
                    <a:pt x="1619" y="600"/>
                    <a:pt x="1552" y="600"/>
                    <a:pt x="1486" y="634"/>
                  </a:cubicBezTo>
                  <a:lnTo>
                    <a:pt x="1386" y="634"/>
                  </a:lnTo>
                  <a:cubicBezTo>
                    <a:pt x="1319" y="667"/>
                    <a:pt x="1285" y="667"/>
                    <a:pt x="1219" y="667"/>
                  </a:cubicBezTo>
                  <a:lnTo>
                    <a:pt x="1119" y="667"/>
                  </a:lnTo>
                  <a:cubicBezTo>
                    <a:pt x="1085" y="667"/>
                    <a:pt x="1085" y="634"/>
                    <a:pt x="1085" y="634"/>
                  </a:cubicBezTo>
                  <a:lnTo>
                    <a:pt x="718" y="634"/>
                  </a:lnTo>
                  <a:cubicBezTo>
                    <a:pt x="678" y="622"/>
                    <a:pt x="636" y="616"/>
                    <a:pt x="594" y="616"/>
                  </a:cubicBezTo>
                  <a:cubicBezTo>
                    <a:pt x="295" y="616"/>
                    <a:pt x="1" y="912"/>
                    <a:pt x="118" y="1234"/>
                  </a:cubicBezTo>
                  <a:cubicBezTo>
                    <a:pt x="218" y="1601"/>
                    <a:pt x="452" y="1901"/>
                    <a:pt x="785" y="2068"/>
                  </a:cubicBezTo>
                  <a:cubicBezTo>
                    <a:pt x="1119" y="2268"/>
                    <a:pt x="1452" y="2335"/>
                    <a:pt x="1819" y="2402"/>
                  </a:cubicBezTo>
                  <a:cubicBezTo>
                    <a:pt x="1949" y="2420"/>
                    <a:pt x="2084" y="2430"/>
                    <a:pt x="2222" y="2430"/>
                  </a:cubicBezTo>
                  <a:cubicBezTo>
                    <a:pt x="3078" y="2430"/>
                    <a:pt x="4034" y="2063"/>
                    <a:pt x="4321" y="1201"/>
                  </a:cubicBezTo>
                  <a:cubicBezTo>
                    <a:pt x="4521" y="600"/>
                    <a:pt x="3987" y="0"/>
                    <a:pt x="33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23" name="Google Shape;3123;p44"/>
            <p:cNvSpPr/>
            <p:nvPr/>
          </p:nvSpPr>
          <p:spPr>
            <a:xfrm>
              <a:off x="-180075" y="3973892"/>
              <a:ext cx="488482" cy="534105"/>
            </a:xfrm>
            <a:custGeom>
              <a:avLst/>
              <a:gdLst/>
              <a:ahLst/>
              <a:cxnLst/>
              <a:rect l="l" t="t" r="r" b="b"/>
              <a:pathLst>
                <a:path w="27153" h="29689" extrusionOk="0">
                  <a:moveTo>
                    <a:pt x="6105" y="1"/>
                  </a:moveTo>
                  <a:cubicBezTo>
                    <a:pt x="2735" y="1"/>
                    <a:pt x="0" y="2736"/>
                    <a:pt x="0" y="6105"/>
                  </a:cubicBezTo>
                  <a:lnTo>
                    <a:pt x="0" y="20182"/>
                  </a:lnTo>
                  <a:cubicBezTo>
                    <a:pt x="0" y="23551"/>
                    <a:pt x="2735" y="26286"/>
                    <a:pt x="6105" y="26286"/>
                  </a:cubicBezTo>
                  <a:lnTo>
                    <a:pt x="20014" y="26286"/>
                  </a:lnTo>
                  <a:cubicBezTo>
                    <a:pt x="20181" y="26420"/>
                    <a:pt x="20348" y="26553"/>
                    <a:pt x="20515" y="26687"/>
                  </a:cubicBezTo>
                  <a:cubicBezTo>
                    <a:pt x="20915" y="26987"/>
                    <a:pt x="21349" y="27287"/>
                    <a:pt x="21749" y="27554"/>
                  </a:cubicBezTo>
                  <a:cubicBezTo>
                    <a:pt x="22149" y="27854"/>
                    <a:pt x="22583" y="28088"/>
                    <a:pt x="22983" y="28355"/>
                  </a:cubicBezTo>
                  <a:cubicBezTo>
                    <a:pt x="23217" y="28488"/>
                    <a:pt x="23417" y="28621"/>
                    <a:pt x="23650" y="28788"/>
                  </a:cubicBezTo>
                  <a:cubicBezTo>
                    <a:pt x="23750" y="28822"/>
                    <a:pt x="23817" y="28888"/>
                    <a:pt x="23917" y="28955"/>
                  </a:cubicBezTo>
                  <a:cubicBezTo>
                    <a:pt x="23951" y="28988"/>
                    <a:pt x="23984" y="28988"/>
                    <a:pt x="24017" y="28988"/>
                  </a:cubicBezTo>
                  <a:cubicBezTo>
                    <a:pt x="24051" y="29055"/>
                    <a:pt x="24084" y="29088"/>
                    <a:pt x="24117" y="29155"/>
                  </a:cubicBezTo>
                  <a:cubicBezTo>
                    <a:pt x="24418" y="29489"/>
                    <a:pt x="24851" y="29689"/>
                    <a:pt x="25285" y="29689"/>
                  </a:cubicBezTo>
                  <a:cubicBezTo>
                    <a:pt x="25885" y="29689"/>
                    <a:pt x="26286" y="29355"/>
                    <a:pt x="26619" y="28922"/>
                  </a:cubicBezTo>
                  <a:cubicBezTo>
                    <a:pt x="27153" y="28221"/>
                    <a:pt x="26919" y="27120"/>
                    <a:pt x="26819" y="26320"/>
                  </a:cubicBezTo>
                  <a:cubicBezTo>
                    <a:pt x="26753" y="25553"/>
                    <a:pt x="26653" y="24752"/>
                    <a:pt x="26519" y="23951"/>
                  </a:cubicBezTo>
                  <a:cubicBezTo>
                    <a:pt x="26386" y="23251"/>
                    <a:pt x="26252" y="22584"/>
                    <a:pt x="26085" y="21917"/>
                  </a:cubicBezTo>
                  <a:cubicBezTo>
                    <a:pt x="26085" y="21850"/>
                    <a:pt x="26052" y="21817"/>
                    <a:pt x="26052" y="21783"/>
                  </a:cubicBezTo>
                  <a:cubicBezTo>
                    <a:pt x="26186" y="21283"/>
                    <a:pt x="26286" y="20749"/>
                    <a:pt x="26286" y="20182"/>
                  </a:cubicBezTo>
                  <a:lnTo>
                    <a:pt x="26286" y="6105"/>
                  </a:lnTo>
                  <a:cubicBezTo>
                    <a:pt x="26286" y="2736"/>
                    <a:pt x="23517" y="1"/>
                    <a:pt x="2018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24" name="Google Shape;3124;p44"/>
            <p:cNvSpPr/>
            <p:nvPr/>
          </p:nvSpPr>
          <p:spPr>
            <a:xfrm>
              <a:off x="-96673" y="4075392"/>
              <a:ext cx="294065" cy="280788"/>
            </a:xfrm>
            <a:custGeom>
              <a:avLst/>
              <a:gdLst/>
              <a:ahLst/>
              <a:cxnLst/>
              <a:rect l="l" t="t" r="r" b="b"/>
              <a:pathLst>
                <a:path w="16346" h="15608" extrusionOk="0">
                  <a:moveTo>
                    <a:pt x="11649" y="1"/>
                  </a:moveTo>
                  <a:cubicBezTo>
                    <a:pt x="11231" y="1"/>
                    <a:pt x="10803" y="64"/>
                    <a:pt x="10375" y="197"/>
                  </a:cubicBezTo>
                  <a:cubicBezTo>
                    <a:pt x="9141" y="597"/>
                    <a:pt x="8140" y="1431"/>
                    <a:pt x="7373" y="2498"/>
                  </a:cubicBezTo>
                  <a:cubicBezTo>
                    <a:pt x="6732" y="1420"/>
                    <a:pt x="5201" y="826"/>
                    <a:pt x="3956" y="826"/>
                  </a:cubicBezTo>
                  <a:cubicBezTo>
                    <a:pt x="3776" y="826"/>
                    <a:pt x="3601" y="838"/>
                    <a:pt x="3437" y="864"/>
                  </a:cubicBezTo>
                  <a:cubicBezTo>
                    <a:pt x="1302" y="1164"/>
                    <a:pt x="1" y="3165"/>
                    <a:pt x="301" y="5267"/>
                  </a:cubicBezTo>
                  <a:cubicBezTo>
                    <a:pt x="601" y="7302"/>
                    <a:pt x="1769" y="9270"/>
                    <a:pt x="3003" y="10871"/>
                  </a:cubicBezTo>
                  <a:cubicBezTo>
                    <a:pt x="4337" y="12639"/>
                    <a:pt x="5872" y="14106"/>
                    <a:pt x="7640" y="15407"/>
                  </a:cubicBezTo>
                  <a:cubicBezTo>
                    <a:pt x="7823" y="15541"/>
                    <a:pt x="8098" y="15608"/>
                    <a:pt x="8373" y="15608"/>
                  </a:cubicBezTo>
                  <a:cubicBezTo>
                    <a:pt x="8649" y="15608"/>
                    <a:pt x="8924" y="15541"/>
                    <a:pt x="9107" y="15407"/>
                  </a:cubicBezTo>
                  <a:cubicBezTo>
                    <a:pt x="11075" y="13906"/>
                    <a:pt x="12576" y="12072"/>
                    <a:pt x="13844" y="9970"/>
                  </a:cubicBezTo>
                  <a:cubicBezTo>
                    <a:pt x="15078" y="7969"/>
                    <a:pt x="16346" y="5667"/>
                    <a:pt x="15712" y="3232"/>
                  </a:cubicBezTo>
                  <a:cubicBezTo>
                    <a:pt x="15220" y="1292"/>
                    <a:pt x="13542" y="1"/>
                    <a:pt x="116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3182" name="Google Shape;3182;p44"/>
          <p:cNvGrpSpPr/>
          <p:nvPr/>
        </p:nvGrpSpPr>
        <p:grpSpPr>
          <a:xfrm>
            <a:off x="7383885" y="2289843"/>
            <a:ext cx="2217177" cy="2620024"/>
            <a:chOff x="3346069" y="3365214"/>
            <a:chExt cx="1989332" cy="2350782"/>
          </a:xfrm>
        </p:grpSpPr>
        <p:sp>
          <p:nvSpPr>
            <p:cNvPr id="3183" name="Google Shape;3183;p44"/>
            <p:cNvSpPr/>
            <p:nvPr/>
          </p:nvSpPr>
          <p:spPr>
            <a:xfrm>
              <a:off x="3553116" y="3435196"/>
              <a:ext cx="1676074" cy="1893376"/>
            </a:xfrm>
            <a:custGeom>
              <a:avLst/>
              <a:gdLst/>
              <a:ahLst/>
              <a:cxnLst/>
              <a:rect l="l" t="t" r="r" b="b"/>
              <a:pathLst>
                <a:path w="93167" h="105246" extrusionOk="0">
                  <a:moveTo>
                    <a:pt x="43247" y="0"/>
                  </a:moveTo>
                  <a:cubicBezTo>
                    <a:pt x="35515" y="0"/>
                    <a:pt x="27842" y="2854"/>
                    <a:pt x="22416" y="8797"/>
                  </a:cubicBezTo>
                  <a:cubicBezTo>
                    <a:pt x="16045" y="15835"/>
                    <a:pt x="18680" y="25609"/>
                    <a:pt x="13343" y="33481"/>
                  </a:cubicBezTo>
                  <a:cubicBezTo>
                    <a:pt x="6838" y="43021"/>
                    <a:pt x="801" y="50360"/>
                    <a:pt x="400" y="62702"/>
                  </a:cubicBezTo>
                  <a:cubicBezTo>
                    <a:pt x="0" y="75511"/>
                    <a:pt x="4470" y="86385"/>
                    <a:pt x="13543" y="95525"/>
                  </a:cubicBezTo>
                  <a:cubicBezTo>
                    <a:pt x="20627" y="102662"/>
                    <a:pt x="31973" y="105246"/>
                    <a:pt x="42346" y="105246"/>
                  </a:cubicBezTo>
                  <a:cubicBezTo>
                    <a:pt x="45112" y="105246"/>
                    <a:pt x="47808" y="105062"/>
                    <a:pt x="50336" y="104732"/>
                  </a:cubicBezTo>
                  <a:cubicBezTo>
                    <a:pt x="65013" y="102864"/>
                    <a:pt x="79991" y="94091"/>
                    <a:pt x="87229" y="80881"/>
                  </a:cubicBezTo>
                  <a:cubicBezTo>
                    <a:pt x="91599" y="72909"/>
                    <a:pt x="93167" y="63202"/>
                    <a:pt x="89264" y="54863"/>
                  </a:cubicBezTo>
                  <a:cubicBezTo>
                    <a:pt x="85328" y="46390"/>
                    <a:pt x="76188" y="41387"/>
                    <a:pt x="73853" y="32113"/>
                  </a:cubicBezTo>
                  <a:cubicBezTo>
                    <a:pt x="71451" y="22740"/>
                    <a:pt x="71218" y="14434"/>
                    <a:pt x="63512" y="7562"/>
                  </a:cubicBezTo>
                  <a:cubicBezTo>
                    <a:pt x="58909" y="3426"/>
                    <a:pt x="53038" y="958"/>
                    <a:pt x="47000" y="224"/>
                  </a:cubicBezTo>
                  <a:cubicBezTo>
                    <a:pt x="45754" y="75"/>
                    <a:pt x="44500" y="0"/>
                    <a:pt x="432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84" name="Google Shape;3184;p44"/>
            <p:cNvSpPr/>
            <p:nvPr/>
          </p:nvSpPr>
          <p:spPr>
            <a:xfrm>
              <a:off x="3620920" y="3435196"/>
              <a:ext cx="1376631" cy="1893376"/>
            </a:xfrm>
            <a:custGeom>
              <a:avLst/>
              <a:gdLst/>
              <a:ahLst/>
              <a:cxnLst/>
              <a:rect l="l" t="t" r="r" b="b"/>
              <a:pathLst>
                <a:path w="76522" h="105246" extrusionOk="0">
                  <a:moveTo>
                    <a:pt x="39478" y="0"/>
                  </a:moveTo>
                  <a:cubicBezTo>
                    <a:pt x="31746" y="0"/>
                    <a:pt x="24073" y="2854"/>
                    <a:pt x="18647" y="8797"/>
                  </a:cubicBezTo>
                  <a:cubicBezTo>
                    <a:pt x="15511" y="12266"/>
                    <a:pt x="14544" y="16402"/>
                    <a:pt x="13744" y="20638"/>
                  </a:cubicBezTo>
                  <a:cubicBezTo>
                    <a:pt x="13744" y="21706"/>
                    <a:pt x="13543" y="22673"/>
                    <a:pt x="13210" y="23540"/>
                  </a:cubicBezTo>
                  <a:cubicBezTo>
                    <a:pt x="12543" y="26943"/>
                    <a:pt x="11675" y="30379"/>
                    <a:pt x="9574" y="33481"/>
                  </a:cubicBezTo>
                  <a:cubicBezTo>
                    <a:pt x="9407" y="33714"/>
                    <a:pt x="9240" y="33948"/>
                    <a:pt x="9074" y="34181"/>
                  </a:cubicBezTo>
                  <a:cubicBezTo>
                    <a:pt x="9207" y="34515"/>
                    <a:pt x="9340" y="34882"/>
                    <a:pt x="9507" y="35215"/>
                  </a:cubicBezTo>
                  <a:cubicBezTo>
                    <a:pt x="11842" y="39752"/>
                    <a:pt x="6672" y="43421"/>
                    <a:pt x="9407" y="48158"/>
                  </a:cubicBezTo>
                  <a:cubicBezTo>
                    <a:pt x="7039" y="53428"/>
                    <a:pt x="4737" y="59833"/>
                    <a:pt x="4170" y="63069"/>
                  </a:cubicBezTo>
                  <a:cubicBezTo>
                    <a:pt x="3570" y="66438"/>
                    <a:pt x="7339" y="74544"/>
                    <a:pt x="11742" y="80314"/>
                  </a:cubicBezTo>
                  <a:cubicBezTo>
                    <a:pt x="9513" y="79739"/>
                    <a:pt x="7572" y="79392"/>
                    <a:pt x="5829" y="79392"/>
                  </a:cubicBezTo>
                  <a:cubicBezTo>
                    <a:pt x="3632" y="79392"/>
                    <a:pt x="1749" y="79943"/>
                    <a:pt x="0" y="81282"/>
                  </a:cubicBezTo>
                  <a:cubicBezTo>
                    <a:pt x="2202" y="86419"/>
                    <a:pt x="5471" y="91189"/>
                    <a:pt x="9774" y="95525"/>
                  </a:cubicBezTo>
                  <a:cubicBezTo>
                    <a:pt x="16858" y="102662"/>
                    <a:pt x="28204" y="105246"/>
                    <a:pt x="38577" y="105246"/>
                  </a:cubicBezTo>
                  <a:cubicBezTo>
                    <a:pt x="41343" y="105246"/>
                    <a:pt x="44039" y="105062"/>
                    <a:pt x="46567" y="104732"/>
                  </a:cubicBezTo>
                  <a:cubicBezTo>
                    <a:pt x="57475" y="103331"/>
                    <a:pt x="68583" y="98127"/>
                    <a:pt x="76522" y="90088"/>
                  </a:cubicBezTo>
                  <a:cubicBezTo>
                    <a:pt x="76388" y="88287"/>
                    <a:pt x="75755" y="86485"/>
                    <a:pt x="74587" y="84784"/>
                  </a:cubicBezTo>
                  <a:cubicBezTo>
                    <a:pt x="71854" y="80855"/>
                    <a:pt x="69091" y="79387"/>
                    <a:pt x="65500" y="79387"/>
                  </a:cubicBezTo>
                  <a:cubicBezTo>
                    <a:pt x="63787" y="79387"/>
                    <a:pt x="61886" y="79721"/>
                    <a:pt x="59710" y="80281"/>
                  </a:cubicBezTo>
                  <a:cubicBezTo>
                    <a:pt x="62812" y="76378"/>
                    <a:pt x="65914" y="71108"/>
                    <a:pt x="66014" y="65804"/>
                  </a:cubicBezTo>
                  <a:cubicBezTo>
                    <a:pt x="66114" y="60000"/>
                    <a:pt x="64413" y="53895"/>
                    <a:pt x="62011" y="48792"/>
                  </a:cubicBezTo>
                  <a:cubicBezTo>
                    <a:pt x="65247" y="45089"/>
                    <a:pt x="67415" y="40486"/>
                    <a:pt x="64480" y="36083"/>
                  </a:cubicBezTo>
                  <a:cubicBezTo>
                    <a:pt x="59943" y="29345"/>
                    <a:pt x="64280" y="24508"/>
                    <a:pt x="59209" y="19137"/>
                  </a:cubicBezTo>
                  <a:cubicBezTo>
                    <a:pt x="54106" y="13767"/>
                    <a:pt x="57508" y="7729"/>
                    <a:pt x="53572" y="5127"/>
                  </a:cubicBezTo>
                  <a:cubicBezTo>
                    <a:pt x="52338" y="4327"/>
                    <a:pt x="51370" y="3159"/>
                    <a:pt x="50370" y="1958"/>
                  </a:cubicBezTo>
                  <a:cubicBezTo>
                    <a:pt x="48068" y="1091"/>
                    <a:pt x="45666" y="524"/>
                    <a:pt x="43231" y="224"/>
                  </a:cubicBezTo>
                  <a:cubicBezTo>
                    <a:pt x="41985" y="75"/>
                    <a:pt x="40731" y="0"/>
                    <a:pt x="3947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85" name="Google Shape;3185;p44"/>
            <p:cNvSpPr/>
            <p:nvPr/>
          </p:nvSpPr>
          <p:spPr>
            <a:xfrm>
              <a:off x="3590319" y="5045077"/>
              <a:ext cx="1587869" cy="670919"/>
            </a:xfrm>
            <a:custGeom>
              <a:avLst/>
              <a:gdLst/>
              <a:ahLst/>
              <a:cxnLst/>
              <a:rect l="l" t="t" r="r" b="b"/>
              <a:pathLst>
                <a:path w="88264" h="37294" extrusionOk="0">
                  <a:moveTo>
                    <a:pt x="44132" y="1"/>
                  </a:moveTo>
                  <a:cubicBezTo>
                    <a:pt x="19781" y="1"/>
                    <a:pt x="0" y="8340"/>
                    <a:pt x="0" y="18647"/>
                  </a:cubicBezTo>
                  <a:cubicBezTo>
                    <a:pt x="0" y="28955"/>
                    <a:pt x="19781" y="37294"/>
                    <a:pt x="44132" y="37294"/>
                  </a:cubicBezTo>
                  <a:cubicBezTo>
                    <a:pt x="68482" y="37294"/>
                    <a:pt x="88263" y="28955"/>
                    <a:pt x="88263" y="18647"/>
                  </a:cubicBezTo>
                  <a:cubicBezTo>
                    <a:pt x="88263" y="8340"/>
                    <a:pt x="68482" y="1"/>
                    <a:pt x="441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86" name="Google Shape;3186;p44"/>
            <p:cNvSpPr/>
            <p:nvPr/>
          </p:nvSpPr>
          <p:spPr>
            <a:xfrm>
              <a:off x="3972570" y="4896766"/>
              <a:ext cx="761535" cy="391372"/>
            </a:xfrm>
            <a:custGeom>
              <a:avLst/>
              <a:gdLst/>
              <a:ahLst/>
              <a:cxnLst/>
              <a:rect l="l" t="t" r="r" b="b"/>
              <a:pathLst>
                <a:path w="42331" h="21755" extrusionOk="0">
                  <a:moveTo>
                    <a:pt x="38342" y="0"/>
                  </a:moveTo>
                  <a:cubicBezTo>
                    <a:pt x="35145" y="0"/>
                    <a:pt x="6605" y="572"/>
                    <a:pt x="6605" y="572"/>
                  </a:cubicBezTo>
                  <a:cubicBezTo>
                    <a:pt x="6272" y="806"/>
                    <a:pt x="1" y="5476"/>
                    <a:pt x="1" y="5976"/>
                  </a:cubicBezTo>
                  <a:cubicBezTo>
                    <a:pt x="1" y="6443"/>
                    <a:pt x="3603" y="17485"/>
                    <a:pt x="4104" y="17651"/>
                  </a:cubicBezTo>
                  <a:cubicBezTo>
                    <a:pt x="4571" y="17785"/>
                    <a:pt x="22283" y="21754"/>
                    <a:pt x="22283" y="21754"/>
                  </a:cubicBezTo>
                  <a:cubicBezTo>
                    <a:pt x="22283" y="21754"/>
                    <a:pt x="42031" y="9812"/>
                    <a:pt x="42198" y="9679"/>
                  </a:cubicBezTo>
                  <a:cubicBezTo>
                    <a:pt x="42331" y="9512"/>
                    <a:pt x="39029" y="72"/>
                    <a:pt x="38628" y="5"/>
                  </a:cubicBezTo>
                  <a:cubicBezTo>
                    <a:pt x="38608" y="2"/>
                    <a:pt x="38510" y="0"/>
                    <a:pt x="38342" y="0"/>
                  </a:cubicBezTo>
                  <a:close/>
                </a:path>
              </a:pathLst>
            </a:custGeom>
            <a:solidFill>
              <a:srgbClr val="28468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87" name="Google Shape;3187;p44"/>
            <p:cNvSpPr/>
            <p:nvPr/>
          </p:nvSpPr>
          <p:spPr>
            <a:xfrm>
              <a:off x="3890356" y="5388994"/>
              <a:ext cx="208864" cy="243531"/>
            </a:xfrm>
            <a:custGeom>
              <a:avLst/>
              <a:gdLst/>
              <a:ahLst/>
              <a:cxnLst/>
              <a:rect l="l" t="t" r="r" b="b"/>
              <a:pathLst>
                <a:path w="11610" h="13537" extrusionOk="0">
                  <a:moveTo>
                    <a:pt x="8355" y="1"/>
                  </a:moveTo>
                  <a:cubicBezTo>
                    <a:pt x="7391" y="1"/>
                    <a:pt x="6290" y="388"/>
                    <a:pt x="5405" y="1232"/>
                  </a:cubicBezTo>
                  <a:cubicBezTo>
                    <a:pt x="3937" y="2599"/>
                    <a:pt x="1" y="12339"/>
                    <a:pt x="3470" y="13374"/>
                  </a:cubicBezTo>
                  <a:cubicBezTo>
                    <a:pt x="3826" y="13484"/>
                    <a:pt x="4172" y="13536"/>
                    <a:pt x="4506" y="13536"/>
                  </a:cubicBezTo>
                  <a:cubicBezTo>
                    <a:pt x="7397" y="13536"/>
                    <a:pt x="9458" y="9632"/>
                    <a:pt x="10475" y="5835"/>
                  </a:cubicBezTo>
                  <a:cubicBezTo>
                    <a:pt x="11609" y="1565"/>
                    <a:pt x="9908" y="431"/>
                    <a:pt x="9908" y="431"/>
                  </a:cubicBezTo>
                  <a:cubicBezTo>
                    <a:pt x="9499" y="150"/>
                    <a:pt x="8953" y="1"/>
                    <a:pt x="8355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88" name="Google Shape;3188;p44"/>
            <p:cNvSpPr/>
            <p:nvPr/>
          </p:nvSpPr>
          <p:spPr>
            <a:xfrm>
              <a:off x="4024777" y="5308524"/>
              <a:ext cx="297069" cy="185603"/>
            </a:xfrm>
            <a:custGeom>
              <a:avLst/>
              <a:gdLst/>
              <a:ahLst/>
              <a:cxnLst/>
              <a:rect l="l" t="t" r="r" b="b"/>
              <a:pathLst>
                <a:path w="16513" h="10317" extrusionOk="0">
                  <a:moveTo>
                    <a:pt x="13477" y="0"/>
                  </a:moveTo>
                  <a:cubicBezTo>
                    <a:pt x="11542" y="0"/>
                    <a:pt x="2236" y="3937"/>
                    <a:pt x="1235" y="4504"/>
                  </a:cubicBezTo>
                  <a:cubicBezTo>
                    <a:pt x="1" y="5137"/>
                    <a:pt x="101" y="10141"/>
                    <a:pt x="3003" y="10308"/>
                  </a:cubicBezTo>
                  <a:cubicBezTo>
                    <a:pt x="3138" y="10314"/>
                    <a:pt x="3286" y="10317"/>
                    <a:pt x="3446" y="10317"/>
                  </a:cubicBezTo>
                  <a:cubicBezTo>
                    <a:pt x="6723" y="10317"/>
                    <a:pt x="14911" y="9074"/>
                    <a:pt x="14911" y="9074"/>
                  </a:cubicBezTo>
                  <a:cubicBezTo>
                    <a:pt x="16513" y="8607"/>
                    <a:pt x="15378" y="0"/>
                    <a:pt x="13477" y="0"/>
                  </a:cubicBezTo>
                  <a:close/>
                </a:path>
              </a:pathLst>
            </a:custGeom>
            <a:solidFill>
              <a:srgbClr val="F0BC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89" name="Google Shape;3189;p44"/>
            <p:cNvSpPr/>
            <p:nvPr/>
          </p:nvSpPr>
          <p:spPr>
            <a:xfrm>
              <a:off x="4225221" y="4863413"/>
              <a:ext cx="909754" cy="619090"/>
            </a:xfrm>
            <a:custGeom>
              <a:avLst/>
              <a:gdLst/>
              <a:ahLst/>
              <a:cxnLst/>
              <a:rect l="l" t="t" r="r" b="b"/>
              <a:pathLst>
                <a:path w="50570" h="34413" extrusionOk="0">
                  <a:moveTo>
                    <a:pt x="36508" y="0"/>
                  </a:moveTo>
                  <a:cubicBezTo>
                    <a:pt x="33501" y="0"/>
                    <a:pt x="29914" y="1031"/>
                    <a:pt x="25285" y="2493"/>
                  </a:cubicBezTo>
                  <a:lnTo>
                    <a:pt x="22216" y="9265"/>
                  </a:lnTo>
                  <a:cubicBezTo>
                    <a:pt x="22216" y="9265"/>
                    <a:pt x="22850" y="13768"/>
                    <a:pt x="18513" y="15703"/>
                  </a:cubicBezTo>
                  <a:cubicBezTo>
                    <a:pt x="14144" y="17637"/>
                    <a:pt x="1268" y="23275"/>
                    <a:pt x="634" y="24576"/>
                  </a:cubicBezTo>
                  <a:cubicBezTo>
                    <a:pt x="0" y="25843"/>
                    <a:pt x="1601" y="34216"/>
                    <a:pt x="3202" y="34383"/>
                  </a:cubicBezTo>
                  <a:cubicBezTo>
                    <a:pt x="3370" y="34400"/>
                    <a:pt x="3739" y="34412"/>
                    <a:pt x="4277" y="34412"/>
                  </a:cubicBezTo>
                  <a:cubicBezTo>
                    <a:pt x="8862" y="34412"/>
                    <a:pt x="25735" y="33540"/>
                    <a:pt x="35259" y="27778"/>
                  </a:cubicBezTo>
                  <a:cubicBezTo>
                    <a:pt x="45866" y="21340"/>
                    <a:pt x="50570" y="12634"/>
                    <a:pt x="45566" y="5395"/>
                  </a:cubicBezTo>
                  <a:cubicBezTo>
                    <a:pt x="42847" y="1461"/>
                    <a:pt x="40088" y="0"/>
                    <a:pt x="36508" y="0"/>
                  </a:cubicBezTo>
                  <a:close/>
                </a:path>
              </a:pathLst>
            </a:custGeom>
            <a:solidFill>
              <a:srgbClr val="3A59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0" name="Google Shape;3190;p44"/>
            <p:cNvSpPr/>
            <p:nvPr/>
          </p:nvSpPr>
          <p:spPr>
            <a:xfrm>
              <a:off x="4591263" y="5388994"/>
              <a:ext cx="208252" cy="243531"/>
            </a:xfrm>
            <a:custGeom>
              <a:avLst/>
              <a:gdLst/>
              <a:ahLst/>
              <a:cxnLst/>
              <a:rect l="l" t="t" r="r" b="b"/>
              <a:pathLst>
                <a:path w="11576" h="13537" extrusionOk="0">
                  <a:moveTo>
                    <a:pt x="3222" y="1"/>
                  </a:moveTo>
                  <a:cubicBezTo>
                    <a:pt x="2623" y="1"/>
                    <a:pt x="2078" y="150"/>
                    <a:pt x="1669" y="431"/>
                  </a:cubicBezTo>
                  <a:cubicBezTo>
                    <a:pt x="1669" y="431"/>
                    <a:pt x="1" y="1565"/>
                    <a:pt x="1102" y="5835"/>
                  </a:cubicBezTo>
                  <a:cubicBezTo>
                    <a:pt x="2118" y="9632"/>
                    <a:pt x="4153" y="13536"/>
                    <a:pt x="7062" y="13536"/>
                  </a:cubicBezTo>
                  <a:cubicBezTo>
                    <a:pt x="7399" y="13536"/>
                    <a:pt x="7747" y="13484"/>
                    <a:pt x="8107" y="13374"/>
                  </a:cubicBezTo>
                  <a:cubicBezTo>
                    <a:pt x="11576" y="12339"/>
                    <a:pt x="7640" y="2599"/>
                    <a:pt x="6172" y="1232"/>
                  </a:cubicBezTo>
                  <a:cubicBezTo>
                    <a:pt x="5287" y="388"/>
                    <a:pt x="4186" y="1"/>
                    <a:pt x="3222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1" name="Google Shape;3191;p44"/>
            <p:cNvSpPr/>
            <p:nvPr/>
          </p:nvSpPr>
          <p:spPr>
            <a:xfrm>
              <a:off x="4368044" y="5308524"/>
              <a:ext cx="297051" cy="185603"/>
            </a:xfrm>
            <a:custGeom>
              <a:avLst/>
              <a:gdLst/>
              <a:ahLst/>
              <a:cxnLst/>
              <a:rect l="l" t="t" r="r" b="b"/>
              <a:pathLst>
                <a:path w="16512" h="10317" extrusionOk="0">
                  <a:moveTo>
                    <a:pt x="3069" y="0"/>
                  </a:moveTo>
                  <a:cubicBezTo>
                    <a:pt x="1134" y="0"/>
                    <a:pt x="0" y="8607"/>
                    <a:pt x="1601" y="9074"/>
                  </a:cubicBezTo>
                  <a:cubicBezTo>
                    <a:pt x="1601" y="9074"/>
                    <a:pt x="9789" y="10317"/>
                    <a:pt x="13067" y="10317"/>
                  </a:cubicBezTo>
                  <a:cubicBezTo>
                    <a:pt x="13227" y="10317"/>
                    <a:pt x="13375" y="10314"/>
                    <a:pt x="13510" y="10308"/>
                  </a:cubicBezTo>
                  <a:cubicBezTo>
                    <a:pt x="16412" y="10141"/>
                    <a:pt x="16512" y="5137"/>
                    <a:pt x="15278" y="4504"/>
                  </a:cubicBezTo>
                  <a:cubicBezTo>
                    <a:pt x="14277" y="3937"/>
                    <a:pt x="4970" y="0"/>
                    <a:pt x="3069" y="0"/>
                  </a:cubicBezTo>
                  <a:close/>
                </a:path>
              </a:pathLst>
            </a:custGeom>
            <a:solidFill>
              <a:srgbClr val="F0BC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2" name="Google Shape;3192;p44"/>
            <p:cNvSpPr/>
            <p:nvPr/>
          </p:nvSpPr>
          <p:spPr>
            <a:xfrm>
              <a:off x="3555508" y="4863413"/>
              <a:ext cx="909161" cy="619090"/>
            </a:xfrm>
            <a:custGeom>
              <a:avLst/>
              <a:gdLst/>
              <a:ahLst/>
              <a:cxnLst/>
              <a:rect l="l" t="t" r="r" b="b"/>
              <a:pathLst>
                <a:path w="50537" h="34413" extrusionOk="0">
                  <a:moveTo>
                    <a:pt x="14034" y="0"/>
                  </a:moveTo>
                  <a:cubicBezTo>
                    <a:pt x="10449" y="0"/>
                    <a:pt x="7690" y="1461"/>
                    <a:pt x="4971" y="5395"/>
                  </a:cubicBezTo>
                  <a:cubicBezTo>
                    <a:pt x="0" y="12634"/>
                    <a:pt x="4670" y="21340"/>
                    <a:pt x="15278" y="27778"/>
                  </a:cubicBezTo>
                  <a:cubicBezTo>
                    <a:pt x="24802" y="33540"/>
                    <a:pt x="41675" y="34412"/>
                    <a:pt x="46260" y="34412"/>
                  </a:cubicBezTo>
                  <a:cubicBezTo>
                    <a:pt x="46797" y="34412"/>
                    <a:pt x="47166" y="34400"/>
                    <a:pt x="47334" y="34383"/>
                  </a:cubicBezTo>
                  <a:cubicBezTo>
                    <a:pt x="48935" y="34216"/>
                    <a:pt x="50537" y="25843"/>
                    <a:pt x="49903" y="24576"/>
                  </a:cubicBezTo>
                  <a:cubicBezTo>
                    <a:pt x="49269" y="23275"/>
                    <a:pt x="36393" y="17637"/>
                    <a:pt x="32023" y="15703"/>
                  </a:cubicBezTo>
                  <a:cubicBezTo>
                    <a:pt x="27687" y="13768"/>
                    <a:pt x="28321" y="9265"/>
                    <a:pt x="28321" y="9265"/>
                  </a:cubicBezTo>
                  <a:lnTo>
                    <a:pt x="25285" y="2493"/>
                  </a:lnTo>
                  <a:cubicBezTo>
                    <a:pt x="20641" y="1031"/>
                    <a:pt x="17046" y="0"/>
                    <a:pt x="14034" y="0"/>
                  </a:cubicBezTo>
                  <a:close/>
                </a:path>
              </a:pathLst>
            </a:custGeom>
            <a:solidFill>
              <a:srgbClr val="3A59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3" name="Google Shape;3193;p44"/>
            <p:cNvSpPr/>
            <p:nvPr/>
          </p:nvSpPr>
          <p:spPr>
            <a:xfrm>
              <a:off x="3732530" y="3365214"/>
              <a:ext cx="1211609" cy="1121389"/>
            </a:xfrm>
            <a:custGeom>
              <a:avLst/>
              <a:gdLst/>
              <a:ahLst/>
              <a:cxnLst/>
              <a:rect l="l" t="t" r="r" b="b"/>
              <a:pathLst>
                <a:path w="67349" h="62334" extrusionOk="0">
                  <a:moveTo>
                    <a:pt x="36907" y="0"/>
                  </a:moveTo>
                  <a:cubicBezTo>
                    <a:pt x="22086" y="0"/>
                    <a:pt x="20063" y="6032"/>
                    <a:pt x="17880" y="10919"/>
                  </a:cubicBezTo>
                  <a:cubicBezTo>
                    <a:pt x="15612" y="15922"/>
                    <a:pt x="10909" y="14888"/>
                    <a:pt x="12043" y="22860"/>
                  </a:cubicBezTo>
                  <a:cubicBezTo>
                    <a:pt x="13177" y="30799"/>
                    <a:pt x="4704" y="32901"/>
                    <a:pt x="7906" y="39105"/>
                  </a:cubicBezTo>
                  <a:cubicBezTo>
                    <a:pt x="11075" y="45343"/>
                    <a:pt x="1" y="50013"/>
                    <a:pt x="15245" y="57986"/>
                  </a:cubicBezTo>
                  <a:cubicBezTo>
                    <a:pt x="21380" y="61181"/>
                    <a:pt x="28211" y="62333"/>
                    <a:pt x="34505" y="62333"/>
                  </a:cubicBezTo>
                  <a:cubicBezTo>
                    <a:pt x="43851" y="62333"/>
                    <a:pt x="52010" y="59791"/>
                    <a:pt x="54940" y="57619"/>
                  </a:cubicBezTo>
                  <a:cubicBezTo>
                    <a:pt x="59844" y="54016"/>
                    <a:pt x="67349" y="46744"/>
                    <a:pt x="62846" y="39973"/>
                  </a:cubicBezTo>
                  <a:cubicBezTo>
                    <a:pt x="58343" y="33235"/>
                    <a:pt x="62646" y="28398"/>
                    <a:pt x="57575" y="23027"/>
                  </a:cubicBezTo>
                  <a:cubicBezTo>
                    <a:pt x="52505" y="17657"/>
                    <a:pt x="55874" y="11619"/>
                    <a:pt x="51938" y="9017"/>
                  </a:cubicBezTo>
                  <a:cubicBezTo>
                    <a:pt x="47968" y="6415"/>
                    <a:pt x="46834" y="178"/>
                    <a:pt x="37995" y="11"/>
                  </a:cubicBezTo>
                  <a:cubicBezTo>
                    <a:pt x="37625" y="4"/>
                    <a:pt x="37262" y="0"/>
                    <a:pt x="3690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4" name="Google Shape;3194;p44"/>
            <p:cNvSpPr/>
            <p:nvPr/>
          </p:nvSpPr>
          <p:spPr>
            <a:xfrm>
              <a:off x="3760738" y="4013344"/>
              <a:ext cx="1132992" cy="981930"/>
            </a:xfrm>
            <a:custGeom>
              <a:avLst/>
              <a:gdLst/>
              <a:ahLst/>
              <a:cxnLst/>
              <a:rect l="l" t="t" r="r" b="b"/>
              <a:pathLst>
                <a:path w="62979" h="54582" extrusionOk="0">
                  <a:moveTo>
                    <a:pt x="32110" y="1"/>
                  </a:moveTo>
                  <a:cubicBezTo>
                    <a:pt x="31930" y="1"/>
                    <a:pt x="31757" y="4"/>
                    <a:pt x="31590" y="10"/>
                  </a:cubicBezTo>
                  <a:cubicBezTo>
                    <a:pt x="18647" y="443"/>
                    <a:pt x="14811" y="4346"/>
                    <a:pt x="10808" y="8049"/>
                  </a:cubicBezTo>
                  <a:cubicBezTo>
                    <a:pt x="7906" y="10717"/>
                    <a:pt x="1935" y="25428"/>
                    <a:pt x="968" y="30932"/>
                  </a:cubicBezTo>
                  <a:cubicBezTo>
                    <a:pt x="1" y="36402"/>
                    <a:pt x="10475" y="54282"/>
                    <a:pt x="16612" y="54582"/>
                  </a:cubicBezTo>
                  <a:lnTo>
                    <a:pt x="50403" y="54582"/>
                  </a:lnTo>
                  <a:cubicBezTo>
                    <a:pt x="50403" y="54582"/>
                    <a:pt x="62645" y="44275"/>
                    <a:pt x="62812" y="33667"/>
                  </a:cubicBezTo>
                  <a:cubicBezTo>
                    <a:pt x="62979" y="23026"/>
                    <a:pt x="57175" y="11418"/>
                    <a:pt x="52038" y="6781"/>
                  </a:cubicBezTo>
                  <a:cubicBezTo>
                    <a:pt x="47047" y="2241"/>
                    <a:pt x="37114" y="1"/>
                    <a:pt x="321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5" name="Google Shape;3195;p44"/>
            <p:cNvSpPr/>
            <p:nvPr/>
          </p:nvSpPr>
          <p:spPr>
            <a:xfrm>
              <a:off x="4076984" y="3683459"/>
              <a:ext cx="557510" cy="487907"/>
            </a:xfrm>
            <a:custGeom>
              <a:avLst/>
              <a:gdLst/>
              <a:ahLst/>
              <a:cxnLst/>
              <a:rect l="l" t="t" r="r" b="b"/>
              <a:pathLst>
                <a:path w="30990" h="27121" extrusionOk="0">
                  <a:moveTo>
                    <a:pt x="18314" y="0"/>
                  </a:moveTo>
                  <a:cubicBezTo>
                    <a:pt x="18314" y="0"/>
                    <a:pt x="15120" y="3965"/>
                    <a:pt x="12134" y="3965"/>
                  </a:cubicBezTo>
                  <a:cubicBezTo>
                    <a:pt x="11834" y="3965"/>
                    <a:pt x="11535" y="3925"/>
                    <a:pt x="11242" y="3836"/>
                  </a:cubicBezTo>
                  <a:cubicBezTo>
                    <a:pt x="10951" y="3748"/>
                    <a:pt x="10678" y="3708"/>
                    <a:pt x="10421" y="3708"/>
                  </a:cubicBezTo>
                  <a:cubicBezTo>
                    <a:pt x="7841" y="3708"/>
                    <a:pt x="6736" y="7706"/>
                    <a:pt x="3370" y="7706"/>
                  </a:cubicBezTo>
                  <a:cubicBezTo>
                    <a:pt x="3349" y="7706"/>
                    <a:pt x="3301" y="7704"/>
                    <a:pt x="3230" y="7704"/>
                  </a:cubicBezTo>
                  <a:cubicBezTo>
                    <a:pt x="2614" y="7704"/>
                    <a:pt x="317" y="7838"/>
                    <a:pt x="168" y="10441"/>
                  </a:cubicBezTo>
                  <a:cubicBezTo>
                    <a:pt x="1" y="13310"/>
                    <a:pt x="3370" y="13943"/>
                    <a:pt x="3370" y="13943"/>
                  </a:cubicBezTo>
                  <a:cubicBezTo>
                    <a:pt x="3370" y="13943"/>
                    <a:pt x="5805" y="26953"/>
                    <a:pt x="16079" y="27120"/>
                  </a:cubicBezTo>
                  <a:cubicBezTo>
                    <a:pt x="16125" y="27120"/>
                    <a:pt x="16171" y="27121"/>
                    <a:pt x="16216" y="27121"/>
                  </a:cubicBezTo>
                  <a:cubicBezTo>
                    <a:pt x="25080" y="27121"/>
                    <a:pt x="27787" y="14277"/>
                    <a:pt x="27787" y="14277"/>
                  </a:cubicBezTo>
                  <a:cubicBezTo>
                    <a:pt x="27787" y="14277"/>
                    <a:pt x="30990" y="13810"/>
                    <a:pt x="30823" y="11075"/>
                  </a:cubicBezTo>
                  <a:cubicBezTo>
                    <a:pt x="30656" y="8339"/>
                    <a:pt x="27954" y="8006"/>
                    <a:pt x="27954" y="8006"/>
                  </a:cubicBezTo>
                  <a:cubicBezTo>
                    <a:pt x="27954" y="8006"/>
                    <a:pt x="26486" y="5604"/>
                    <a:pt x="23618" y="4503"/>
                  </a:cubicBezTo>
                  <a:cubicBezTo>
                    <a:pt x="20716" y="3369"/>
                    <a:pt x="18948" y="2235"/>
                    <a:pt x="18314" y="0"/>
                  </a:cubicBezTo>
                  <a:close/>
                </a:path>
              </a:pathLst>
            </a:custGeom>
            <a:solidFill>
              <a:srgbClr val="F0BC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6" name="Google Shape;3196;p44"/>
            <p:cNvSpPr/>
            <p:nvPr/>
          </p:nvSpPr>
          <p:spPr>
            <a:xfrm>
              <a:off x="3953968" y="4561377"/>
              <a:ext cx="805322" cy="492710"/>
            </a:xfrm>
            <a:custGeom>
              <a:avLst/>
              <a:gdLst/>
              <a:ahLst/>
              <a:cxnLst/>
              <a:rect l="l" t="t" r="r" b="b"/>
              <a:pathLst>
                <a:path w="44765" h="27388" extrusionOk="0">
                  <a:moveTo>
                    <a:pt x="42554" y="1"/>
                  </a:moveTo>
                  <a:cubicBezTo>
                    <a:pt x="42535" y="1"/>
                    <a:pt x="42516" y="1"/>
                    <a:pt x="42498" y="2"/>
                  </a:cubicBezTo>
                  <a:lnTo>
                    <a:pt x="2269" y="635"/>
                  </a:lnTo>
                  <a:cubicBezTo>
                    <a:pt x="1001" y="669"/>
                    <a:pt x="1" y="1803"/>
                    <a:pt x="167" y="3071"/>
                  </a:cubicBezTo>
                  <a:lnTo>
                    <a:pt x="3103" y="25487"/>
                  </a:lnTo>
                  <a:cubicBezTo>
                    <a:pt x="3236" y="26587"/>
                    <a:pt x="4137" y="27388"/>
                    <a:pt x="5204" y="27388"/>
                  </a:cubicBezTo>
                  <a:lnTo>
                    <a:pt x="40630" y="27388"/>
                  </a:lnTo>
                  <a:cubicBezTo>
                    <a:pt x="41730" y="27388"/>
                    <a:pt x="42664" y="26521"/>
                    <a:pt x="42765" y="25387"/>
                  </a:cubicBezTo>
                  <a:lnTo>
                    <a:pt x="44666" y="2337"/>
                  </a:lnTo>
                  <a:cubicBezTo>
                    <a:pt x="44764" y="1088"/>
                    <a:pt x="43795" y="1"/>
                    <a:pt x="42554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7" name="Google Shape;3197;p44"/>
            <p:cNvSpPr/>
            <p:nvPr/>
          </p:nvSpPr>
          <p:spPr>
            <a:xfrm>
              <a:off x="3926965" y="3859852"/>
              <a:ext cx="73831" cy="241228"/>
            </a:xfrm>
            <a:custGeom>
              <a:avLst/>
              <a:gdLst/>
              <a:ahLst/>
              <a:cxnLst/>
              <a:rect l="l" t="t" r="r" b="b"/>
              <a:pathLst>
                <a:path w="4104" h="13409" extrusionOk="0">
                  <a:moveTo>
                    <a:pt x="3498" y="1"/>
                  </a:moveTo>
                  <a:cubicBezTo>
                    <a:pt x="3347" y="1"/>
                    <a:pt x="3205" y="82"/>
                    <a:pt x="3336" y="236"/>
                  </a:cubicBezTo>
                  <a:cubicBezTo>
                    <a:pt x="3336" y="247"/>
                    <a:pt x="3340" y="250"/>
                    <a:pt x="3345" y="250"/>
                  </a:cubicBezTo>
                  <a:cubicBezTo>
                    <a:pt x="3355" y="250"/>
                    <a:pt x="3370" y="236"/>
                    <a:pt x="3370" y="236"/>
                  </a:cubicBezTo>
                  <a:lnTo>
                    <a:pt x="3370" y="236"/>
                  </a:lnTo>
                  <a:cubicBezTo>
                    <a:pt x="3336" y="336"/>
                    <a:pt x="3336" y="402"/>
                    <a:pt x="3336" y="402"/>
                  </a:cubicBezTo>
                  <a:cubicBezTo>
                    <a:pt x="3336" y="569"/>
                    <a:pt x="3370" y="703"/>
                    <a:pt x="3370" y="836"/>
                  </a:cubicBezTo>
                  <a:cubicBezTo>
                    <a:pt x="3370" y="1170"/>
                    <a:pt x="3370" y="1470"/>
                    <a:pt x="3336" y="1803"/>
                  </a:cubicBezTo>
                  <a:cubicBezTo>
                    <a:pt x="3303" y="2404"/>
                    <a:pt x="3136" y="3038"/>
                    <a:pt x="2903" y="3605"/>
                  </a:cubicBezTo>
                  <a:cubicBezTo>
                    <a:pt x="2402" y="4739"/>
                    <a:pt x="1468" y="5506"/>
                    <a:pt x="801" y="6507"/>
                  </a:cubicBezTo>
                  <a:cubicBezTo>
                    <a:pt x="468" y="6974"/>
                    <a:pt x="234" y="7507"/>
                    <a:pt x="167" y="8108"/>
                  </a:cubicBezTo>
                  <a:cubicBezTo>
                    <a:pt x="101" y="8708"/>
                    <a:pt x="267" y="9309"/>
                    <a:pt x="434" y="9876"/>
                  </a:cubicBezTo>
                  <a:cubicBezTo>
                    <a:pt x="601" y="10543"/>
                    <a:pt x="668" y="11043"/>
                    <a:pt x="434" y="11711"/>
                  </a:cubicBezTo>
                  <a:cubicBezTo>
                    <a:pt x="301" y="12178"/>
                    <a:pt x="1" y="12945"/>
                    <a:pt x="434" y="13345"/>
                  </a:cubicBezTo>
                  <a:cubicBezTo>
                    <a:pt x="479" y="13390"/>
                    <a:pt x="525" y="13408"/>
                    <a:pt x="570" y="13408"/>
                  </a:cubicBezTo>
                  <a:cubicBezTo>
                    <a:pt x="625" y="13408"/>
                    <a:pt x="680" y="13382"/>
                    <a:pt x="734" y="13345"/>
                  </a:cubicBezTo>
                  <a:cubicBezTo>
                    <a:pt x="968" y="13145"/>
                    <a:pt x="1101" y="12811"/>
                    <a:pt x="1235" y="12511"/>
                  </a:cubicBezTo>
                  <a:cubicBezTo>
                    <a:pt x="1368" y="12144"/>
                    <a:pt x="1535" y="11811"/>
                    <a:pt x="1602" y="11410"/>
                  </a:cubicBezTo>
                  <a:cubicBezTo>
                    <a:pt x="1735" y="10710"/>
                    <a:pt x="1535" y="10009"/>
                    <a:pt x="1335" y="9342"/>
                  </a:cubicBezTo>
                  <a:cubicBezTo>
                    <a:pt x="1168" y="8608"/>
                    <a:pt x="1101" y="7974"/>
                    <a:pt x="1502" y="7274"/>
                  </a:cubicBezTo>
                  <a:cubicBezTo>
                    <a:pt x="1835" y="6707"/>
                    <a:pt x="2302" y="6240"/>
                    <a:pt x="2702" y="5706"/>
                  </a:cubicBezTo>
                  <a:cubicBezTo>
                    <a:pt x="3570" y="4572"/>
                    <a:pt x="4103" y="3238"/>
                    <a:pt x="4103" y="1803"/>
                  </a:cubicBezTo>
                  <a:cubicBezTo>
                    <a:pt x="4103" y="1503"/>
                    <a:pt x="4070" y="1170"/>
                    <a:pt x="4037" y="869"/>
                  </a:cubicBezTo>
                  <a:cubicBezTo>
                    <a:pt x="3970" y="636"/>
                    <a:pt x="3937" y="202"/>
                    <a:pt x="3703" y="69"/>
                  </a:cubicBezTo>
                  <a:cubicBezTo>
                    <a:pt x="3657" y="23"/>
                    <a:pt x="3576" y="1"/>
                    <a:pt x="34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8" name="Google Shape;3198;p44"/>
            <p:cNvSpPr/>
            <p:nvPr/>
          </p:nvSpPr>
          <p:spPr>
            <a:xfrm>
              <a:off x="4030174" y="3909163"/>
              <a:ext cx="40837" cy="145647"/>
            </a:xfrm>
            <a:custGeom>
              <a:avLst/>
              <a:gdLst/>
              <a:ahLst/>
              <a:cxnLst/>
              <a:rect l="l" t="t" r="r" b="b"/>
              <a:pathLst>
                <a:path w="2270" h="8096" extrusionOk="0">
                  <a:moveTo>
                    <a:pt x="1886" y="1"/>
                  </a:moveTo>
                  <a:cubicBezTo>
                    <a:pt x="1860" y="1"/>
                    <a:pt x="1832" y="10"/>
                    <a:pt x="1802" y="30"/>
                  </a:cubicBezTo>
                  <a:cubicBezTo>
                    <a:pt x="1569" y="163"/>
                    <a:pt x="1669" y="463"/>
                    <a:pt x="1669" y="664"/>
                  </a:cubicBezTo>
                  <a:cubicBezTo>
                    <a:pt x="1702" y="830"/>
                    <a:pt x="1736" y="997"/>
                    <a:pt x="1736" y="1164"/>
                  </a:cubicBezTo>
                  <a:cubicBezTo>
                    <a:pt x="1736" y="1364"/>
                    <a:pt x="1669" y="1564"/>
                    <a:pt x="1635" y="1764"/>
                  </a:cubicBezTo>
                  <a:cubicBezTo>
                    <a:pt x="1469" y="2532"/>
                    <a:pt x="1102" y="3165"/>
                    <a:pt x="701" y="3832"/>
                  </a:cubicBezTo>
                  <a:cubicBezTo>
                    <a:pt x="335" y="4433"/>
                    <a:pt x="1" y="5067"/>
                    <a:pt x="34" y="5767"/>
                  </a:cubicBezTo>
                  <a:cubicBezTo>
                    <a:pt x="68" y="6167"/>
                    <a:pt x="168" y="6534"/>
                    <a:pt x="201" y="6935"/>
                  </a:cubicBezTo>
                  <a:cubicBezTo>
                    <a:pt x="268" y="7268"/>
                    <a:pt x="234" y="7635"/>
                    <a:pt x="301" y="7969"/>
                  </a:cubicBezTo>
                  <a:cubicBezTo>
                    <a:pt x="325" y="8041"/>
                    <a:pt x="419" y="8096"/>
                    <a:pt x="506" y="8096"/>
                  </a:cubicBezTo>
                  <a:cubicBezTo>
                    <a:pt x="540" y="8096"/>
                    <a:pt x="573" y="8087"/>
                    <a:pt x="601" y="8069"/>
                  </a:cubicBezTo>
                  <a:cubicBezTo>
                    <a:pt x="1269" y="7669"/>
                    <a:pt x="968" y="6701"/>
                    <a:pt x="868" y="6067"/>
                  </a:cubicBezTo>
                  <a:cubicBezTo>
                    <a:pt x="768" y="5167"/>
                    <a:pt x="1202" y="4533"/>
                    <a:pt x="1635" y="3799"/>
                  </a:cubicBezTo>
                  <a:cubicBezTo>
                    <a:pt x="2036" y="3099"/>
                    <a:pt x="2269" y="2365"/>
                    <a:pt x="2269" y="1564"/>
                  </a:cubicBezTo>
                  <a:cubicBezTo>
                    <a:pt x="2269" y="1441"/>
                    <a:pt x="2212" y="1"/>
                    <a:pt x="18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9" name="Google Shape;3199;p44"/>
            <p:cNvSpPr/>
            <p:nvPr/>
          </p:nvSpPr>
          <p:spPr>
            <a:xfrm>
              <a:off x="4721493" y="3857766"/>
              <a:ext cx="89428" cy="307305"/>
            </a:xfrm>
            <a:custGeom>
              <a:avLst/>
              <a:gdLst/>
              <a:ahLst/>
              <a:cxnLst/>
              <a:rect l="l" t="t" r="r" b="b"/>
              <a:pathLst>
                <a:path w="4971" h="17082" extrusionOk="0">
                  <a:moveTo>
                    <a:pt x="1089" y="1"/>
                  </a:moveTo>
                  <a:cubicBezTo>
                    <a:pt x="1029" y="1"/>
                    <a:pt x="970" y="26"/>
                    <a:pt x="934" y="85"/>
                  </a:cubicBezTo>
                  <a:cubicBezTo>
                    <a:pt x="734" y="352"/>
                    <a:pt x="601" y="518"/>
                    <a:pt x="467" y="819"/>
                  </a:cubicBezTo>
                  <a:cubicBezTo>
                    <a:pt x="367" y="1085"/>
                    <a:pt x="267" y="1352"/>
                    <a:pt x="201" y="1619"/>
                  </a:cubicBezTo>
                  <a:cubicBezTo>
                    <a:pt x="67" y="2220"/>
                    <a:pt x="0" y="2820"/>
                    <a:pt x="34" y="3420"/>
                  </a:cubicBezTo>
                  <a:cubicBezTo>
                    <a:pt x="67" y="4555"/>
                    <a:pt x="401" y="5722"/>
                    <a:pt x="1001" y="6723"/>
                  </a:cubicBezTo>
                  <a:cubicBezTo>
                    <a:pt x="1602" y="7724"/>
                    <a:pt x="2536" y="8491"/>
                    <a:pt x="3036" y="9558"/>
                  </a:cubicBezTo>
                  <a:cubicBezTo>
                    <a:pt x="3636" y="10859"/>
                    <a:pt x="3036" y="12160"/>
                    <a:pt x="3036" y="13494"/>
                  </a:cubicBezTo>
                  <a:cubicBezTo>
                    <a:pt x="3036" y="14195"/>
                    <a:pt x="3169" y="14929"/>
                    <a:pt x="3403" y="15596"/>
                  </a:cubicBezTo>
                  <a:cubicBezTo>
                    <a:pt x="3636" y="16196"/>
                    <a:pt x="3937" y="16897"/>
                    <a:pt x="4604" y="17064"/>
                  </a:cubicBezTo>
                  <a:cubicBezTo>
                    <a:pt x="4634" y="17076"/>
                    <a:pt x="4664" y="17081"/>
                    <a:pt x="4693" y="17081"/>
                  </a:cubicBezTo>
                  <a:cubicBezTo>
                    <a:pt x="4825" y="17081"/>
                    <a:pt x="4937" y="16967"/>
                    <a:pt x="4937" y="16830"/>
                  </a:cubicBezTo>
                  <a:cubicBezTo>
                    <a:pt x="4971" y="16096"/>
                    <a:pt x="4437" y="15429"/>
                    <a:pt x="4270" y="14762"/>
                  </a:cubicBezTo>
                  <a:cubicBezTo>
                    <a:pt x="4070" y="13961"/>
                    <a:pt x="4103" y="13161"/>
                    <a:pt x="4203" y="12360"/>
                  </a:cubicBezTo>
                  <a:cubicBezTo>
                    <a:pt x="4337" y="11560"/>
                    <a:pt x="4470" y="10726"/>
                    <a:pt x="4237" y="9892"/>
                  </a:cubicBezTo>
                  <a:cubicBezTo>
                    <a:pt x="4037" y="9258"/>
                    <a:pt x="3670" y="8691"/>
                    <a:pt x="3236" y="8157"/>
                  </a:cubicBezTo>
                  <a:cubicBezTo>
                    <a:pt x="2836" y="7623"/>
                    <a:pt x="2335" y="7123"/>
                    <a:pt x="1935" y="6556"/>
                  </a:cubicBezTo>
                  <a:cubicBezTo>
                    <a:pt x="1502" y="5956"/>
                    <a:pt x="1168" y="5288"/>
                    <a:pt x="1001" y="4588"/>
                  </a:cubicBezTo>
                  <a:cubicBezTo>
                    <a:pt x="601" y="3120"/>
                    <a:pt x="868" y="1653"/>
                    <a:pt x="1268" y="218"/>
                  </a:cubicBezTo>
                  <a:cubicBezTo>
                    <a:pt x="1311" y="88"/>
                    <a:pt x="1200" y="1"/>
                    <a:pt x="10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0" name="Google Shape;3200;p44"/>
            <p:cNvSpPr/>
            <p:nvPr/>
          </p:nvSpPr>
          <p:spPr>
            <a:xfrm>
              <a:off x="4650684" y="3929546"/>
              <a:ext cx="66023" cy="163169"/>
            </a:xfrm>
            <a:custGeom>
              <a:avLst/>
              <a:gdLst/>
              <a:ahLst/>
              <a:cxnLst/>
              <a:rect l="l" t="t" r="r" b="b"/>
              <a:pathLst>
                <a:path w="3670" h="9070" extrusionOk="0">
                  <a:moveTo>
                    <a:pt x="935" y="0"/>
                  </a:moveTo>
                  <a:cubicBezTo>
                    <a:pt x="844" y="0"/>
                    <a:pt x="753" y="40"/>
                    <a:pt x="701" y="131"/>
                  </a:cubicBezTo>
                  <a:cubicBezTo>
                    <a:pt x="0" y="1499"/>
                    <a:pt x="367" y="3300"/>
                    <a:pt x="1068" y="4534"/>
                  </a:cubicBezTo>
                  <a:cubicBezTo>
                    <a:pt x="1468" y="5268"/>
                    <a:pt x="2202" y="5802"/>
                    <a:pt x="2435" y="6602"/>
                  </a:cubicBezTo>
                  <a:cubicBezTo>
                    <a:pt x="2535" y="7036"/>
                    <a:pt x="2535" y="7470"/>
                    <a:pt x="2402" y="7903"/>
                  </a:cubicBezTo>
                  <a:cubicBezTo>
                    <a:pt x="2302" y="8170"/>
                    <a:pt x="2102" y="8604"/>
                    <a:pt x="1768" y="8670"/>
                  </a:cubicBezTo>
                  <a:cubicBezTo>
                    <a:pt x="1668" y="8704"/>
                    <a:pt x="1635" y="8871"/>
                    <a:pt x="1735" y="8937"/>
                  </a:cubicBezTo>
                  <a:cubicBezTo>
                    <a:pt x="1909" y="9015"/>
                    <a:pt x="2072" y="9070"/>
                    <a:pt x="2236" y="9070"/>
                  </a:cubicBezTo>
                  <a:cubicBezTo>
                    <a:pt x="2356" y="9070"/>
                    <a:pt x="2476" y="9041"/>
                    <a:pt x="2602" y="8971"/>
                  </a:cubicBezTo>
                  <a:cubicBezTo>
                    <a:pt x="2936" y="8837"/>
                    <a:pt x="3203" y="8504"/>
                    <a:pt x="3336" y="8137"/>
                  </a:cubicBezTo>
                  <a:cubicBezTo>
                    <a:pt x="3670" y="7236"/>
                    <a:pt x="3336" y="6169"/>
                    <a:pt x="2769" y="5435"/>
                  </a:cubicBezTo>
                  <a:cubicBezTo>
                    <a:pt x="2202" y="4668"/>
                    <a:pt x="1601" y="4000"/>
                    <a:pt x="1335" y="3033"/>
                  </a:cubicBezTo>
                  <a:cubicBezTo>
                    <a:pt x="1068" y="2099"/>
                    <a:pt x="1134" y="1232"/>
                    <a:pt x="1201" y="264"/>
                  </a:cubicBezTo>
                  <a:cubicBezTo>
                    <a:pt x="1222" y="101"/>
                    <a:pt x="1079" y="0"/>
                    <a:pt x="9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1" name="Google Shape;3201;p44"/>
            <p:cNvSpPr/>
            <p:nvPr/>
          </p:nvSpPr>
          <p:spPr>
            <a:xfrm>
              <a:off x="4609271" y="3971013"/>
              <a:ext cx="22218" cy="60123"/>
            </a:xfrm>
            <a:custGeom>
              <a:avLst/>
              <a:gdLst/>
              <a:ahLst/>
              <a:cxnLst/>
              <a:rect l="l" t="t" r="r" b="b"/>
              <a:pathLst>
                <a:path w="1235" h="3342" extrusionOk="0">
                  <a:moveTo>
                    <a:pt x="550" y="1"/>
                  </a:moveTo>
                  <a:cubicBezTo>
                    <a:pt x="473" y="1"/>
                    <a:pt x="392" y="36"/>
                    <a:pt x="334" y="94"/>
                  </a:cubicBezTo>
                  <a:cubicBezTo>
                    <a:pt x="1" y="394"/>
                    <a:pt x="1" y="861"/>
                    <a:pt x="67" y="1262"/>
                  </a:cubicBezTo>
                  <a:cubicBezTo>
                    <a:pt x="101" y="1695"/>
                    <a:pt x="334" y="2062"/>
                    <a:pt x="501" y="2463"/>
                  </a:cubicBezTo>
                  <a:cubicBezTo>
                    <a:pt x="534" y="2563"/>
                    <a:pt x="601" y="2729"/>
                    <a:pt x="601" y="2830"/>
                  </a:cubicBezTo>
                  <a:cubicBezTo>
                    <a:pt x="634" y="2930"/>
                    <a:pt x="634" y="2963"/>
                    <a:pt x="601" y="3030"/>
                  </a:cubicBezTo>
                  <a:cubicBezTo>
                    <a:pt x="601" y="3063"/>
                    <a:pt x="601" y="3096"/>
                    <a:pt x="634" y="3163"/>
                  </a:cubicBezTo>
                  <a:cubicBezTo>
                    <a:pt x="634" y="3163"/>
                    <a:pt x="634" y="3163"/>
                    <a:pt x="601" y="3197"/>
                  </a:cubicBezTo>
                  <a:cubicBezTo>
                    <a:pt x="601" y="3263"/>
                    <a:pt x="634" y="3330"/>
                    <a:pt x="735" y="3330"/>
                  </a:cubicBezTo>
                  <a:cubicBezTo>
                    <a:pt x="766" y="3338"/>
                    <a:pt x="798" y="3342"/>
                    <a:pt x="828" y="3342"/>
                  </a:cubicBezTo>
                  <a:cubicBezTo>
                    <a:pt x="927" y="3342"/>
                    <a:pt x="1017" y="3298"/>
                    <a:pt x="1068" y="3197"/>
                  </a:cubicBezTo>
                  <a:cubicBezTo>
                    <a:pt x="1168" y="3063"/>
                    <a:pt x="1235" y="2930"/>
                    <a:pt x="1235" y="2763"/>
                  </a:cubicBezTo>
                  <a:cubicBezTo>
                    <a:pt x="1235" y="2429"/>
                    <a:pt x="1068" y="2162"/>
                    <a:pt x="901" y="1862"/>
                  </a:cubicBezTo>
                  <a:cubicBezTo>
                    <a:pt x="768" y="1562"/>
                    <a:pt x="634" y="1262"/>
                    <a:pt x="568" y="928"/>
                  </a:cubicBezTo>
                  <a:cubicBezTo>
                    <a:pt x="568" y="795"/>
                    <a:pt x="568" y="661"/>
                    <a:pt x="601" y="528"/>
                  </a:cubicBezTo>
                  <a:cubicBezTo>
                    <a:pt x="601" y="428"/>
                    <a:pt x="634" y="361"/>
                    <a:pt x="668" y="294"/>
                  </a:cubicBezTo>
                  <a:cubicBezTo>
                    <a:pt x="668" y="294"/>
                    <a:pt x="701" y="294"/>
                    <a:pt x="701" y="261"/>
                  </a:cubicBezTo>
                  <a:lnTo>
                    <a:pt x="768" y="261"/>
                  </a:lnTo>
                  <a:cubicBezTo>
                    <a:pt x="835" y="161"/>
                    <a:pt x="768" y="94"/>
                    <a:pt x="701" y="61"/>
                  </a:cubicBezTo>
                  <a:cubicBezTo>
                    <a:pt x="659" y="19"/>
                    <a:pt x="606" y="1"/>
                    <a:pt x="5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2" name="Google Shape;3202;p44"/>
            <p:cNvSpPr/>
            <p:nvPr/>
          </p:nvSpPr>
          <p:spPr>
            <a:xfrm>
              <a:off x="3986368" y="3477796"/>
              <a:ext cx="438686" cy="293453"/>
            </a:xfrm>
            <a:custGeom>
              <a:avLst/>
              <a:gdLst/>
              <a:ahLst/>
              <a:cxnLst/>
              <a:rect l="l" t="t" r="r" b="b"/>
              <a:pathLst>
                <a:path w="24385" h="16312" extrusionOk="0">
                  <a:moveTo>
                    <a:pt x="23984" y="1"/>
                  </a:moveTo>
                  <a:cubicBezTo>
                    <a:pt x="23903" y="1"/>
                    <a:pt x="23818" y="63"/>
                    <a:pt x="23818" y="157"/>
                  </a:cubicBezTo>
                  <a:cubicBezTo>
                    <a:pt x="23685" y="1358"/>
                    <a:pt x="23785" y="2526"/>
                    <a:pt x="23251" y="3627"/>
                  </a:cubicBezTo>
                  <a:cubicBezTo>
                    <a:pt x="23017" y="4094"/>
                    <a:pt x="22784" y="4494"/>
                    <a:pt x="22450" y="4861"/>
                  </a:cubicBezTo>
                  <a:cubicBezTo>
                    <a:pt x="22050" y="5261"/>
                    <a:pt x="21616" y="5595"/>
                    <a:pt x="21249" y="5995"/>
                  </a:cubicBezTo>
                  <a:cubicBezTo>
                    <a:pt x="20883" y="6362"/>
                    <a:pt x="20582" y="6762"/>
                    <a:pt x="20382" y="7262"/>
                  </a:cubicBezTo>
                  <a:cubicBezTo>
                    <a:pt x="20182" y="7796"/>
                    <a:pt x="20115" y="8397"/>
                    <a:pt x="19782" y="8897"/>
                  </a:cubicBezTo>
                  <a:cubicBezTo>
                    <a:pt x="19248" y="9698"/>
                    <a:pt x="18147" y="9998"/>
                    <a:pt x="17213" y="10098"/>
                  </a:cubicBezTo>
                  <a:cubicBezTo>
                    <a:pt x="15946" y="10231"/>
                    <a:pt x="14678" y="10198"/>
                    <a:pt x="13511" y="10765"/>
                  </a:cubicBezTo>
                  <a:cubicBezTo>
                    <a:pt x="12677" y="11165"/>
                    <a:pt x="12009" y="11799"/>
                    <a:pt x="11342" y="12433"/>
                  </a:cubicBezTo>
                  <a:cubicBezTo>
                    <a:pt x="10709" y="13033"/>
                    <a:pt x="10108" y="13734"/>
                    <a:pt x="9341" y="14134"/>
                  </a:cubicBezTo>
                  <a:cubicBezTo>
                    <a:pt x="8909" y="14381"/>
                    <a:pt x="8477" y="14478"/>
                    <a:pt x="8042" y="14478"/>
                  </a:cubicBezTo>
                  <a:cubicBezTo>
                    <a:pt x="7536" y="14478"/>
                    <a:pt x="7026" y="14347"/>
                    <a:pt x="6506" y="14167"/>
                  </a:cubicBezTo>
                  <a:cubicBezTo>
                    <a:pt x="5680" y="13900"/>
                    <a:pt x="4837" y="13580"/>
                    <a:pt x="3976" y="13580"/>
                  </a:cubicBezTo>
                  <a:cubicBezTo>
                    <a:pt x="3654" y="13580"/>
                    <a:pt x="3330" y="13625"/>
                    <a:pt x="3003" y="13734"/>
                  </a:cubicBezTo>
                  <a:cubicBezTo>
                    <a:pt x="2403" y="13934"/>
                    <a:pt x="1902" y="14301"/>
                    <a:pt x="1402" y="14668"/>
                  </a:cubicBezTo>
                  <a:cubicBezTo>
                    <a:pt x="868" y="15101"/>
                    <a:pt x="301" y="15568"/>
                    <a:pt x="1" y="16202"/>
                  </a:cubicBezTo>
                  <a:cubicBezTo>
                    <a:pt x="1" y="16257"/>
                    <a:pt x="23" y="16311"/>
                    <a:pt x="68" y="16311"/>
                  </a:cubicBezTo>
                  <a:cubicBezTo>
                    <a:pt x="78" y="16311"/>
                    <a:pt x="89" y="16308"/>
                    <a:pt x="101" y="16302"/>
                  </a:cubicBezTo>
                  <a:cubicBezTo>
                    <a:pt x="701" y="16169"/>
                    <a:pt x="1168" y="15735"/>
                    <a:pt x="1635" y="15368"/>
                  </a:cubicBezTo>
                  <a:cubicBezTo>
                    <a:pt x="2102" y="15001"/>
                    <a:pt x="2603" y="14634"/>
                    <a:pt x="3170" y="14434"/>
                  </a:cubicBezTo>
                  <a:cubicBezTo>
                    <a:pt x="3432" y="14354"/>
                    <a:pt x="3690" y="14320"/>
                    <a:pt x="3943" y="14320"/>
                  </a:cubicBezTo>
                  <a:cubicBezTo>
                    <a:pt x="4850" y="14320"/>
                    <a:pt x="5705" y="14755"/>
                    <a:pt x="6539" y="15068"/>
                  </a:cubicBezTo>
                  <a:cubicBezTo>
                    <a:pt x="7080" y="15267"/>
                    <a:pt x="7622" y="15387"/>
                    <a:pt x="8158" y="15387"/>
                  </a:cubicBezTo>
                  <a:cubicBezTo>
                    <a:pt x="8613" y="15387"/>
                    <a:pt x="9064" y="15300"/>
                    <a:pt x="9508" y="15101"/>
                  </a:cubicBezTo>
                  <a:cubicBezTo>
                    <a:pt x="10375" y="14768"/>
                    <a:pt x="11075" y="14101"/>
                    <a:pt x="11743" y="13467"/>
                  </a:cubicBezTo>
                  <a:cubicBezTo>
                    <a:pt x="12410" y="12833"/>
                    <a:pt x="13077" y="12133"/>
                    <a:pt x="13911" y="11699"/>
                  </a:cubicBezTo>
                  <a:cubicBezTo>
                    <a:pt x="15045" y="11132"/>
                    <a:pt x="16446" y="11232"/>
                    <a:pt x="17680" y="11065"/>
                  </a:cubicBezTo>
                  <a:cubicBezTo>
                    <a:pt x="18681" y="10898"/>
                    <a:pt x="19748" y="10531"/>
                    <a:pt x="20416" y="9764"/>
                  </a:cubicBezTo>
                  <a:cubicBezTo>
                    <a:pt x="21183" y="8897"/>
                    <a:pt x="21116" y="7629"/>
                    <a:pt x="21917" y="6762"/>
                  </a:cubicBezTo>
                  <a:cubicBezTo>
                    <a:pt x="22751" y="5895"/>
                    <a:pt x="23818" y="5194"/>
                    <a:pt x="24185" y="3960"/>
                  </a:cubicBezTo>
                  <a:cubicBezTo>
                    <a:pt x="24352" y="3393"/>
                    <a:pt x="24385" y="2659"/>
                    <a:pt x="24385" y="2059"/>
                  </a:cubicBezTo>
                  <a:cubicBezTo>
                    <a:pt x="24352" y="1425"/>
                    <a:pt x="24285" y="758"/>
                    <a:pt x="24118" y="124"/>
                  </a:cubicBezTo>
                  <a:cubicBezTo>
                    <a:pt x="24104" y="37"/>
                    <a:pt x="24045" y="1"/>
                    <a:pt x="239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3" name="Google Shape;3203;p44"/>
            <p:cNvSpPr/>
            <p:nvPr/>
          </p:nvSpPr>
          <p:spPr>
            <a:xfrm>
              <a:off x="4017887" y="3416288"/>
              <a:ext cx="345966" cy="275859"/>
            </a:xfrm>
            <a:custGeom>
              <a:avLst/>
              <a:gdLst/>
              <a:ahLst/>
              <a:cxnLst/>
              <a:rect l="l" t="t" r="r" b="b"/>
              <a:pathLst>
                <a:path w="19231" h="15334" extrusionOk="0">
                  <a:moveTo>
                    <a:pt x="18967" y="0"/>
                  </a:moveTo>
                  <a:cubicBezTo>
                    <a:pt x="18903" y="0"/>
                    <a:pt x="18845" y="35"/>
                    <a:pt x="18830" y="107"/>
                  </a:cubicBezTo>
                  <a:cubicBezTo>
                    <a:pt x="18630" y="1175"/>
                    <a:pt x="18397" y="2209"/>
                    <a:pt x="18096" y="3209"/>
                  </a:cubicBezTo>
                  <a:cubicBezTo>
                    <a:pt x="17830" y="4077"/>
                    <a:pt x="17463" y="4944"/>
                    <a:pt x="16929" y="5678"/>
                  </a:cubicBezTo>
                  <a:cubicBezTo>
                    <a:pt x="16429" y="6378"/>
                    <a:pt x="15795" y="6945"/>
                    <a:pt x="14994" y="7279"/>
                  </a:cubicBezTo>
                  <a:cubicBezTo>
                    <a:pt x="14160" y="7646"/>
                    <a:pt x="13193" y="7713"/>
                    <a:pt x="12426" y="8280"/>
                  </a:cubicBezTo>
                  <a:cubicBezTo>
                    <a:pt x="11125" y="9214"/>
                    <a:pt x="10724" y="11148"/>
                    <a:pt x="9057" y="11549"/>
                  </a:cubicBezTo>
                  <a:cubicBezTo>
                    <a:pt x="8663" y="11645"/>
                    <a:pt x="8265" y="11680"/>
                    <a:pt x="7865" y="11680"/>
                  </a:cubicBezTo>
                  <a:cubicBezTo>
                    <a:pt x="6865" y="11680"/>
                    <a:pt x="5853" y="11464"/>
                    <a:pt x="4857" y="11464"/>
                  </a:cubicBezTo>
                  <a:cubicBezTo>
                    <a:pt x="4599" y="11464"/>
                    <a:pt x="4342" y="11479"/>
                    <a:pt x="4086" y="11515"/>
                  </a:cubicBezTo>
                  <a:cubicBezTo>
                    <a:pt x="2152" y="11816"/>
                    <a:pt x="851" y="13450"/>
                    <a:pt x="50" y="15118"/>
                  </a:cubicBezTo>
                  <a:cubicBezTo>
                    <a:pt x="1" y="15217"/>
                    <a:pt x="98" y="15334"/>
                    <a:pt x="192" y="15334"/>
                  </a:cubicBezTo>
                  <a:cubicBezTo>
                    <a:pt x="225" y="15334"/>
                    <a:pt x="258" y="15319"/>
                    <a:pt x="284" y="15285"/>
                  </a:cubicBezTo>
                  <a:cubicBezTo>
                    <a:pt x="1551" y="14051"/>
                    <a:pt x="2485" y="12349"/>
                    <a:pt x="4453" y="12216"/>
                  </a:cubicBezTo>
                  <a:cubicBezTo>
                    <a:pt x="4606" y="12203"/>
                    <a:pt x="4760" y="12198"/>
                    <a:pt x="4914" y="12198"/>
                  </a:cubicBezTo>
                  <a:cubicBezTo>
                    <a:pt x="6017" y="12198"/>
                    <a:pt x="7145" y="12479"/>
                    <a:pt x="8270" y="12479"/>
                  </a:cubicBezTo>
                  <a:cubicBezTo>
                    <a:pt x="8667" y="12479"/>
                    <a:pt x="9063" y="12444"/>
                    <a:pt x="9457" y="12349"/>
                  </a:cubicBezTo>
                  <a:cubicBezTo>
                    <a:pt x="10257" y="12149"/>
                    <a:pt x="10925" y="11649"/>
                    <a:pt x="11425" y="10982"/>
                  </a:cubicBezTo>
                  <a:cubicBezTo>
                    <a:pt x="11925" y="10315"/>
                    <a:pt x="12326" y="9514"/>
                    <a:pt x="12993" y="9047"/>
                  </a:cubicBezTo>
                  <a:cubicBezTo>
                    <a:pt x="13760" y="8547"/>
                    <a:pt x="14727" y="8480"/>
                    <a:pt x="15561" y="8080"/>
                  </a:cubicBezTo>
                  <a:cubicBezTo>
                    <a:pt x="16329" y="7746"/>
                    <a:pt x="16996" y="7146"/>
                    <a:pt x="17529" y="6512"/>
                  </a:cubicBezTo>
                  <a:cubicBezTo>
                    <a:pt x="18163" y="5711"/>
                    <a:pt x="18664" y="4777"/>
                    <a:pt x="18897" y="3777"/>
                  </a:cubicBezTo>
                  <a:cubicBezTo>
                    <a:pt x="19231" y="2576"/>
                    <a:pt x="19197" y="1408"/>
                    <a:pt x="19164" y="174"/>
                  </a:cubicBezTo>
                  <a:cubicBezTo>
                    <a:pt x="19145" y="60"/>
                    <a:pt x="19051" y="0"/>
                    <a:pt x="189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4" name="Google Shape;3204;p44"/>
            <p:cNvSpPr/>
            <p:nvPr/>
          </p:nvSpPr>
          <p:spPr>
            <a:xfrm>
              <a:off x="4074591" y="3423358"/>
              <a:ext cx="228059" cy="164914"/>
            </a:xfrm>
            <a:custGeom>
              <a:avLst/>
              <a:gdLst/>
              <a:ahLst/>
              <a:cxnLst/>
              <a:rect l="l" t="t" r="r" b="b"/>
              <a:pathLst>
                <a:path w="12677" h="9167" extrusionOk="0">
                  <a:moveTo>
                    <a:pt x="12408" y="1"/>
                  </a:moveTo>
                  <a:cubicBezTo>
                    <a:pt x="12365" y="1"/>
                    <a:pt x="12319" y="16"/>
                    <a:pt x="12276" y="48"/>
                  </a:cubicBezTo>
                  <a:cubicBezTo>
                    <a:pt x="12042" y="281"/>
                    <a:pt x="11809" y="448"/>
                    <a:pt x="11609" y="682"/>
                  </a:cubicBezTo>
                  <a:cubicBezTo>
                    <a:pt x="11375" y="915"/>
                    <a:pt x="11142" y="1115"/>
                    <a:pt x="10875" y="1315"/>
                  </a:cubicBezTo>
                  <a:cubicBezTo>
                    <a:pt x="10374" y="1682"/>
                    <a:pt x="9841" y="2016"/>
                    <a:pt x="9407" y="2450"/>
                  </a:cubicBezTo>
                  <a:cubicBezTo>
                    <a:pt x="8340" y="3517"/>
                    <a:pt x="7839" y="4985"/>
                    <a:pt x="6805" y="6019"/>
                  </a:cubicBezTo>
                  <a:cubicBezTo>
                    <a:pt x="6454" y="6351"/>
                    <a:pt x="6041" y="6438"/>
                    <a:pt x="5613" y="6438"/>
                  </a:cubicBezTo>
                  <a:cubicBezTo>
                    <a:pt x="5268" y="6438"/>
                    <a:pt x="4912" y="6382"/>
                    <a:pt x="4570" y="6352"/>
                  </a:cubicBezTo>
                  <a:cubicBezTo>
                    <a:pt x="4462" y="6347"/>
                    <a:pt x="4354" y="6344"/>
                    <a:pt x="4245" y="6344"/>
                  </a:cubicBezTo>
                  <a:cubicBezTo>
                    <a:pt x="3655" y="6344"/>
                    <a:pt x="3071" y="6427"/>
                    <a:pt x="2536" y="6653"/>
                  </a:cubicBezTo>
                  <a:cubicBezTo>
                    <a:pt x="1935" y="6853"/>
                    <a:pt x="1401" y="7153"/>
                    <a:pt x="934" y="7553"/>
                  </a:cubicBezTo>
                  <a:cubicBezTo>
                    <a:pt x="534" y="7920"/>
                    <a:pt x="0" y="8454"/>
                    <a:pt x="34" y="9054"/>
                  </a:cubicBezTo>
                  <a:cubicBezTo>
                    <a:pt x="34" y="9129"/>
                    <a:pt x="71" y="9167"/>
                    <a:pt x="118" y="9167"/>
                  </a:cubicBezTo>
                  <a:cubicBezTo>
                    <a:pt x="134" y="9167"/>
                    <a:pt x="151" y="9163"/>
                    <a:pt x="167" y="9154"/>
                  </a:cubicBezTo>
                  <a:cubicBezTo>
                    <a:pt x="734" y="8854"/>
                    <a:pt x="1135" y="8220"/>
                    <a:pt x="1668" y="7853"/>
                  </a:cubicBezTo>
                  <a:cubicBezTo>
                    <a:pt x="2202" y="7486"/>
                    <a:pt x="2802" y="7220"/>
                    <a:pt x="3470" y="7120"/>
                  </a:cubicBezTo>
                  <a:cubicBezTo>
                    <a:pt x="3626" y="7099"/>
                    <a:pt x="3782" y="7091"/>
                    <a:pt x="3938" y="7091"/>
                  </a:cubicBezTo>
                  <a:cubicBezTo>
                    <a:pt x="4489" y="7091"/>
                    <a:pt x="5040" y="7190"/>
                    <a:pt x="5591" y="7190"/>
                  </a:cubicBezTo>
                  <a:cubicBezTo>
                    <a:pt x="5651" y="7190"/>
                    <a:pt x="5711" y="7189"/>
                    <a:pt x="5771" y="7186"/>
                  </a:cubicBezTo>
                  <a:cubicBezTo>
                    <a:pt x="6505" y="7153"/>
                    <a:pt x="7172" y="6919"/>
                    <a:pt x="7673" y="6419"/>
                  </a:cubicBezTo>
                  <a:cubicBezTo>
                    <a:pt x="8707" y="5385"/>
                    <a:pt x="9240" y="3951"/>
                    <a:pt x="10341" y="2950"/>
                  </a:cubicBezTo>
                  <a:cubicBezTo>
                    <a:pt x="11208" y="2216"/>
                    <a:pt x="12676" y="1482"/>
                    <a:pt x="12576" y="181"/>
                  </a:cubicBezTo>
                  <a:cubicBezTo>
                    <a:pt x="12576" y="68"/>
                    <a:pt x="12499" y="1"/>
                    <a:pt x="124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5" name="Google Shape;3205;p44"/>
            <p:cNvSpPr/>
            <p:nvPr/>
          </p:nvSpPr>
          <p:spPr>
            <a:xfrm>
              <a:off x="4452057" y="3568628"/>
              <a:ext cx="251788" cy="207856"/>
            </a:xfrm>
            <a:custGeom>
              <a:avLst/>
              <a:gdLst/>
              <a:ahLst/>
              <a:cxnLst/>
              <a:rect l="l" t="t" r="r" b="b"/>
              <a:pathLst>
                <a:path w="13996" h="11554" extrusionOk="0">
                  <a:moveTo>
                    <a:pt x="1326" y="0"/>
                  </a:moveTo>
                  <a:cubicBezTo>
                    <a:pt x="1297" y="0"/>
                    <a:pt x="1267" y="4"/>
                    <a:pt x="1234" y="12"/>
                  </a:cubicBezTo>
                  <a:cubicBezTo>
                    <a:pt x="967" y="112"/>
                    <a:pt x="834" y="446"/>
                    <a:pt x="734" y="679"/>
                  </a:cubicBezTo>
                  <a:cubicBezTo>
                    <a:pt x="534" y="1079"/>
                    <a:pt x="400" y="1513"/>
                    <a:pt x="334" y="1947"/>
                  </a:cubicBezTo>
                  <a:cubicBezTo>
                    <a:pt x="0" y="3581"/>
                    <a:pt x="367" y="5316"/>
                    <a:pt x="1501" y="6583"/>
                  </a:cubicBezTo>
                  <a:cubicBezTo>
                    <a:pt x="2002" y="7150"/>
                    <a:pt x="2635" y="7584"/>
                    <a:pt x="3336" y="7851"/>
                  </a:cubicBezTo>
                  <a:cubicBezTo>
                    <a:pt x="3843" y="8041"/>
                    <a:pt x="4351" y="8111"/>
                    <a:pt x="4867" y="8111"/>
                  </a:cubicBezTo>
                  <a:cubicBezTo>
                    <a:pt x="5165" y="8111"/>
                    <a:pt x="5466" y="8088"/>
                    <a:pt x="5771" y="8051"/>
                  </a:cubicBezTo>
                  <a:cubicBezTo>
                    <a:pt x="5945" y="8022"/>
                    <a:pt x="6125" y="7999"/>
                    <a:pt x="6303" y="7999"/>
                  </a:cubicBezTo>
                  <a:cubicBezTo>
                    <a:pt x="6535" y="7999"/>
                    <a:pt x="6764" y="8038"/>
                    <a:pt x="6972" y="8151"/>
                  </a:cubicBezTo>
                  <a:cubicBezTo>
                    <a:pt x="7272" y="8318"/>
                    <a:pt x="7505" y="8618"/>
                    <a:pt x="7739" y="8885"/>
                  </a:cubicBezTo>
                  <a:cubicBezTo>
                    <a:pt x="8173" y="9485"/>
                    <a:pt x="8540" y="10119"/>
                    <a:pt x="9140" y="10586"/>
                  </a:cubicBezTo>
                  <a:cubicBezTo>
                    <a:pt x="9807" y="11120"/>
                    <a:pt x="10608" y="11420"/>
                    <a:pt x="11442" y="11520"/>
                  </a:cubicBezTo>
                  <a:cubicBezTo>
                    <a:pt x="11586" y="11542"/>
                    <a:pt x="11727" y="11553"/>
                    <a:pt x="11865" y="11553"/>
                  </a:cubicBezTo>
                  <a:cubicBezTo>
                    <a:pt x="12142" y="11553"/>
                    <a:pt x="12409" y="11509"/>
                    <a:pt x="12676" y="11420"/>
                  </a:cubicBezTo>
                  <a:cubicBezTo>
                    <a:pt x="13143" y="11320"/>
                    <a:pt x="13443" y="11053"/>
                    <a:pt x="13843" y="10786"/>
                  </a:cubicBezTo>
                  <a:cubicBezTo>
                    <a:pt x="13995" y="10665"/>
                    <a:pt x="13926" y="10377"/>
                    <a:pt x="13736" y="10377"/>
                  </a:cubicBezTo>
                  <a:cubicBezTo>
                    <a:pt x="13717" y="10377"/>
                    <a:pt x="13697" y="10380"/>
                    <a:pt x="13677" y="10386"/>
                  </a:cubicBezTo>
                  <a:cubicBezTo>
                    <a:pt x="13361" y="10485"/>
                    <a:pt x="12998" y="10513"/>
                    <a:pt x="12644" y="10513"/>
                  </a:cubicBezTo>
                  <a:cubicBezTo>
                    <a:pt x="12400" y="10513"/>
                    <a:pt x="12160" y="10500"/>
                    <a:pt x="11942" y="10486"/>
                  </a:cubicBezTo>
                  <a:cubicBezTo>
                    <a:pt x="11342" y="10453"/>
                    <a:pt x="10774" y="10353"/>
                    <a:pt x="10241" y="10086"/>
                  </a:cubicBezTo>
                  <a:cubicBezTo>
                    <a:pt x="9173" y="9519"/>
                    <a:pt x="8773" y="8418"/>
                    <a:pt x="7906" y="7651"/>
                  </a:cubicBezTo>
                  <a:cubicBezTo>
                    <a:pt x="7439" y="7284"/>
                    <a:pt x="6905" y="7050"/>
                    <a:pt x="6305" y="7050"/>
                  </a:cubicBezTo>
                  <a:cubicBezTo>
                    <a:pt x="5755" y="7050"/>
                    <a:pt x="5206" y="7209"/>
                    <a:pt x="4656" y="7209"/>
                  </a:cubicBezTo>
                  <a:cubicBezTo>
                    <a:pt x="4539" y="7209"/>
                    <a:pt x="4421" y="7201"/>
                    <a:pt x="4303" y="7184"/>
                  </a:cubicBezTo>
                  <a:cubicBezTo>
                    <a:pt x="3102" y="6984"/>
                    <a:pt x="2035" y="6150"/>
                    <a:pt x="1468" y="5082"/>
                  </a:cubicBezTo>
                  <a:cubicBezTo>
                    <a:pt x="1101" y="4382"/>
                    <a:pt x="967" y="3548"/>
                    <a:pt x="967" y="2781"/>
                  </a:cubicBezTo>
                  <a:cubicBezTo>
                    <a:pt x="967" y="2347"/>
                    <a:pt x="1034" y="1947"/>
                    <a:pt x="1101" y="1546"/>
                  </a:cubicBezTo>
                  <a:cubicBezTo>
                    <a:pt x="1168" y="1380"/>
                    <a:pt x="1201" y="1179"/>
                    <a:pt x="1268" y="979"/>
                  </a:cubicBezTo>
                  <a:cubicBezTo>
                    <a:pt x="1268" y="946"/>
                    <a:pt x="1368" y="646"/>
                    <a:pt x="1401" y="479"/>
                  </a:cubicBezTo>
                  <a:cubicBezTo>
                    <a:pt x="1738" y="479"/>
                    <a:pt x="1653" y="0"/>
                    <a:pt x="13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6" name="Google Shape;3206;p44"/>
            <p:cNvSpPr/>
            <p:nvPr/>
          </p:nvSpPr>
          <p:spPr>
            <a:xfrm>
              <a:off x="4512665" y="3517680"/>
              <a:ext cx="174035" cy="171787"/>
            </a:xfrm>
            <a:custGeom>
              <a:avLst/>
              <a:gdLst/>
              <a:ahLst/>
              <a:cxnLst/>
              <a:rect l="l" t="t" r="r" b="b"/>
              <a:pathLst>
                <a:path w="9674" h="9549" extrusionOk="0">
                  <a:moveTo>
                    <a:pt x="250" y="0"/>
                  </a:moveTo>
                  <a:cubicBezTo>
                    <a:pt x="225" y="0"/>
                    <a:pt x="200" y="25"/>
                    <a:pt x="200" y="75"/>
                  </a:cubicBezTo>
                  <a:cubicBezTo>
                    <a:pt x="100" y="842"/>
                    <a:pt x="0" y="1543"/>
                    <a:pt x="100" y="2310"/>
                  </a:cubicBezTo>
                  <a:cubicBezTo>
                    <a:pt x="167" y="2877"/>
                    <a:pt x="300" y="3444"/>
                    <a:pt x="567" y="3945"/>
                  </a:cubicBezTo>
                  <a:cubicBezTo>
                    <a:pt x="1101" y="4979"/>
                    <a:pt x="2035" y="5613"/>
                    <a:pt x="3169" y="5746"/>
                  </a:cubicBezTo>
                  <a:cubicBezTo>
                    <a:pt x="3836" y="5813"/>
                    <a:pt x="4503" y="5779"/>
                    <a:pt x="5070" y="6180"/>
                  </a:cubicBezTo>
                  <a:cubicBezTo>
                    <a:pt x="5571" y="6513"/>
                    <a:pt x="5904" y="7014"/>
                    <a:pt x="6271" y="7481"/>
                  </a:cubicBezTo>
                  <a:cubicBezTo>
                    <a:pt x="7005" y="8348"/>
                    <a:pt x="8106" y="9449"/>
                    <a:pt x="9307" y="9549"/>
                  </a:cubicBezTo>
                  <a:cubicBezTo>
                    <a:pt x="9607" y="9549"/>
                    <a:pt x="9674" y="9215"/>
                    <a:pt x="9540" y="9048"/>
                  </a:cubicBezTo>
                  <a:cubicBezTo>
                    <a:pt x="9474" y="8948"/>
                    <a:pt x="9407" y="8882"/>
                    <a:pt x="9340" y="8815"/>
                  </a:cubicBezTo>
                  <a:cubicBezTo>
                    <a:pt x="9307" y="8781"/>
                    <a:pt x="9273" y="8781"/>
                    <a:pt x="9240" y="8781"/>
                  </a:cubicBezTo>
                  <a:cubicBezTo>
                    <a:pt x="8907" y="8515"/>
                    <a:pt x="8506" y="8281"/>
                    <a:pt x="8106" y="7981"/>
                  </a:cubicBezTo>
                  <a:cubicBezTo>
                    <a:pt x="7639" y="7647"/>
                    <a:pt x="7239" y="7214"/>
                    <a:pt x="6872" y="6780"/>
                  </a:cubicBezTo>
                  <a:cubicBezTo>
                    <a:pt x="6138" y="5913"/>
                    <a:pt x="5471" y="5146"/>
                    <a:pt x="4270" y="4979"/>
                  </a:cubicBezTo>
                  <a:cubicBezTo>
                    <a:pt x="3703" y="4912"/>
                    <a:pt x="3069" y="4979"/>
                    <a:pt x="2535" y="4779"/>
                  </a:cubicBezTo>
                  <a:cubicBezTo>
                    <a:pt x="2035" y="4612"/>
                    <a:pt x="1601" y="4245"/>
                    <a:pt x="1301" y="3811"/>
                  </a:cubicBezTo>
                  <a:cubicBezTo>
                    <a:pt x="968" y="3344"/>
                    <a:pt x="767" y="2811"/>
                    <a:pt x="634" y="2243"/>
                  </a:cubicBezTo>
                  <a:cubicBezTo>
                    <a:pt x="501" y="1543"/>
                    <a:pt x="367" y="776"/>
                    <a:pt x="300" y="75"/>
                  </a:cubicBezTo>
                  <a:cubicBezTo>
                    <a:pt x="300" y="25"/>
                    <a:pt x="275" y="0"/>
                    <a:pt x="2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7" name="Google Shape;3207;p44"/>
            <p:cNvSpPr/>
            <p:nvPr/>
          </p:nvSpPr>
          <p:spPr>
            <a:xfrm>
              <a:off x="4539668" y="3475764"/>
              <a:ext cx="113427" cy="130445"/>
            </a:xfrm>
            <a:custGeom>
              <a:avLst/>
              <a:gdLst/>
              <a:ahLst/>
              <a:cxnLst/>
              <a:rect l="l" t="t" r="r" b="b"/>
              <a:pathLst>
                <a:path w="6305" h="7251" extrusionOk="0">
                  <a:moveTo>
                    <a:pt x="1016" y="1"/>
                  </a:moveTo>
                  <a:cubicBezTo>
                    <a:pt x="990" y="1"/>
                    <a:pt x="960" y="11"/>
                    <a:pt x="934" y="37"/>
                  </a:cubicBezTo>
                  <a:cubicBezTo>
                    <a:pt x="0" y="1304"/>
                    <a:pt x="534" y="3139"/>
                    <a:pt x="1735" y="4006"/>
                  </a:cubicBezTo>
                  <a:cubicBezTo>
                    <a:pt x="2502" y="4540"/>
                    <a:pt x="3436" y="4740"/>
                    <a:pt x="4203" y="5274"/>
                  </a:cubicBezTo>
                  <a:cubicBezTo>
                    <a:pt x="4570" y="5574"/>
                    <a:pt x="4870" y="5941"/>
                    <a:pt x="5171" y="6308"/>
                  </a:cubicBezTo>
                  <a:cubicBezTo>
                    <a:pt x="5437" y="6675"/>
                    <a:pt x="5704" y="7042"/>
                    <a:pt x="6138" y="7242"/>
                  </a:cubicBezTo>
                  <a:cubicBezTo>
                    <a:pt x="6150" y="7248"/>
                    <a:pt x="6163" y="7251"/>
                    <a:pt x="6176" y="7251"/>
                  </a:cubicBezTo>
                  <a:cubicBezTo>
                    <a:pt x="6237" y="7251"/>
                    <a:pt x="6305" y="7191"/>
                    <a:pt x="6305" y="7109"/>
                  </a:cubicBezTo>
                  <a:cubicBezTo>
                    <a:pt x="6305" y="6341"/>
                    <a:pt x="5638" y="5608"/>
                    <a:pt x="5071" y="5074"/>
                  </a:cubicBezTo>
                  <a:cubicBezTo>
                    <a:pt x="4403" y="4473"/>
                    <a:pt x="3670" y="4173"/>
                    <a:pt x="2869" y="3873"/>
                  </a:cubicBezTo>
                  <a:cubicBezTo>
                    <a:pt x="2102" y="3539"/>
                    <a:pt x="1468" y="3139"/>
                    <a:pt x="1134" y="2372"/>
                  </a:cubicBezTo>
                  <a:cubicBezTo>
                    <a:pt x="834" y="1671"/>
                    <a:pt x="834" y="804"/>
                    <a:pt x="1068" y="70"/>
                  </a:cubicBezTo>
                  <a:cubicBezTo>
                    <a:pt x="1088" y="29"/>
                    <a:pt x="1058" y="1"/>
                    <a:pt x="10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8" name="Google Shape;3208;p44"/>
            <p:cNvSpPr/>
            <p:nvPr/>
          </p:nvSpPr>
          <p:spPr>
            <a:xfrm>
              <a:off x="4000185" y="4301258"/>
              <a:ext cx="59421" cy="254163"/>
            </a:xfrm>
            <a:custGeom>
              <a:avLst/>
              <a:gdLst/>
              <a:ahLst/>
              <a:cxnLst/>
              <a:rect l="l" t="t" r="r" b="b"/>
              <a:pathLst>
                <a:path w="3303" h="14128" extrusionOk="0">
                  <a:moveTo>
                    <a:pt x="2907" y="0"/>
                  </a:moveTo>
                  <a:cubicBezTo>
                    <a:pt x="2799" y="0"/>
                    <a:pt x="2697" y="55"/>
                    <a:pt x="2669" y="184"/>
                  </a:cubicBezTo>
                  <a:cubicBezTo>
                    <a:pt x="2435" y="1451"/>
                    <a:pt x="2368" y="2786"/>
                    <a:pt x="2135" y="4053"/>
                  </a:cubicBezTo>
                  <a:cubicBezTo>
                    <a:pt x="1868" y="5354"/>
                    <a:pt x="1501" y="6588"/>
                    <a:pt x="1001" y="7789"/>
                  </a:cubicBezTo>
                  <a:cubicBezTo>
                    <a:pt x="567" y="8957"/>
                    <a:pt x="134" y="10124"/>
                    <a:pt x="33" y="11392"/>
                  </a:cubicBezTo>
                  <a:cubicBezTo>
                    <a:pt x="0" y="11959"/>
                    <a:pt x="33" y="12559"/>
                    <a:pt x="200" y="13126"/>
                  </a:cubicBezTo>
                  <a:cubicBezTo>
                    <a:pt x="334" y="13493"/>
                    <a:pt x="601" y="14094"/>
                    <a:pt x="1068" y="14127"/>
                  </a:cubicBezTo>
                  <a:cubicBezTo>
                    <a:pt x="1134" y="14127"/>
                    <a:pt x="1168" y="14094"/>
                    <a:pt x="1201" y="14027"/>
                  </a:cubicBezTo>
                  <a:cubicBezTo>
                    <a:pt x="1401" y="13660"/>
                    <a:pt x="1134" y="13060"/>
                    <a:pt x="1068" y="12659"/>
                  </a:cubicBezTo>
                  <a:cubicBezTo>
                    <a:pt x="934" y="12126"/>
                    <a:pt x="934" y="11525"/>
                    <a:pt x="1001" y="10992"/>
                  </a:cubicBezTo>
                  <a:cubicBezTo>
                    <a:pt x="1168" y="9791"/>
                    <a:pt x="1635" y="8657"/>
                    <a:pt x="2068" y="7556"/>
                  </a:cubicBezTo>
                  <a:cubicBezTo>
                    <a:pt x="2502" y="6388"/>
                    <a:pt x="2802" y="5187"/>
                    <a:pt x="2969" y="3987"/>
                  </a:cubicBezTo>
                  <a:cubicBezTo>
                    <a:pt x="3169" y="2752"/>
                    <a:pt x="3302" y="1485"/>
                    <a:pt x="3202" y="251"/>
                  </a:cubicBezTo>
                  <a:cubicBezTo>
                    <a:pt x="3202" y="98"/>
                    <a:pt x="3050" y="0"/>
                    <a:pt x="290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09" name="Google Shape;3209;p44"/>
            <p:cNvSpPr/>
            <p:nvPr/>
          </p:nvSpPr>
          <p:spPr>
            <a:xfrm>
              <a:off x="4651278" y="4314462"/>
              <a:ext cx="53430" cy="235309"/>
            </a:xfrm>
            <a:custGeom>
              <a:avLst/>
              <a:gdLst/>
              <a:ahLst/>
              <a:cxnLst/>
              <a:rect l="l" t="t" r="r" b="b"/>
              <a:pathLst>
                <a:path w="2970" h="13080" extrusionOk="0">
                  <a:moveTo>
                    <a:pt x="351" y="0"/>
                  </a:moveTo>
                  <a:cubicBezTo>
                    <a:pt x="259" y="0"/>
                    <a:pt x="167" y="50"/>
                    <a:pt x="134" y="150"/>
                  </a:cubicBezTo>
                  <a:cubicBezTo>
                    <a:pt x="1" y="717"/>
                    <a:pt x="1" y="1318"/>
                    <a:pt x="1" y="1885"/>
                  </a:cubicBezTo>
                  <a:cubicBezTo>
                    <a:pt x="1" y="2485"/>
                    <a:pt x="34" y="3086"/>
                    <a:pt x="101" y="3653"/>
                  </a:cubicBezTo>
                  <a:cubicBezTo>
                    <a:pt x="234" y="4820"/>
                    <a:pt x="534" y="5888"/>
                    <a:pt x="968" y="6989"/>
                  </a:cubicBezTo>
                  <a:cubicBezTo>
                    <a:pt x="1368" y="7989"/>
                    <a:pt x="1835" y="9023"/>
                    <a:pt x="1969" y="10157"/>
                  </a:cubicBezTo>
                  <a:cubicBezTo>
                    <a:pt x="2035" y="10691"/>
                    <a:pt x="1969" y="11192"/>
                    <a:pt x="1902" y="11725"/>
                  </a:cubicBezTo>
                  <a:cubicBezTo>
                    <a:pt x="1835" y="12159"/>
                    <a:pt x="1802" y="12859"/>
                    <a:pt x="2302" y="13060"/>
                  </a:cubicBezTo>
                  <a:cubicBezTo>
                    <a:pt x="2339" y="13072"/>
                    <a:pt x="2376" y="13080"/>
                    <a:pt x="2412" y="13080"/>
                  </a:cubicBezTo>
                  <a:cubicBezTo>
                    <a:pt x="2476" y="13080"/>
                    <a:pt x="2539" y="13056"/>
                    <a:pt x="2603" y="12993"/>
                  </a:cubicBezTo>
                  <a:cubicBezTo>
                    <a:pt x="2836" y="12593"/>
                    <a:pt x="2836" y="11925"/>
                    <a:pt x="2903" y="11492"/>
                  </a:cubicBezTo>
                  <a:cubicBezTo>
                    <a:pt x="2969" y="10991"/>
                    <a:pt x="2969" y="10458"/>
                    <a:pt x="2903" y="9957"/>
                  </a:cubicBezTo>
                  <a:cubicBezTo>
                    <a:pt x="2736" y="8890"/>
                    <a:pt x="2269" y="7889"/>
                    <a:pt x="1869" y="6888"/>
                  </a:cubicBezTo>
                  <a:cubicBezTo>
                    <a:pt x="1435" y="5854"/>
                    <a:pt x="1068" y="4820"/>
                    <a:pt x="901" y="3720"/>
                  </a:cubicBezTo>
                  <a:cubicBezTo>
                    <a:pt x="801" y="3086"/>
                    <a:pt x="768" y="2485"/>
                    <a:pt x="701" y="1885"/>
                  </a:cubicBezTo>
                  <a:cubicBezTo>
                    <a:pt x="668" y="1318"/>
                    <a:pt x="701" y="717"/>
                    <a:pt x="568" y="150"/>
                  </a:cubicBezTo>
                  <a:cubicBezTo>
                    <a:pt x="534" y="50"/>
                    <a:pt x="443" y="0"/>
                    <a:pt x="35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0" name="Google Shape;3210;p44"/>
            <p:cNvSpPr/>
            <p:nvPr/>
          </p:nvSpPr>
          <p:spPr>
            <a:xfrm>
              <a:off x="4169183" y="4034500"/>
              <a:ext cx="373490" cy="151116"/>
            </a:xfrm>
            <a:custGeom>
              <a:avLst/>
              <a:gdLst/>
              <a:ahLst/>
              <a:cxnLst/>
              <a:rect l="l" t="t" r="r" b="b"/>
              <a:pathLst>
                <a:path w="20761" h="8400" extrusionOk="0">
                  <a:moveTo>
                    <a:pt x="448" y="1"/>
                  </a:moveTo>
                  <a:cubicBezTo>
                    <a:pt x="232" y="1"/>
                    <a:pt x="1" y="219"/>
                    <a:pt x="46" y="468"/>
                  </a:cubicBezTo>
                  <a:cubicBezTo>
                    <a:pt x="380" y="2236"/>
                    <a:pt x="1447" y="3871"/>
                    <a:pt x="2748" y="5105"/>
                  </a:cubicBezTo>
                  <a:cubicBezTo>
                    <a:pt x="4049" y="6406"/>
                    <a:pt x="5650" y="7373"/>
                    <a:pt x="7385" y="7940"/>
                  </a:cubicBezTo>
                  <a:cubicBezTo>
                    <a:pt x="8383" y="8251"/>
                    <a:pt x="9405" y="8399"/>
                    <a:pt x="10420" y="8399"/>
                  </a:cubicBezTo>
                  <a:cubicBezTo>
                    <a:pt x="13004" y="8399"/>
                    <a:pt x="15548" y="7438"/>
                    <a:pt x="17559" y="5739"/>
                  </a:cubicBezTo>
                  <a:cubicBezTo>
                    <a:pt x="18326" y="5105"/>
                    <a:pt x="18993" y="4338"/>
                    <a:pt x="19560" y="3504"/>
                  </a:cubicBezTo>
                  <a:cubicBezTo>
                    <a:pt x="19860" y="3103"/>
                    <a:pt x="20094" y="2636"/>
                    <a:pt x="20294" y="2203"/>
                  </a:cubicBezTo>
                  <a:cubicBezTo>
                    <a:pt x="20494" y="1769"/>
                    <a:pt x="20761" y="1302"/>
                    <a:pt x="20494" y="868"/>
                  </a:cubicBezTo>
                  <a:cubicBezTo>
                    <a:pt x="20494" y="835"/>
                    <a:pt x="20494" y="802"/>
                    <a:pt x="20494" y="735"/>
                  </a:cubicBezTo>
                  <a:cubicBezTo>
                    <a:pt x="20474" y="596"/>
                    <a:pt x="20372" y="516"/>
                    <a:pt x="20257" y="516"/>
                  </a:cubicBezTo>
                  <a:cubicBezTo>
                    <a:pt x="20179" y="516"/>
                    <a:pt x="20095" y="554"/>
                    <a:pt x="20027" y="635"/>
                  </a:cubicBezTo>
                  <a:cubicBezTo>
                    <a:pt x="20061" y="635"/>
                    <a:pt x="20061" y="668"/>
                    <a:pt x="20094" y="668"/>
                  </a:cubicBezTo>
                  <a:cubicBezTo>
                    <a:pt x="19994" y="668"/>
                    <a:pt x="19894" y="702"/>
                    <a:pt x="19794" y="735"/>
                  </a:cubicBezTo>
                  <a:cubicBezTo>
                    <a:pt x="19727" y="802"/>
                    <a:pt x="19660" y="868"/>
                    <a:pt x="19627" y="935"/>
                  </a:cubicBezTo>
                  <a:cubicBezTo>
                    <a:pt x="19493" y="1102"/>
                    <a:pt x="19427" y="1302"/>
                    <a:pt x="19360" y="1502"/>
                  </a:cubicBezTo>
                  <a:cubicBezTo>
                    <a:pt x="19160" y="1869"/>
                    <a:pt x="18993" y="2236"/>
                    <a:pt x="18760" y="2603"/>
                  </a:cubicBezTo>
                  <a:cubicBezTo>
                    <a:pt x="18326" y="3303"/>
                    <a:pt x="17792" y="3937"/>
                    <a:pt x="17192" y="4504"/>
                  </a:cubicBezTo>
                  <a:cubicBezTo>
                    <a:pt x="16024" y="5605"/>
                    <a:pt x="14590" y="6439"/>
                    <a:pt x="13056" y="6873"/>
                  </a:cubicBezTo>
                  <a:cubicBezTo>
                    <a:pt x="12218" y="7117"/>
                    <a:pt x="11364" y="7234"/>
                    <a:pt x="10516" y="7234"/>
                  </a:cubicBezTo>
                  <a:cubicBezTo>
                    <a:pt x="8122" y="7234"/>
                    <a:pt x="5772" y="6305"/>
                    <a:pt x="3949" y="4704"/>
                  </a:cubicBezTo>
                  <a:cubicBezTo>
                    <a:pt x="2515" y="3437"/>
                    <a:pt x="1547" y="1869"/>
                    <a:pt x="713" y="168"/>
                  </a:cubicBezTo>
                  <a:cubicBezTo>
                    <a:pt x="649" y="50"/>
                    <a:pt x="550" y="1"/>
                    <a:pt x="4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1" name="Google Shape;3211;p44"/>
            <p:cNvSpPr/>
            <p:nvPr/>
          </p:nvSpPr>
          <p:spPr>
            <a:xfrm>
              <a:off x="4101001" y="3847835"/>
              <a:ext cx="45623" cy="60123"/>
            </a:xfrm>
            <a:custGeom>
              <a:avLst/>
              <a:gdLst/>
              <a:ahLst/>
              <a:cxnLst/>
              <a:rect l="l" t="t" r="r" b="b"/>
              <a:pathLst>
                <a:path w="2536" h="3342" extrusionOk="0">
                  <a:moveTo>
                    <a:pt x="502" y="1"/>
                  </a:moveTo>
                  <a:cubicBezTo>
                    <a:pt x="479" y="1"/>
                    <a:pt x="457" y="2"/>
                    <a:pt x="434" y="3"/>
                  </a:cubicBezTo>
                  <a:cubicBezTo>
                    <a:pt x="134" y="36"/>
                    <a:pt x="0" y="403"/>
                    <a:pt x="267" y="570"/>
                  </a:cubicBezTo>
                  <a:cubicBezTo>
                    <a:pt x="434" y="637"/>
                    <a:pt x="567" y="703"/>
                    <a:pt x="701" y="804"/>
                  </a:cubicBezTo>
                  <a:cubicBezTo>
                    <a:pt x="767" y="837"/>
                    <a:pt x="834" y="870"/>
                    <a:pt x="867" y="904"/>
                  </a:cubicBezTo>
                  <a:cubicBezTo>
                    <a:pt x="901" y="937"/>
                    <a:pt x="901" y="937"/>
                    <a:pt x="934" y="937"/>
                  </a:cubicBezTo>
                  <a:cubicBezTo>
                    <a:pt x="967" y="970"/>
                    <a:pt x="1001" y="1004"/>
                    <a:pt x="1034" y="1037"/>
                  </a:cubicBezTo>
                  <a:cubicBezTo>
                    <a:pt x="1101" y="1104"/>
                    <a:pt x="1134" y="1170"/>
                    <a:pt x="1201" y="1204"/>
                  </a:cubicBezTo>
                  <a:cubicBezTo>
                    <a:pt x="1201" y="1237"/>
                    <a:pt x="1201" y="1237"/>
                    <a:pt x="1201" y="1237"/>
                  </a:cubicBezTo>
                  <a:cubicBezTo>
                    <a:pt x="1234" y="1271"/>
                    <a:pt x="1268" y="1337"/>
                    <a:pt x="1301" y="1371"/>
                  </a:cubicBezTo>
                  <a:cubicBezTo>
                    <a:pt x="1301" y="1371"/>
                    <a:pt x="1301" y="1404"/>
                    <a:pt x="1334" y="1404"/>
                  </a:cubicBezTo>
                  <a:cubicBezTo>
                    <a:pt x="967" y="1504"/>
                    <a:pt x="634" y="1738"/>
                    <a:pt x="534" y="2104"/>
                  </a:cubicBezTo>
                  <a:cubicBezTo>
                    <a:pt x="417" y="2749"/>
                    <a:pt x="891" y="3341"/>
                    <a:pt x="1505" y="3341"/>
                  </a:cubicBezTo>
                  <a:cubicBezTo>
                    <a:pt x="1590" y="3341"/>
                    <a:pt x="1678" y="3330"/>
                    <a:pt x="1768" y="3305"/>
                  </a:cubicBezTo>
                  <a:cubicBezTo>
                    <a:pt x="2302" y="3172"/>
                    <a:pt x="2535" y="2571"/>
                    <a:pt x="2502" y="2038"/>
                  </a:cubicBezTo>
                  <a:cubicBezTo>
                    <a:pt x="2469" y="1537"/>
                    <a:pt x="2235" y="1070"/>
                    <a:pt x="1901" y="703"/>
                  </a:cubicBezTo>
                  <a:cubicBezTo>
                    <a:pt x="1550" y="352"/>
                    <a:pt x="1015" y="1"/>
                    <a:pt x="502" y="1"/>
                  </a:cubicBezTo>
                  <a:close/>
                </a:path>
              </a:pathLst>
            </a:custGeom>
            <a:solidFill>
              <a:srgbClr val="F0BC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2" name="Google Shape;3212;p44"/>
            <p:cNvSpPr/>
            <p:nvPr/>
          </p:nvSpPr>
          <p:spPr>
            <a:xfrm>
              <a:off x="4583474" y="3857010"/>
              <a:ext cx="34217" cy="58036"/>
            </a:xfrm>
            <a:custGeom>
              <a:avLst/>
              <a:gdLst/>
              <a:ahLst/>
              <a:cxnLst/>
              <a:rect l="l" t="t" r="r" b="b"/>
              <a:pathLst>
                <a:path w="1902" h="3226" extrusionOk="0">
                  <a:moveTo>
                    <a:pt x="1197" y="0"/>
                  </a:moveTo>
                  <a:cubicBezTo>
                    <a:pt x="839" y="0"/>
                    <a:pt x="540" y="343"/>
                    <a:pt x="367" y="660"/>
                  </a:cubicBezTo>
                  <a:cubicBezTo>
                    <a:pt x="200" y="1027"/>
                    <a:pt x="100" y="1461"/>
                    <a:pt x="67" y="1861"/>
                  </a:cubicBezTo>
                  <a:cubicBezTo>
                    <a:pt x="0" y="2328"/>
                    <a:pt x="167" y="2895"/>
                    <a:pt x="634" y="3129"/>
                  </a:cubicBezTo>
                  <a:cubicBezTo>
                    <a:pt x="760" y="3192"/>
                    <a:pt x="893" y="3225"/>
                    <a:pt x="1027" y="3225"/>
                  </a:cubicBezTo>
                  <a:cubicBezTo>
                    <a:pt x="1177" y="3225"/>
                    <a:pt x="1327" y="3184"/>
                    <a:pt x="1468" y="3096"/>
                  </a:cubicBezTo>
                  <a:cubicBezTo>
                    <a:pt x="1702" y="2962"/>
                    <a:pt x="1902" y="2695"/>
                    <a:pt x="1868" y="2395"/>
                  </a:cubicBezTo>
                  <a:cubicBezTo>
                    <a:pt x="1868" y="2061"/>
                    <a:pt x="1635" y="1795"/>
                    <a:pt x="1335" y="1728"/>
                  </a:cubicBezTo>
                  <a:cubicBezTo>
                    <a:pt x="1265" y="1714"/>
                    <a:pt x="1196" y="1706"/>
                    <a:pt x="1132" y="1706"/>
                  </a:cubicBezTo>
                  <a:cubicBezTo>
                    <a:pt x="1041" y="1706"/>
                    <a:pt x="960" y="1722"/>
                    <a:pt x="901" y="1761"/>
                  </a:cubicBezTo>
                  <a:cubicBezTo>
                    <a:pt x="901" y="1737"/>
                    <a:pt x="901" y="1712"/>
                    <a:pt x="901" y="1695"/>
                  </a:cubicBezTo>
                  <a:cubicBezTo>
                    <a:pt x="901" y="1661"/>
                    <a:pt x="901" y="1594"/>
                    <a:pt x="901" y="1561"/>
                  </a:cubicBezTo>
                  <a:cubicBezTo>
                    <a:pt x="934" y="1428"/>
                    <a:pt x="968" y="1261"/>
                    <a:pt x="1034" y="1127"/>
                  </a:cubicBezTo>
                  <a:cubicBezTo>
                    <a:pt x="1034" y="1103"/>
                    <a:pt x="1070" y="1024"/>
                    <a:pt x="1063" y="1024"/>
                  </a:cubicBezTo>
                  <a:cubicBezTo>
                    <a:pt x="1062" y="1024"/>
                    <a:pt x="1061" y="1025"/>
                    <a:pt x="1060" y="1026"/>
                  </a:cubicBezTo>
                  <a:lnTo>
                    <a:pt x="1060" y="1026"/>
                  </a:lnTo>
                  <a:cubicBezTo>
                    <a:pt x="1072" y="1005"/>
                    <a:pt x="1079" y="983"/>
                    <a:pt x="1101" y="961"/>
                  </a:cubicBezTo>
                  <a:cubicBezTo>
                    <a:pt x="1134" y="927"/>
                    <a:pt x="1134" y="894"/>
                    <a:pt x="1168" y="861"/>
                  </a:cubicBezTo>
                  <a:cubicBezTo>
                    <a:pt x="1168" y="861"/>
                    <a:pt x="1168" y="827"/>
                    <a:pt x="1201" y="827"/>
                  </a:cubicBezTo>
                  <a:cubicBezTo>
                    <a:pt x="1201" y="794"/>
                    <a:pt x="1235" y="794"/>
                    <a:pt x="1268" y="761"/>
                  </a:cubicBezTo>
                  <a:cubicBezTo>
                    <a:pt x="1268" y="761"/>
                    <a:pt x="1268" y="727"/>
                    <a:pt x="1301" y="727"/>
                  </a:cubicBezTo>
                  <a:cubicBezTo>
                    <a:pt x="1368" y="694"/>
                    <a:pt x="1435" y="627"/>
                    <a:pt x="1535" y="560"/>
                  </a:cubicBezTo>
                  <a:cubicBezTo>
                    <a:pt x="1702" y="394"/>
                    <a:pt x="1601" y="93"/>
                    <a:pt x="1368" y="27"/>
                  </a:cubicBezTo>
                  <a:cubicBezTo>
                    <a:pt x="1310" y="9"/>
                    <a:pt x="1252" y="0"/>
                    <a:pt x="1197" y="0"/>
                  </a:cubicBezTo>
                  <a:close/>
                </a:path>
              </a:pathLst>
            </a:custGeom>
            <a:solidFill>
              <a:srgbClr val="F0BC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3" name="Google Shape;3213;p44"/>
            <p:cNvSpPr/>
            <p:nvPr/>
          </p:nvSpPr>
          <p:spPr>
            <a:xfrm>
              <a:off x="3974873" y="3651527"/>
              <a:ext cx="734640" cy="198196"/>
            </a:xfrm>
            <a:custGeom>
              <a:avLst/>
              <a:gdLst/>
              <a:ahLst/>
              <a:cxnLst/>
              <a:rect l="l" t="t" r="r" b="b"/>
              <a:pathLst>
                <a:path w="40836" h="11017" extrusionOk="0">
                  <a:moveTo>
                    <a:pt x="24696" y="0"/>
                  </a:moveTo>
                  <a:cubicBezTo>
                    <a:pt x="24624" y="0"/>
                    <a:pt x="24551" y="23"/>
                    <a:pt x="24490" y="74"/>
                  </a:cubicBezTo>
                  <a:cubicBezTo>
                    <a:pt x="23890" y="708"/>
                    <a:pt x="23523" y="1508"/>
                    <a:pt x="22956" y="2142"/>
                  </a:cubicBezTo>
                  <a:cubicBezTo>
                    <a:pt x="22389" y="2809"/>
                    <a:pt x="21688" y="3376"/>
                    <a:pt x="20954" y="3843"/>
                  </a:cubicBezTo>
                  <a:cubicBezTo>
                    <a:pt x="20187" y="4310"/>
                    <a:pt x="19387" y="4644"/>
                    <a:pt x="18519" y="4811"/>
                  </a:cubicBezTo>
                  <a:cubicBezTo>
                    <a:pt x="17519" y="5044"/>
                    <a:pt x="16485" y="4877"/>
                    <a:pt x="15484" y="5144"/>
                  </a:cubicBezTo>
                  <a:cubicBezTo>
                    <a:pt x="14016" y="5544"/>
                    <a:pt x="12982" y="6845"/>
                    <a:pt x="11848" y="7846"/>
                  </a:cubicBezTo>
                  <a:cubicBezTo>
                    <a:pt x="11214" y="8380"/>
                    <a:pt x="10547" y="8747"/>
                    <a:pt x="9713" y="8747"/>
                  </a:cubicBezTo>
                  <a:cubicBezTo>
                    <a:pt x="8934" y="8722"/>
                    <a:pt x="8190" y="8502"/>
                    <a:pt x="7429" y="8502"/>
                  </a:cubicBezTo>
                  <a:cubicBezTo>
                    <a:pt x="7148" y="8502"/>
                    <a:pt x="6865" y="8532"/>
                    <a:pt x="6577" y="8613"/>
                  </a:cubicBezTo>
                  <a:cubicBezTo>
                    <a:pt x="5510" y="8914"/>
                    <a:pt x="4643" y="9614"/>
                    <a:pt x="3509" y="9714"/>
                  </a:cubicBezTo>
                  <a:cubicBezTo>
                    <a:pt x="3368" y="9727"/>
                    <a:pt x="3227" y="9733"/>
                    <a:pt x="3086" y="9733"/>
                  </a:cubicBezTo>
                  <a:cubicBezTo>
                    <a:pt x="2121" y="9733"/>
                    <a:pt x="1154" y="9442"/>
                    <a:pt x="340" y="8947"/>
                  </a:cubicBezTo>
                  <a:cubicBezTo>
                    <a:pt x="312" y="8930"/>
                    <a:pt x="283" y="8923"/>
                    <a:pt x="255" y="8923"/>
                  </a:cubicBezTo>
                  <a:cubicBezTo>
                    <a:pt x="116" y="8923"/>
                    <a:pt x="1" y="9103"/>
                    <a:pt x="140" y="9214"/>
                  </a:cubicBezTo>
                  <a:cubicBezTo>
                    <a:pt x="996" y="10070"/>
                    <a:pt x="2126" y="10463"/>
                    <a:pt x="3273" y="10463"/>
                  </a:cubicBezTo>
                  <a:cubicBezTo>
                    <a:pt x="4048" y="10463"/>
                    <a:pt x="4831" y="10284"/>
                    <a:pt x="5543" y="9948"/>
                  </a:cubicBezTo>
                  <a:cubicBezTo>
                    <a:pt x="6010" y="9747"/>
                    <a:pt x="6444" y="9514"/>
                    <a:pt x="6944" y="9414"/>
                  </a:cubicBezTo>
                  <a:cubicBezTo>
                    <a:pt x="7139" y="9363"/>
                    <a:pt x="7333" y="9343"/>
                    <a:pt x="7527" y="9343"/>
                  </a:cubicBezTo>
                  <a:cubicBezTo>
                    <a:pt x="7966" y="9343"/>
                    <a:pt x="8406" y="9445"/>
                    <a:pt x="8846" y="9514"/>
                  </a:cubicBezTo>
                  <a:cubicBezTo>
                    <a:pt x="9150" y="9557"/>
                    <a:pt x="9447" y="9583"/>
                    <a:pt x="9740" y="9583"/>
                  </a:cubicBezTo>
                  <a:cubicBezTo>
                    <a:pt x="10345" y="9583"/>
                    <a:pt x="10930" y="9473"/>
                    <a:pt x="11514" y="9180"/>
                  </a:cubicBezTo>
                  <a:cubicBezTo>
                    <a:pt x="12982" y="8447"/>
                    <a:pt x="13916" y="6879"/>
                    <a:pt x="15417" y="6245"/>
                  </a:cubicBezTo>
                  <a:cubicBezTo>
                    <a:pt x="16384" y="5845"/>
                    <a:pt x="17519" y="6045"/>
                    <a:pt x="18553" y="5878"/>
                  </a:cubicBezTo>
                  <a:cubicBezTo>
                    <a:pt x="19453" y="5711"/>
                    <a:pt x="20354" y="5378"/>
                    <a:pt x="21188" y="4977"/>
                  </a:cubicBezTo>
                  <a:cubicBezTo>
                    <a:pt x="22122" y="4477"/>
                    <a:pt x="22956" y="3843"/>
                    <a:pt x="23656" y="3043"/>
                  </a:cubicBezTo>
                  <a:cubicBezTo>
                    <a:pt x="23790" y="2909"/>
                    <a:pt x="23923" y="2742"/>
                    <a:pt x="24023" y="2609"/>
                  </a:cubicBezTo>
                  <a:cubicBezTo>
                    <a:pt x="24057" y="2676"/>
                    <a:pt x="24090" y="2776"/>
                    <a:pt x="24090" y="2843"/>
                  </a:cubicBezTo>
                  <a:cubicBezTo>
                    <a:pt x="24324" y="3476"/>
                    <a:pt x="24690" y="4077"/>
                    <a:pt x="25191" y="4510"/>
                  </a:cubicBezTo>
                  <a:cubicBezTo>
                    <a:pt x="26192" y="5411"/>
                    <a:pt x="27426" y="5811"/>
                    <a:pt x="28660" y="6245"/>
                  </a:cubicBezTo>
                  <a:cubicBezTo>
                    <a:pt x="29294" y="6445"/>
                    <a:pt x="29894" y="6679"/>
                    <a:pt x="30461" y="7046"/>
                  </a:cubicBezTo>
                  <a:cubicBezTo>
                    <a:pt x="31028" y="7446"/>
                    <a:pt x="31462" y="8013"/>
                    <a:pt x="31862" y="8580"/>
                  </a:cubicBezTo>
                  <a:cubicBezTo>
                    <a:pt x="32796" y="9814"/>
                    <a:pt x="33897" y="10648"/>
                    <a:pt x="35431" y="10915"/>
                  </a:cubicBezTo>
                  <a:cubicBezTo>
                    <a:pt x="35847" y="10983"/>
                    <a:pt x="36265" y="11017"/>
                    <a:pt x="36682" y="11017"/>
                  </a:cubicBezTo>
                  <a:cubicBezTo>
                    <a:pt x="38109" y="11017"/>
                    <a:pt x="39522" y="10622"/>
                    <a:pt x="40735" y="9848"/>
                  </a:cubicBezTo>
                  <a:cubicBezTo>
                    <a:pt x="40835" y="9747"/>
                    <a:pt x="40802" y="9547"/>
                    <a:pt x="40635" y="9547"/>
                  </a:cubicBezTo>
                  <a:cubicBezTo>
                    <a:pt x="39868" y="9547"/>
                    <a:pt x="39101" y="9581"/>
                    <a:pt x="38367" y="9714"/>
                  </a:cubicBezTo>
                  <a:cubicBezTo>
                    <a:pt x="37729" y="9830"/>
                    <a:pt x="37067" y="9921"/>
                    <a:pt x="36423" y="9921"/>
                  </a:cubicBezTo>
                  <a:cubicBezTo>
                    <a:pt x="36325" y="9921"/>
                    <a:pt x="36228" y="9919"/>
                    <a:pt x="36132" y="9914"/>
                  </a:cubicBezTo>
                  <a:cubicBezTo>
                    <a:pt x="35498" y="9848"/>
                    <a:pt x="34831" y="9681"/>
                    <a:pt x="34264" y="9381"/>
                  </a:cubicBezTo>
                  <a:cubicBezTo>
                    <a:pt x="33664" y="9080"/>
                    <a:pt x="33197" y="8580"/>
                    <a:pt x="32796" y="8046"/>
                  </a:cubicBezTo>
                  <a:cubicBezTo>
                    <a:pt x="32396" y="7513"/>
                    <a:pt x="31996" y="6945"/>
                    <a:pt x="31495" y="6512"/>
                  </a:cubicBezTo>
                  <a:cubicBezTo>
                    <a:pt x="31028" y="6112"/>
                    <a:pt x="30495" y="5811"/>
                    <a:pt x="29961" y="5578"/>
                  </a:cubicBezTo>
                  <a:cubicBezTo>
                    <a:pt x="28860" y="5111"/>
                    <a:pt x="27659" y="4911"/>
                    <a:pt x="26592" y="4377"/>
                  </a:cubicBezTo>
                  <a:cubicBezTo>
                    <a:pt x="25958" y="4043"/>
                    <a:pt x="25358" y="3610"/>
                    <a:pt x="24991" y="2976"/>
                  </a:cubicBezTo>
                  <a:cubicBezTo>
                    <a:pt x="24791" y="2642"/>
                    <a:pt x="24657" y="2275"/>
                    <a:pt x="24590" y="1909"/>
                  </a:cubicBezTo>
                  <a:cubicBezTo>
                    <a:pt x="24590" y="1875"/>
                    <a:pt x="24590" y="1842"/>
                    <a:pt x="24557" y="1842"/>
                  </a:cubicBezTo>
                  <a:cubicBezTo>
                    <a:pt x="24824" y="1375"/>
                    <a:pt x="25024" y="874"/>
                    <a:pt x="25024" y="307"/>
                  </a:cubicBezTo>
                  <a:cubicBezTo>
                    <a:pt x="25024" y="121"/>
                    <a:pt x="24862" y="0"/>
                    <a:pt x="246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4" name="Google Shape;3214;p44"/>
            <p:cNvSpPr/>
            <p:nvPr/>
          </p:nvSpPr>
          <p:spPr>
            <a:xfrm>
              <a:off x="4240945" y="3822073"/>
              <a:ext cx="66491" cy="25294"/>
            </a:xfrm>
            <a:custGeom>
              <a:avLst/>
              <a:gdLst/>
              <a:ahLst/>
              <a:cxnLst/>
              <a:rect l="l" t="t" r="r" b="b"/>
              <a:pathLst>
                <a:path w="3696" h="1406" extrusionOk="0">
                  <a:moveTo>
                    <a:pt x="1761" y="1"/>
                  </a:moveTo>
                  <a:cubicBezTo>
                    <a:pt x="1428" y="34"/>
                    <a:pt x="1127" y="101"/>
                    <a:pt x="827" y="201"/>
                  </a:cubicBezTo>
                  <a:cubicBezTo>
                    <a:pt x="527" y="334"/>
                    <a:pt x="193" y="534"/>
                    <a:pt x="93" y="868"/>
                  </a:cubicBezTo>
                  <a:cubicBezTo>
                    <a:pt x="1" y="1084"/>
                    <a:pt x="223" y="1272"/>
                    <a:pt x="415" y="1272"/>
                  </a:cubicBezTo>
                  <a:cubicBezTo>
                    <a:pt x="430" y="1272"/>
                    <a:pt x="446" y="1271"/>
                    <a:pt x="460" y="1268"/>
                  </a:cubicBezTo>
                  <a:cubicBezTo>
                    <a:pt x="594" y="1235"/>
                    <a:pt x="727" y="1135"/>
                    <a:pt x="827" y="1101"/>
                  </a:cubicBezTo>
                  <a:cubicBezTo>
                    <a:pt x="894" y="1068"/>
                    <a:pt x="961" y="1035"/>
                    <a:pt x="994" y="1001"/>
                  </a:cubicBezTo>
                  <a:lnTo>
                    <a:pt x="1027" y="1001"/>
                  </a:lnTo>
                  <a:cubicBezTo>
                    <a:pt x="1061" y="968"/>
                    <a:pt x="1094" y="968"/>
                    <a:pt x="1127" y="968"/>
                  </a:cubicBezTo>
                  <a:cubicBezTo>
                    <a:pt x="1228" y="935"/>
                    <a:pt x="1361" y="901"/>
                    <a:pt x="1461" y="868"/>
                  </a:cubicBezTo>
                  <a:lnTo>
                    <a:pt x="1995" y="868"/>
                  </a:lnTo>
                  <a:cubicBezTo>
                    <a:pt x="2028" y="868"/>
                    <a:pt x="2062" y="901"/>
                    <a:pt x="2062" y="901"/>
                  </a:cubicBezTo>
                  <a:cubicBezTo>
                    <a:pt x="2162" y="901"/>
                    <a:pt x="2295" y="935"/>
                    <a:pt x="2395" y="1001"/>
                  </a:cubicBezTo>
                  <a:lnTo>
                    <a:pt x="2428" y="1001"/>
                  </a:lnTo>
                  <a:cubicBezTo>
                    <a:pt x="2462" y="1001"/>
                    <a:pt x="2495" y="1035"/>
                    <a:pt x="2529" y="1035"/>
                  </a:cubicBezTo>
                  <a:cubicBezTo>
                    <a:pt x="2562" y="1068"/>
                    <a:pt x="2629" y="1101"/>
                    <a:pt x="2662" y="1135"/>
                  </a:cubicBezTo>
                  <a:cubicBezTo>
                    <a:pt x="2687" y="1135"/>
                    <a:pt x="2768" y="1191"/>
                    <a:pt x="2779" y="1191"/>
                  </a:cubicBezTo>
                  <a:cubicBezTo>
                    <a:pt x="2783" y="1191"/>
                    <a:pt x="2779" y="1185"/>
                    <a:pt x="2762" y="1168"/>
                  </a:cubicBezTo>
                  <a:lnTo>
                    <a:pt x="2762" y="1168"/>
                  </a:lnTo>
                  <a:cubicBezTo>
                    <a:pt x="2790" y="1196"/>
                    <a:pt x="2817" y="1223"/>
                    <a:pt x="2864" y="1251"/>
                  </a:cubicBezTo>
                  <a:lnTo>
                    <a:pt x="2864" y="1251"/>
                  </a:lnTo>
                  <a:cubicBezTo>
                    <a:pt x="2872" y="1263"/>
                    <a:pt x="2962" y="1335"/>
                    <a:pt x="2962" y="1335"/>
                  </a:cubicBezTo>
                  <a:cubicBezTo>
                    <a:pt x="3036" y="1384"/>
                    <a:pt x="3118" y="1406"/>
                    <a:pt x="3200" y="1406"/>
                  </a:cubicBezTo>
                  <a:cubicBezTo>
                    <a:pt x="3340" y="1406"/>
                    <a:pt x="3478" y="1340"/>
                    <a:pt x="3563" y="1235"/>
                  </a:cubicBezTo>
                  <a:cubicBezTo>
                    <a:pt x="3696" y="1035"/>
                    <a:pt x="3663" y="801"/>
                    <a:pt x="3529" y="634"/>
                  </a:cubicBezTo>
                  <a:cubicBezTo>
                    <a:pt x="3329" y="401"/>
                    <a:pt x="2962" y="234"/>
                    <a:pt x="2695" y="134"/>
                  </a:cubicBezTo>
                  <a:cubicBezTo>
                    <a:pt x="2395" y="34"/>
                    <a:pt x="2062" y="1"/>
                    <a:pt x="176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5" name="Google Shape;3215;p44"/>
            <p:cNvSpPr/>
            <p:nvPr/>
          </p:nvSpPr>
          <p:spPr>
            <a:xfrm>
              <a:off x="4418686" y="3822073"/>
              <a:ext cx="66383" cy="25006"/>
            </a:xfrm>
            <a:custGeom>
              <a:avLst/>
              <a:gdLst/>
              <a:ahLst/>
              <a:cxnLst/>
              <a:rect l="l" t="t" r="r" b="b"/>
              <a:pathLst>
                <a:path w="3690" h="1390" extrusionOk="0">
                  <a:moveTo>
                    <a:pt x="1755" y="1"/>
                  </a:moveTo>
                  <a:cubicBezTo>
                    <a:pt x="1455" y="34"/>
                    <a:pt x="1121" y="101"/>
                    <a:pt x="854" y="201"/>
                  </a:cubicBezTo>
                  <a:cubicBezTo>
                    <a:pt x="554" y="334"/>
                    <a:pt x="187" y="534"/>
                    <a:pt x="87" y="868"/>
                  </a:cubicBezTo>
                  <a:cubicBezTo>
                    <a:pt x="0" y="1070"/>
                    <a:pt x="190" y="1248"/>
                    <a:pt x="394" y="1248"/>
                  </a:cubicBezTo>
                  <a:cubicBezTo>
                    <a:pt x="425" y="1248"/>
                    <a:pt x="456" y="1244"/>
                    <a:pt x="487" y="1235"/>
                  </a:cubicBezTo>
                  <a:cubicBezTo>
                    <a:pt x="588" y="1235"/>
                    <a:pt x="721" y="1135"/>
                    <a:pt x="821" y="1068"/>
                  </a:cubicBezTo>
                  <a:cubicBezTo>
                    <a:pt x="888" y="1068"/>
                    <a:pt x="954" y="1035"/>
                    <a:pt x="1021" y="1001"/>
                  </a:cubicBezTo>
                  <a:cubicBezTo>
                    <a:pt x="1055" y="968"/>
                    <a:pt x="1088" y="968"/>
                    <a:pt x="1121" y="968"/>
                  </a:cubicBezTo>
                  <a:cubicBezTo>
                    <a:pt x="1221" y="901"/>
                    <a:pt x="1355" y="901"/>
                    <a:pt x="1455" y="868"/>
                  </a:cubicBezTo>
                  <a:lnTo>
                    <a:pt x="2055" y="868"/>
                  </a:lnTo>
                  <a:cubicBezTo>
                    <a:pt x="2189" y="901"/>
                    <a:pt x="2289" y="935"/>
                    <a:pt x="2422" y="968"/>
                  </a:cubicBezTo>
                  <a:cubicBezTo>
                    <a:pt x="2422" y="968"/>
                    <a:pt x="2422" y="968"/>
                    <a:pt x="2422" y="1001"/>
                  </a:cubicBezTo>
                  <a:cubicBezTo>
                    <a:pt x="2456" y="1001"/>
                    <a:pt x="2489" y="1001"/>
                    <a:pt x="2522" y="1035"/>
                  </a:cubicBezTo>
                  <a:cubicBezTo>
                    <a:pt x="2589" y="1068"/>
                    <a:pt x="2622" y="1068"/>
                    <a:pt x="2689" y="1101"/>
                  </a:cubicBezTo>
                  <a:cubicBezTo>
                    <a:pt x="2689" y="1127"/>
                    <a:pt x="2766" y="1191"/>
                    <a:pt x="2774" y="1191"/>
                  </a:cubicBezTo>
                  <a:cubicBezTo>
                    <a:pt x="2776" y="1191"/>
                    <a:pt x="2772" y="1184"/>
                    <a:pt x="2756" y="1168"/>
                  </a:cubicBezTo>
                  <a:lnTo>
                    <a:pt x="2756" y="1168"/>
                  </a:lnTo>
                  <a:cubicBezTo>
                    <a:pt x="2789" y="1202"/>
                    <a:pt x="2856" y="1235"/>
                    <a:pt x="2889" y="1268"/>
                  </a:cubicBezTo>
                  <a:cubicBezTo>
                    <a:pt x="2876" y="1255"/>
                    <a:pt x="2870" y="1250"/>
                    <a:pt x="2871" y="1250"/>
                  </a:cubicBezTo>
                  <a:lnTo>
                    <a:pt x="2871" y="1250"/>
                  </a:lnTo>
                  <a:cubicBezTo>
                    <a:pt x="2872" y="1250"/>
                    <a:pt x="2963" y="1335"/>
                    <a:pt x="2989" y="1335"/>
                  </a:cubicBezTo>
                  <a:cubicBezTo>
                    <a:pt x="3049" y="1371"/>
                    <a:pt x="3122" y="1390"/>
                    <a:pt x="3197" y="1390"/>
                  </a:cubicBezTo>
                  <a:cubicBezTo>
                    <a:pt x="3330" y="1390"/>
                    <a:pt x="3471" y="1330"/>
                    <a:pt x="3556" y="1201"/>
                  </a:cubicBezTo>
                  <a:cubicBezTo>
                    <a:pt x="3690" y="1035"/>
                    <a:pt x="3656" y="801"/>
                    <a:pt x="3523" y="634"/>
                  </a:cubicBezTo>
                  <a:cubicBezTo>
                    <a:pt x="3323" y="401"/>
                    <a:pt x="2956" y="234"/>
                    <a:pt x="2689" y="134"/>
                  </a:cubicBezTo>
                  <a:cubicBezTo>
                    <a:pt x="2389" y="34"/>
                    <a:pt x="2055" y="1"/>
                    <a:pt x="175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6" name="Google Shape;3216;p44"/>
            <p:cNvSpPr/>
            <p:nvPr/>
          </p:nvSpPr>
          <p:spPr>
            <a:xfrm>
              <a:off x="4257621" y="3886892"/>
              <a:ext cx="35422" cy="51613"/>
            </a:xfrm>
            <a:custGeom>
              <a:avLst/>
              <a:gdLst/>
              <a:ahLst/>
              <a:cxnLst/>
              <a:rect l="l" t="t" r="r" b="b"/>
              <a:pathLst>
                <a:path w="1969" h="2869" extrusionOk="0">
                  <a:moveTo>
                    <a:pt x="968" y="0"/>
                  </a:moveTo>
                  <a:cubicBezTo>
                    <a:pt x="901" y="34"/>
                    <a:pt x="801" y="34"/>
                    <a:pt x="734" y="34"/>
                  </a:cubicBezTo>
                  <a:cubicBezTo>
                    <a:pt x="567" y="100"/>
                    <a:pt x="434" y="167"/>
                    <a:pt x="301" y="300"/>
                  </a:cubicBezTo>
                  <a:cubicBezTo>
                    <a:pt x="267" y="334"/>
                    <a:pt x="200" y="400"/>
                    <a:pt x="167" y="467"/>
                  </a:cubicBezTo>
                  <a:cubicBezTo>
                    <a:pt x="67" y="634"/>
                    <a:pt x="34" y="801"/>
                    <a:pt x="34" y="968"/>
                  </a:cubicBezTo>
                  <a:cubicBezTo>
                    <a:pt x="34" y="1134"/>
                    <a:pt x="0" y="1301"/>
                    <a:pt x="0" y="1468"/>
                  </a:cubicBezTo>
                  <a:cubicBezTo>
                    <a:pt x="0" y="1535"/>
                    <a:pt x="0" y="1635"/>
                    <a:pt x="34" y="1701"/>
                  </a:cubicBezTo>
                  <a:cubicBezTo>
                    <a:pt x="34" y="1868"/>
                    <a:pt x="34" y="2035"/>
                    <a:pt x="67" y="2168"/>
                  </a:cubicBezTo>
                  <a:cubicBezTo>
                    <a:pt x="100" y="2268"/>
                    <a:pt x="134" y="2335"/>
                    <a:pt x="167" y="2402"/>
                  </a:cubicBezTo>
                  <a:cubicBezTo>
                    <a:pt x="234" y="2502"/>
                    <a:pt x="301" y="2602"/>
                    <a:pt x="401" y="2669"/>
                  </a:cubicBezTo>
                  <a:cubicBezTo>
                    <a:pt x="467" y="2735"/>
                    <a:pt x="534" y="2769"/>
                    <a:pt x="634" y="2802"/>
                  </a:cubicBezTo>
                  <a:cubicBezTo>
                    <a:pt x="734" y="2836"/>
                    <a:pt x="868" y="2869"/>
                    <a:pt x="1001" y="2869"/>
                  </a:cubicBezTo>
                  <a:cubicBezTo>
                    <a:pt x="1068" y="2869"/>
                    <a:pt x="1135" y="2836"/>
                    <a:pt x="1235" y="2836"/>
                  </a:cubicBezTo>
                  <a:lnTo>
                    <a:pt x="1468" y="2735"/>
                  </a:lnTo>
                  <a:cubicBezTo>
                    <a:pt x="1568" y="2669"/>
                    <a:pt x="1668" y="2602"/>
                    <a:pt x="1735" y="2502"/>
                  </a:cubicBezTo>
                  <a:cubicBezTo>
                    <a:pt x="1802" y="2402"/>
                    <a:pt x="1868" y="2302"/>
                    <a:pt x="1902" y="2168"/>
                  </a:cubicBezTo>
                  <a:cubicBezTo>
                    <a:pt x="1935" y="2035"/>
                    <a:pt x="1935" y="1868"/>
                    <a:pt x="1935" y="1701"/>
                  </a:cubicBezTo>
                  <a:cubicBezTo>
                    <a:pt x="1968" y="1601"/>
                    <a:pt x="1968" y="1535"/>
                    <a:pt x="1968" y="1468"/>
                  </a:cubicBezTo>
                  <a:cubicBezTo>
                    <a:pt x="1935" y="1301"/>
                    <a:pt x="1935" y="1134"/>
                    <a:pt x="1935" y="968"/>
                  </a:cubicBezTo>
                  <a:cubicBezTo>
                    <a:pt x="1935" y="834"/>
                    <a:pt x="1902" y="701"/>
                    <a:pt x="1835" y="601"/>
                  </a:cubicBezTo>
                  <a:cubicBezTo>
                    <a:pt x="1802" y="467"/>
                    <a:pt x="1735" y="367"/>
                    <a:pt x="1668" y="300"/>
                  </a:cubicBezTo>
                  <a:cubicBezTo>
                    <a:pt x="1568" y="200"/>
                    <a:pt x="1468" y="134"/>
                    <a:pt x="1335" y="100"/>
                  </a:cubicBezTo>
                  <a:cubicBezTo>
                    <a:pt x="1235" y="34"/>
                    <a:pt x="1101" y="0"/>
                    <a:pt x="968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7" name="Google Shape;3217;p44"/>
            <p:cNvSpPr/>
            <p:nvPr/>
          </p:nvSpPr>
          <p:spPr>
            <a:xfrm>
              <a:off x="4430451" y="3886892"/>
              <a:ext cx="34811" cy="51613"/>
            </a:xfrm>
            <a:custGeom>
              <a:avLst/>
              <a:gdLst/>
              <a:ahLst/>
              <a:cxnLst/>
              <a:rect l="l" t="t" r="r" b="b"/>
              <a:pathLst>
                <a:path w="1935" h="2869" extrusionOk="0">
                  <a:moveTo>
                    <a:pt x="968" y="0"/>
                  </a:moveTo>
                  <a:cubicBezTo>
                    <a:pt x="868" y="34"/>
                    <a:pt x="801" y="34"/>
                    <a:pt x="701" y="34"/>
                  </a:cubicBezTo>
                  <a:cubicBezTo>
                    <a:pt x="534" y="100"/>
                    <a:pt x="401" y="167"/>
                    <a:pt x="267" y="300"/>
                  </a:cubicBezTo>
                  <a:cubicBezTo>
                    <a:pt x="234" y="334"/>
                    <a:pt x="167" y="400"/>
                    <a:pt x="134" y="467"/>
                  </a:cubicBezTo>
                  <a:cubicBezTo>
                    <a:pt x="34" y="634"/>
                    <a:pt x="0" y="801"/>
                    <a:pt x="0" y="968"/>
                  </a:cubicBezTo>
                  <a:cubicBezTo>
                    <a:pt x="0" y="1134"/>
                    <a:pt x="0" y="1301"/>
                    <a:pt x="0" y="1468"/>
                  </a:cubicBezTo>
                  <a:cubicBezTo>
                    <a:pt x="0" y="1535"/>
                    <a:pt x="0" y="1635"/>
                    <a:pt x="0" y="1701"/>
                  </a:cubicBezTo>
                  <a:cubicBezTo>
                    <a:pt x="0" y="1868"/>
                    <a:pt x="0" y="2035"/>
                    <a:pt x="67" y="2168"/>
                  </a:cubicBezTo>
                  <a:cubicBezTo>
                    <a:pt x="100" y="2268"/>
                    <a:pt x="100" y="2335"/>
                    <a:pt x="167" y="2402"/>
                  </a:cubicBezTo>
                  <a:cubicBezTo>
                    <a:pt x="200" y="2502"/>
                    <a:pt x="300" y="2602"/>
                    <a:pt x="401" y="2669"/>
                  </a:cubicBezTo>
                  <a:cubicBezTo>
                    <a:pt x="467" y="2735"/>
                    <a:pt x="534" y="2769"/>
                    <a:pt x="601" y="2802"/>
                  </a:cubicBezTo>
                  <a:cubicBezTo>
                    <a:pt x="701" y="2836"/>
                    <a:pt x="834" y="2869"/>
                    <a:pt x="968" y="2869"/>
                  </a:cubicBezTo>
                  <a:cubicBezTo>
                    <a:pt x="1034" y="2869"/>
                    <a:pt x="1134" y="2836"/>
                    <a:pt x="1201" y="2836"/>
                  </a:cubicBezTo>
                  <a:lnTo>
                    <a:pt x="1435" y="2735"/>
                  </a:lnTo>
                  <a:cubicBezTo>
                    <a:pt x="1535" y="2669"/>
                    <a:pt x="1635" y="2602"/>
                    <a:pt x="1701" y="2502"/>
                  </a:cubicBezTo>
                  <a:cubicBezTo>
                    <a:pt x="1802" y="2402"/>
                    <a:pt x="1835" y="2302"/>
                    <a:pt x="1868" y="2168"/>
                  </a:cubicBezTo>
                  <a:cubicBezTo>
                    <a:pt x="1902" y="2035"/>
                    <a:pt x="1902" y="1868"/>
                    <a:pt x="1935" y="1701"/>
                  </a:cubicBezTo>
                  <a:cubicBezTo>
                    <a:pt x="1935" y="1601"/>
                    <a:pt x="1935" y="1535"/>
                    <a:pt x="1935" y="1468"/>
                  </a:cubicBezTo>
                  <a:cubicBezTo>
                    <a:pt x="1935" y="1301"/>
                    <a:pt x="1902" y="1134"/>
                    <a:pt x="1902" y="968"/>
                  </a:cubicBezTo>
                  <a:cubicBezTo>
                    <a:pt x="1902" y="834"/>
                    <a:pt x="1902" y="701"/>
                    <a:pt x="1835" y="601"/>
                  </a:cubicBezTo>
                  <a:cubicBezTo>
                    <a:pt x="1802" y="467"/>
                    <a:pt x="1735" y="367"/>
                    <a:pt x="1635" y="300"/>
                  </a:cubicBezTo>
                  <a:cubicBezTo>
                    <a:pt x="1535" y="200"/>
                    <a:pt x="1435" y="134"/>
                    <a:pt x="1335" y="100"/>
                  </a:cubicBezTo>
                  <a:cubicBezTo>
                    <a:pt x="1201" y="34"/>
                    <a:pt x="1101" y="0"/>
                    <a:pt x="968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8" name="Google Shape;3218;p44"/>
            <p:cNvSpPr/>
            <p:nvPr/>
          </p:nvSpPr>
          <p:spPr>
            <a:xfrm>
              <a:off x="4335626" y="3971499"/>
              <a:ext cx="52225" cy="23423"/>
            </a:xfrm>
            <a:custGeom>
              <a:avLst/>
              <a:gdLst/>
              <a:ahLst/>
              <a:cxnLst/>
              <a:rect l="l" t="t" r="r" b="b"/>
              <a:pathLst>
                <a:path w="2903" h="1302" extrusionOk="0">
                  <a:moveTo>
                    <a:pt x="2536" y="1"/>
                  </a:moveTo>
                  <a:cubicBezTo>
                    <a:pt x="2469" y="1"/>
                    <a:pt x="2403" y="34"/>
                    <a:pt x="2336" y="34"/>
                  </a:cubicBezTo>
                  <a:cubicBezTo>
                    <a:pt x="2202" y="101"/>
                    <a:pt x="2069" y="134"/>
                    <a:pt x="1969" y="201"/>
                  </a:cubicBezTo>
                  <a:cubicBezTo>
                    <a:pt x="1902" y="234"/>
                    <a:pt x="1835" y="267"/>
                    <a:pt x="1802" y="301"/>
                  </a:cubicBezTo>
                  <a:lnTo>
                    <a:pt x="1735" y="334"/>
                  </a:lnTo>
                  <a:cubicBezTo>
                    <a:pt x="1669" y="334"/>
                    <a:pt x="1602" y="367"/>
                    <a:pt x="1569" y="367"/>
                  </a:cubicBezTo>
                  <a:cubicBezTo>
                    <a:pt x="1535" y="401"/>
                    <a:pt x="1502" y="401"/>
                    <a:pt x="1469" y="401"/>
                  </a:cubicBezTo>
                  <a:lnTo>
                    <a:pt x="1168" y="401"/>
                  </a:lnTo>
                  <a:cubicBezTo>
                    <a:pt x="1068" y="367"/>
                    <a:pt x="968" y="367"/>
                    <a:pt x="835" y="301"/>
                  </a:cubicBezTo>
                  <a:cubicBezTo>
                    <a:pt x="835" y="301"/>
                    <a:pt x="768" y="267"/>
                    <a:pt x="735" y="267"/>
                  </a:cubicBezTo>
                  <a:cubicBezTo>
                    <a:pt x="735" y="267"/>
                    <a:pt x="701" y="267"/>
                    <a:pt x="668" y="234"/>
                  </a:cubicBezTo>
                  <a:cubicBezTo>
                    <a:pt x="601" y="234"/>
                    <a:pt x="535" y="201"/>
                    <a:pt x="535" y="201"/>
                  </a:cubicBezTo>
                  <a:cubicBezTo>
                    <a:pt x="468" y="167"/>
                    <a:pt x="368" y="134"/>
                    <a:pt x="301" y="134"/>
                  </a:cubicBezTo>
                  <a:lnTo>
                    <a:pt x="168" y="134"/>
                  </a:lnTo>
                  <a:cubicBezTo>
                    <a:pt x="156" y="128"/>
                    <a:pt x="143" y="125"/>
                    <a:pt x="130" y="125"/>
                  </a:cubicBezTo>
                  <a:cubicBezTo>
                    <a:pt x="69" y="125"/>
                    <a:pt x="1" y="185"/>
                    <a:pt x="1" y="267"/>
                  </a:cubicBezTo>
                  <a:cubicBezTo>
                    <a:pt x="1" y="401"/>
                    <a:pt x="1" y="534"/>
                    <a:pt x="101" y="668"/>
                  </a:cubicBezTo>
                  <a:cubicBezTo>
                    <a:pt x="201" y="801"/>
                    <a:pt x="334" y="968"/>
                    <a:pt x="468" y="1035"/>
                  </a:cubicBezTo>
                  <a:cubicBezTo>
                    <a:pt x="768" y="1201"/>
                    <a:pt x="1102" y="1301"/>
                    <a:pt x="1435" y="1301"/>
                  </a:cubicBezTo>
                  <a:cubicBezTo>
                    <a:pt x="1769" y="1268"/>
                    <a:pt x="2136" y="1201"/>
                    <a:pt x="2403" y="1035"/>
                  </a:cubicBezTo>
                  <a:cubicBezTo>
                    <a:pt x="2569" y="901"/>
                    <a:pt x="2703" y="801"/>
                    <a:pt x="2769" y="601"/>
                  </a:cubicBezTo>
                  <a:cubicBezTo>
                    <a:pt x="2870" y="434"/>
                    <a:pt x="2903" y="301"/>
                    <a:pt x="2836" y="134"/>
                  </a:cubicBezTo>
                  <a:cubicBezTo>
                    <a:pt x="2803" y="67"/>
                    <a:pt x="2736" y="34"/>
                    <a:pt x="263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19" name="Google Shape;3219;p44"/>
            <p:cNvSpPr/>
            <p:nvPr/>
          </p:nvSpPr>
          <p:spPr>
            <a:xfrm>
              <a:off x="4323033" y="4034392"/>
              <a:ext cx="73831" cy="39992"/>
            </a:xfrm>
            <a:custGeom>
              <a:avLst/>
              <a:gdLst/>
              <a:ahLst/>
              <a:cxnLst/>
              <a:rect l="l" t="t" r="r" b="b"/>
              <a:pathLst>
                <a:path w="4104" h="2223" extrusionOk="0">
                  <a:moveTo>
                    <a:pt x="3003" y="1"/>
                  </a:moveTo>
                  <a:cubicBezTo>
                    <a:pt x="2721" y="1"/>
                    <a:pt x="2457" y="87"/>
                    <a:pt x="2169" y="174"/>
                  </a:cubicBezTo>
                  <a:lnTo>
                    <a:pt x="1668" y="174"/>
                  </a:lnTo>
                  <a:cubicBezTo>
                    <a:pt x="1568" y="141"/>
                    <a:pt x="1468" y="141"/>
                    <a:pt x="1335" y="141"/>
                  </a:cubicBezTo>
                  <a:cubicBezTo>
                    <a:pt x="1268" y="141"/>
                    <a:pt x="1201" y="107"/>
                    <a:pt x="1134" y="107"/>
                  </a:cubicBezTo>
                  <a:cubicBezTo>
                    <a:pt x="1034" y="107"/>
                    <a:pt x="968" y="74"/>
                    <a:pt x="868" y="74"/>
                  </a:cubicBezTo>
                  <a:cubicBezTo>
                    <a:pt x="768" y="74"/>
                    <a:pt x="667" y="107"/>
                    <a:pt x="567" y="141"/>
                  </a:cubicBezTo>
                  <a:cubicBezTo>
                    <a:pt x="301" y="207"/>
                    <a:pt x="0" y="507"/>
                    <a:pt x="34" y="808"/>
                  </a:cubicBezTo>
                  <a:cubicBezTo>
                    <a:pt x="67" y="1075"/>
                    <a:pt x="134" y="1308"/>
                    <a:pt x="334" y="1508"/>
                  </a:cubicBezTo>
                  <a:cubicBezTo>
                    <a:pt x="467" y="1642"/>
                    <a:pt x="634" y="1742"/>
                    <a:pt x="768" y="1875"/>
                  </a:cubicBezTo>
                  <a:cubicBezTo>
                    <a:pt x="1101" y="2109"/>
                    <a:pt x="1501" y="2142"/>
                    <a:pt x="1868" y="2209"/>
                  </a:cubicBezTo>
                  <a:cubicBezTo>
                    <a:pt x="1969" y="2217"/>
                    <a:pt x="2072" y="2222"/>
                    <a:pt x="2175" y="2222"/>
                  </a:cubicBezTo>
                  <a:cubicBezTo>
                    <a:pt x="2856" y="2222"/>
                    <a:pt x="3560" y="2016"/>
                    <a:pt x="3936" y="1408"/>
                  </a:cubicBezTo>
                  <a:cubicBezTo>
                    <a:pt x="4103" y="1108"/>
                    <a:pt x="4103" y="774"/>
                    <a:pt x="3936" y="474"/>
                  </a:cubicBezTo>
                  <a:cubicBezTo>
                    <a:pt x="3736" y="174"/>
                    <a:pt x="3469" y="74"/>
                    <a:pt x="3136" y="7"/>
                  </a:cubicBezTo>
                  <a:cubicBezTo>
                    <a:pt x="3091" y="3"/>
                    <a:pt x="3047" y="1"/>
                    <a:pt x="30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0" name="Google Shape;3220;p44"/>
            <p:cNvSpPr/>
            <p:nvPr/>
          </p:nvSpPr>
          <p:spPr>
            <a:xfrm>
              <a:off x="4175407" y="3944658"/>
              <a:ext cx="72626" cy="47260"/>
            </a:xfrm>
            <a:custGeom>
              <a:avLst/>
              <a:gdLst/>
              <a:ahLst/>
              <a:cxnLst/>
              <a:rect l="l" t="t" r="r" b="b"/>
              <a:pathLst>
                <a:path w="4037" h="2627" extrusionOk="0">
                  <a:moveTo>
                    <a:pt x="2088" y="1"/>
                  </a:moveTo>
                  <a:cubicBezTo>
                    <a:pt x="1673" y="1"/>
                    <a:pt x="1260" y="89"/>
                    <a:pt x="901" y="258"/>
                  </a:cubicBezTo>
                  <a:cubicBezTo>
                    <a:pt x="634" y="358"/>
                    <a:pt x="467" y="458"/>
                    <a:pt x="301" y="659"/>
                  </a:cubicBezTo>
                  <a:cubicBezTo>
                    <a:pt x="67" y="959"/>
                    <a:pt x="0" y="1392"/>
                    <a:pt x="234" y="1726"/>
                  </a:cubicBezTo>
                  <a:cubicBezTo>
                    <a:pt x="580" y="2276"/>
                    <a:pt x="1486" y="2627"/>
                    <a:pt x="2314" y="2627"/>
                  </a:cubicBezTo>
                  <a:cubicBezTo>
                    <a:pt x="2842" y="2627"/>
                    <a:pt x="3338" y="2484"/>
                    <a:pt x="3636" y="2160"/>
                  </a:cubicBezTo>
                  <a:cubicBezTo>
                    <a:pt x="4003" y="1793"/>
                    <a:pt x="4037" y="1226"/>
                    <a:pt x="3770" y="759"/>
                  </a:cubicBezTo>
                  <a:cubicBezTo>
                    <a:pt x="3570" y="425"/>
                    <a:pt x="3203" y="192"/>
                    <a:pt x="2802" y="92"/>
                  </a:cubicBezTo>
                  <a:cubicBezTo>
                    <a:pt x="2570" y="30"/>
                    <a:pt x="2329" y="1"/>
                    <a:pt x="20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1" name="Google Shape;3221;p44"/>
            <p:cNvSpPr/>
            <p:nvPr/>
          </p:nvSpPr>
          <p:spPr>
            <a:xfrm>
              <a:off x="4471846" y="3944658"/>
              <a:ext cx="72644" cy="47260"/>
            </a:xfrm>
            <a:custGeom>
              <a:avLst/>
              <a:gdLst/>
              <a:ahLst/>
              <a:cxnLst/>
              <a:rect l="l" t="t" r="r" b="b"/>
              <a:pathLst>
                <a:path w="4038" h="2627" extrusionOk="0">
                  <a:moveTo>
                    <a:pt x="2078" y="1"/>
                  </a:moveTo>
                  <a:cubicBezTo>
                    <a:pt x="1669" y="1"/>
                    <a:pt x="1248" y="89"/>
                    <a:pt x="868" y="258"/>
                  </a:cubicBezTo>
                  <a:cubicBezTo>
                    <a:pt x="635" y="358"/>
                    <a:pt x="435" y="458"/>
                    <a:pt x="268" y="659"/>
                  </a:cubicBezTo>
                  <a:cubicBezTo>
                    <a:pt x="34" y="959"/>
                    <a:pt x="1" y="1392"/>
                    <a:pt x="201" y="1726"/>
                  </a:cubicBezTo>
                  <a:cubicBezTo>
                    <a:pt x="547" y="2276"/>
                    <a:pt x="1453" y="2627"/>
                    <a:pt x="2281" y="2627"/>
                  </a:cubicBezTo>
                  <a:cubicBezTo>
                    <a:pt x="2809" y="2627"/>
                    <a:pt x="3305" y="2484"/>
                    <a:pt x="3603" y="2160"/>
                  </a:cubicBezTo>
                  <a:cubicBezTo>
                    <a:pt x="3970" y="1793"/>
                    <a:pt x="4037" y="1226"/>
                    <a:pt x="3770" y="759"/>
                  </a:cubicBezTo>
                  <a:cubicBezTo>
                    <a:pt x="3537" y="425"/>
                    <a:pt x="3170" y="192"/>
                    <a:pt x="2770" y="92"/>
                  </a:cubicBezTo>
                  <a:cubicBezTo>
                    <a:pt x="2549" y="30"/>
                    <a:pt x="2316" y="1"/>
                    <a:pt x="20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2" name="Google Shape;3222;p44"/>
            <p:cNvSpPr/>
            <p:nvPr/>
          </p:nvSpPr>
          <p:spPr>
            <a:xfrm>
              <a:off x="4027439" y="5050276"/>
              <a:ext cx="748132" cy="440539"/>
            </a:xfrm>
            <a:custGeom>
              <a:avLst/>
              <a:gdLst/>
              <a:ahLst/>
              <a:cxnLst/>
              <a:rect l="l" t="t" r="r" b="b"/>
              <a:pathLst>
                <a:path w="41586" h="24488" extrusionOk="0">
                  <a:moveTo>
                    <a:pt x="41149" y="1"/>
                  </a:moveTo>
                  <a:cubicBezTo>
                    <a:pt x="41094" y="1"/>
                    <a:pt x="41038" y="14"/>
                    <a:pt x="40982" y="45"/>
                  </a:cubicBezTo>
                  <a:cubicBezTo>
                    <a:pt x="40248" y="445"/>
                    <a:pt x="39715" y="979"/>
                    <a:pt x="39114" y="1546"/>
                  </a:cubicBezTo>
                  <a:cubicBezTo>
                    <a:pt x="38547" y="2080"/>
                    <a:pt x="37947" y="2614"/>
                    <a:pt x="37313" y="3114"/>
                  </a:cubicBezTo>
                  <a:cubicBezTo>
                    <a:pt x="36079" y="4148"/>
                    <a:pt x="34811" y="5149"/>
                    <a:pt x="33477" y="6049"/>
                  </a:cubicBezTo>
                  <a:cubicBezTo>
                    <a:pt x="30842" y="7817"/>
                    <a:pt x="28006" y="9318"/>
                    <a:pt x="25004" y="10353"/>
                  </a:cubicBezTo>
                  <a:cubicBezTo>
                    <a:pt x="24170" y="10619"/>
                    <a:pt x="23336" y="10886"/>
                    <a:pt x="22502" y="11120"/>
                  </a:cubicBezTo>
                  <a:cubicBezTo>
                    <a:pt x="22035" y="11220"/>
                    <a:pt x="21602" y="11353"/>
                    <a:pt x="21135" y="11453"/>
                  </a:cubicBezTo>
                  <a:cubicBezTo>
                    <a:pt x="20734" y="11553"/>
                    <a:pt x="20267" y="11620"/>
                    <a:pt x="19867" y="11820"/>
                  </a:cubicBezTo>
                  <a:cubicBezTo>
                    <a:pt x="19800" y="11854"/>
                    <a:pt x="19767" y="11920"/>
                    <a:pt x="19767" y="12020"/>
                  </a:cubicBezTo>
                  <a:cubicBezTo>
                    <a:pt x="18900" y="11653"/>
                    <a:pt x="18066" y="11287"/>
                    <a:pt x="17199" y="10920"/>
                  </a:cubicBezTo>
                  <a:cubicBezTo>
                    <a:pt x="14296" y="9552"/>
                    <a:pt x="11461" y="8051"/>
                    <a:pt x="8626" y="6516"/>
                  </a:cubicBezTo>
                  <a:cubicBezTo>
                    <a:pt x="7091" y="5716"/>
                    <a:pt x="5590" y="4915"/>
                    <a:pt x="4223" y="3815"/>
                  </a:cubicBezTo>
                  <a:cubicBezTo>
                    <a:pt x="3555" y="3247"/>
                    <a:pt x="2922" y="2647"/>
                    <a:pt x="2254" y="2047"/>
                  </a:cubicBezTo>
                  <a:cubicBezTo>
                    <a:pt x="1654" y="1513"/>
                    <a:pt x="1054" y="746"/>
                    <a:pt x="320" y="445"/>
                  </a:cubicBezTo>
                  <a:cubicBezTo>
                    <a:pt x="298" y="438"/>
                    <a:pt x="277" y="435"/>
                    <a:pt x="257" y="435"/>
                  </a:cubicBezTo>
                  <a:cubicBezTo>
                    <a:pt x="94" y="435"/>
                    <a:pt x="1" y="660"/>
                    <a:pt x="120" y="779"/>
                  </a:cubicBezTo>
                  <a:cubicBezTo>
                    <a:pt x="353" y="1013"/>
                    <a:pt x="520" y="1313"/>
                    <a:pt x="753" y="1546"/>
                  </a:cubicBezTo>
                  <a:cubicBezTo>
                    <a:pt x="1020" y="1813"/>
                    <a:pt x="1320" y="2113"/>
                    <a:pt x="1587" y="2380"/>
                  </a:cubicBezTo>
                  <a:cubicBezTo>
                    <a:pt x="2121" y="2881"/>
                    <a:pt x="2621" y="3414"/>
                    <a:pt x="3155" y="3915"/>
                  </a:cubicBezTo>
                  <a:cubicBezTo>
                    <a:pt x="4223" y="4949"/>
                    <a:pt x="5357" y="5783"/>
                    <a:pt x="6624" y="6516"/>
                  </a:cubicBezTo>
                  <a:cubicBezTo>
                    <a:pt x="9193" y="7984"/>
                    <a:pt x="11795" y="9419"/>
                    <a:pt x="14463" y="10753"/>
                  </a:cubicBezTo>
                  <a:cubicBezTo>
                    <a:pt x="15831" y="11420"/>
                    <a:pt x="17199" y="12054"/>
                    <a:pt x="18566" y="12654"/>
                  </a:cubicBezTo>
                  <a:cubicBezTo>
                    <a:pt x="19267" y="12954"/>
                    <a:pt x="19934" y="13221"/>
                    <a:pt x="20634" y="13488"/>
                  </a:cubicBezTo>
                  <a:cubicBezTo>
                    <a:pt x="21235" y="13722"/>
                    <a:pt x="21869" y="13922"/>
                    <a:pt x="22436" y="14222"/>
                  </a:cubicBezTo>
                  <a:cubicBezTo>
                    <a:pt x="22969" y="14489"/>
                    <a:pt x="23303" y="14889"/>
                    <a:pt x="23370" y="15523"/>
                  </a:cubicBezTo>
                  <a:cubicBezTo>
                    <a:pt x="23436" y="16190"/>
                    <a:pt x="23303" y="16924"/>
                    <a:pt x="23203" y="17591"/>
                  </a:cubicBezTo>
                  <a:cubicBezTo>
                    <a:pt x="23003" y="18959"/>
                    <a:pt x="22736" y="20460"/>
                    <a:pt x="22202" y="21761"/>
                  </a:cubicBezTo>
                  <a:cubicBezTo>
                    <a:pt x="21935" y="22395"/>
                    <a:pt x="21535" y="22862"/>
                    <a:pt x="20868" y="23062"/>
                  </a:cubicBezTo>
                  <a:cubicBezTo>
                    <a:pt x="20067" y="23262"/>
                    <a:pt x="19200" y="23295"/>
                    <a:pt x="18366" y="23329"/>
                  </a:cubicBezTo>
                  <a:cubicBezTo>
                    <a:pt x="17753" y="23352"/>
                    <a:pt x="17156" y="23376"/>
                    <a:pt x="16553" y="23376"/>
                  </a:cubicBezTo>
                  <a:cubicBezTo>
                    <a:pt x="16303" y="23376"/>
                    <a:pt x="16052" y="23372"/>
                    <a:pt x="15798" y="23362"/>
                  </a:cubicBezTo>
                  <a:cubicBezTo>
                    <a:pt x="15302" y="23362"/>
                    <a:pt x="14795" y="23340"/>
                    <a:pt x="14290" y="23340"/>
                  </a:cubicBezTo>
                  <a:cubicBezTo>
                    <a:pt x="13912" y="23340"/>
                    <a:pt x="13534" y="23352"/>
                    <a:pt x="13162" y="23395"/>
                  </a:cubicBezTo>
                  <a:cubicBezTo>
                    <a:pt x="12795" y="23462"/>
                    <a:pt x="12895" y="23996"/>
                    <a:pt x="13162" y="24096"/>
                  </a:cubicBezTo>
                  <a:cubicBezTo>
                    <a:pt x="13930" y="24363"/>
                    <a:pt x="14763" y="24429"/>
                    <a:pt x="15564" y="24463"/>
                  </a:cubicBezTo>
                  <a:cubicBezTo>
                    <a:pt x="15981" y="24479"/>
                    <a:pt x="16398" y="24488"/>
                    <a:pt x="16811" y="24488"/>
                  </a:cubicBezTo>
                  <a:cubicBezTo>
                    <a:pt x="17224" y="24488"/>
                    <a:pt x="17632" y="24479"/>
                    <a:pt x="18032" y="24463"/>
                  </a:cubicBezTo>
                  <a:cubicBezTo>
                    <a:pt x="18866" y="24429"/>
                    <a:pt x="19734" y="24363"/>
                    <a:pt x="20534" y="24229"/>
                  </a:cubicBezTo>
                  <a:cubicBezTo>
                    <a:pt x="21235" y="24162"/>
                    <a:pt x="21869" y="23962"/>
                    <a:pt x="22402" y="23462"/>
                  </a:cubicBezTo>
                  <a:cubicBezTo>
                    <a:pt x="23403" y="22561"/>
                    <a:pt x="23670" y="20927"/>
                    <a:pt x="23937" y="19659"/>
                  </a:cubicBezTo>
                  <a:cubicBezTo>
                    <a:pt x="24103" y="18859"/>
                    <a:pt x="24237" y="18058"/>
                    <a:pt x="24337" y="17258"/>
                  </a:cubicBezTo>
                  <a:cubicBezTo>
                    <a:pt x="24437" y="16557"/>
                    <a:pt x="24537" y="15823"/>
                    <a:pt x="24404" y="15123"/>
                  </a:cubicBezTo>
                  <a:cubicBezTo>
                    <a:pt x="24137" y="13688"/>
                    <a:pt x="22836" y="13188"/>
                    <a:pt x="21635" y="12754"/>
                  </a:cubicBezTo>
                  <a:cubicBezTo>
                    <a:pt x="21268" y="12621"/>
                    <a:pt x="20901" y="12487"/>
                    <a:pt x="20568" y="12321"/>
                  </a:cubicBezTo>
                  <a:cubicBezTo>
                    <a:pt x="21168" y="12321"/>
                    <a:pt x="21802" y="12187"/>
                    <a:pt x="22369" y="12087"/>
                  </a:cubicBezTo>
                  <a:cubicBezTo>
                    <a:pt x="23136" y="11954"/>
                    <a:pt x="23903" y="11754"/>
                    <a:pt x="24671" y="11520"/>
                  </a:cubicBezTo>
                  <a:cubicBezTo>
                    <a:pt x="26238" y="11086"/>
                    <a:pt x="27739" y="10486"/>
                    <a:pt x="29207" y="9785"/>
                  </a:cubicBezTo>
                  <a:cubicBezTo>
                    <a:pt x="32176" y="8351"/>
                    <a:pt x="34945" y="6516"/>
                    <a:pt x="37480" y="4415"/>
                  </a:cubicBezTo>
                  <a:cubicBezTo>
                    <a:pt x="38214" y="3815"/>
                    <a:pt x="38914" y="3214"/>
                    <a:pt x="39615" y="2580"/>
                  </a:cubicBezTo>
                  <a:cubicBezTo>
                    <a:pt x="40315" y="1947"/>
                    <a:pt x="41016" y="1379"/>
                    <a:pt x="41449" y="512"/>
                  </a:cubicBezTo>
                  <a:cubicBezTo>
                    <a:pt x="41585" y="267"/>
                    <a:pt x="41389" y="1"/>
                    <a:pt x="41149" y="1"/>
                  </a:cubicBezTo>
                  <a:close/>
                </a:path>
              </a:pathLst>
            </a:custGeom>
            <a:solidFill>
              <a:srgbClr val="3A59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3" name="Google Shape;3223;p44"/>
            <p:cNvSpPr/>
            <p:nvPr/>
          </p:nvSpPr>
          <p:spPr>
            <a:xfrm>
              <a:off x="3987574" y="4604463"/>
              <a:ext cx="50426" cy="93566"/>
            </a:xfrm>
            <a:custGeom>
              <a:avLst/>
              <a:gdLst/>
              <a:ahLst/>
              <a:cxnLst/>
              <a:rect l="l" t="t" r="r" b="b"/>
              <a:pathLst>
                <a:path w="2803" h="5201" extrusionOk="0">
                  <a:moveTo>
                    <a:pt x="1621" y="0"/>
                  </a:moveTo>
                  <a:cubicBezTo>
                    <a:pt x="1379" y="0"/>
                    <a:pt x="1157" y="70"/>
                    <a:pt x="935" y="209"/>
                  </a:cubicBezTo>
                  <a:cubicBezTo>
                    <a:pt x="434" y="509"/>
                    <a:pt x="167" y="1042"/>
                    <a:pt x="101" y="1610"/>
                  </a:cubicBezTo>
                  <a:cubicBezTo>
                    <a:pt x="1" y="2210"/>
                    <a:pt x="134" y="2810"/>
                    <a:pt x="201" y="3411"/>
                  </a:cubicBezTo>
                  <a:cubicBezTo>
                    <a:pt x="267" y="3744"/>
                    <a:pt x="267" y="4078"/>
                    <a:pt x="334" y="4412"/>
                  </a:cubicBezTo>
                  <a:cubicBezTo>
                    <a:pt x="401" y="4678"/>
                    <a:pt x="534" y="5045"/>
                    <a:pt x="801" y="5179"/>
                  </a:cubicBezTo>
                  <a:cubicBezTo>
                    <a:pt x="856" y="5193"/>
                    <a:pt x="900" y="5201"/>
                    <a:pt x="940" y="5201"/>
                  </a:cubicBezTo>
                  <a:cubicBezTo>
                    <a:pt x="996" y="5201"/>
                    <a:pt x="1043" y="5185"/>
                    <a:pt x="1101" y="5145"/>
                  </a:cubicBezTo>
                  <a:cubicBezTo>
                    <a:pt x="1535" y="4779"/>
                    <a:pt x="1335" y="3978"/>
                    <a:pt x="1268" y="3511"/>
                  </a:cubicBezTo>
                  <a:cubicBezTo>
                    <a:pt x="1201" y="2944"/>
                    <a:pt x="1101" y="2377"/>
                    <a:pt x="1135" y="1843"/>
                  </a:cubicBezTo>
                  <a:cubicBezTo>
                    <a:pt x="1135" y="1543"/>
                    <a:pt x="1268" y="1109"/>
                    <a:pt x="1602" y="1042"/>
                  </a:cubicBezTo>
                  <a:cubicBezTo>
                    <a:pt x="1655" y="1035"/>
                    <a:pt x="1709" y="1033"/>
                    <a:pt x="1765" y="1033"/>
                  </a:cubicBezTo>
                  <a:cubicBezTo>
                    <a:pt x="1864" y="1033"/>
                    <a:pt x="1966" y="1040"/>
                    <a:pt x="2067" y="1040"/>
                  </a:cubicBezTo>
                  <a:cubicBezTo>
                    <a:pt x="2159" y="1040"/>
                    <a:pt x="2249" y="1034"/>
                    <a:pt x="2336" y="1009"/>
                  </a:cubicBezTo>
                  <a:cubicBezTo>
                    <a:pt x="2502" y="942"/>
                    <a:pt x="2636" y="876"/>
                    <a:pt x="2703" y="709"/>
                  </a:cubicBezTo>
                  <a:cubicBezTo>
                    <a:pt x="2803" y="542"/>
                    <a:pt x="2736" y="409"/>
                    <a:pt x="2736" y="209"/>
                  </a:cubicBezTo>
                  <a:cubicBezTo>
                    <a:pt x="2736" y="134"/>
                    <a:pt x="2680" y="96"/>
                    <a:pt x="2609" y="96"/>
                  </a:cubicBezTo>
                  <a:cubicBezTo>
                    <a:pt x="2586" y="96"/>
                    <a:pt x="2561" y="100"/>
                    <a:pt x="2536" y="108"/>
                  </a:cubicBezTo>
                  <a:cubicBezTo>
                    <a:pt x="2380" y="20"/>
                    <a:pt x="2224" y="5"/>
                    <a:pt x="2049" y="5"/>
                  </a:cubicBezTo>
                  <a:cubicBezTo>
                    <a:pt x="1961" y="5"/>
                    <a:pt x="1869" y="8"/>
                    <a:pt x="1769" y="8"/>
                  </a:cubicBezTo>
                  <a:cubicBezTo>
                    <a:pt x="1719" y="3"/>
                    <a:pt x="1669" y="0"/>
                    <a:pt x="16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4" name="Google Shape;3224;p44"/>
            <p:cNvSpPr/>
            <p:nvPr/>
          </p:nvSpPr>
          <p:spPr>
            <a:xfrm>
              <a:off x="4048794" y="4605417"/>
              <a:ext cx="120029" cy="20203"/>
            </a:xfrm>
            <a:custGeom>
              <a:avLst/>
              <a:gdLst/>
              <a:ahLst/>
              <a:cxnLst/>
              <a:rect l="l" t="t" r="r" b="b"/>
              <a:pathLst>
                <a:path w="6672" h="1123" extrusionOk="0">
                  <a:moveTo>
                    <a:pt x="5635" y="0"/>
                  </a:moveTo>
                  <a:cubicBezTo>
                    <a:pt x="5464" y="0"/>
                    <a:pt x="5290" y="22"/>
                    <a:pt x="5137" y="22"/>
                  </a:cubicBezTo>
                  <a:cubicBezTo>
                    <a:pt x="4570" y="55"/>
                    <a:pt x="4036" y="89"/>
                    <a:pt x="3469" y="89"/>
                  </a:cubicBezTo>
                  <a:cubicBezTo>
                    <a:pt x="2935" y="89"/>
                    <a:pt x="2368" y="89"/>
                    <a:pt x="1801" y="55"/>
                  </a:cubicBezTo>
                  <a:cubicBezTo>
                    <a:pt x="1566" y="55"/>
                    <a:pt x="1293" y="26"/>
                    <a:pt x="1026" y="26"/>
                  </a:cubicBezTo>
                  <a:cubicBezTo>
                    <a:pt x="725" y="26"/>
                    <a:pt x="430" y="63"/>
                    <a:pt x="200" y="222"/>
                  </a:cubicBezTo>
                  <a:cubicBezTo>
                    <a:pt x="33" y="322"/>
                    <a:pt x="0" y="522"/>
                    <a:pt x="133" y="656"/>
                  </a:cubicBezTo>
                  <a:cubicBezTo>
                    <a:pt x="534" y="1056"/>
                    <a:pt x="1201" y="1056"/>
                    <a:pt x="1701" y="1056"/>
                  </a:cubicBezTo>
                  <a:cubicBezTo>
                    <a:pt x="2268" y="1090"/>
                    <a:pt x="2835" y="1123"/>
                    <a:pt x="3402" y="1123"/>
                  </a:cubicBezTo>
                  <a:cubicBezTo>
                    <a:pt x="4003" y="1123"/>
                    <a:pt x="4570" y="1123"/>
                    <a:pt x="5137" y="1090"/>
                  </a:cubicBezTo>
                  <a:cubicBezTo>
                    <a:pt x="5704" y="1056"/>
                    <a:pt x="6204" y="989"/>
                    <a:pt x="6605" y="556"/>
                  </a:cubicBezTo>
                  <a:cubicBezTo>
                    <a:pt x="6671" y="489"/>
                    <a:pt x="6638" y="356"/>
                    <a:pt x="6571" y="322"/>
                  </a:cubicBezTo>
                  <a:cubicBezTo>
                    <a:pt x="6471" y="222"/>
                    <a:pt x="6405" y="222"/>
                    <a:pt x="6305" y="189"/>
                  </a:cubicBezTo>
                  <a:cubicBezTo>
                    <a:pt x="6204" y="156"/>
                    <a:pt x="6138" y="55"/>
                    <a:pt x="6004" y="55"/>
                  </a:cubicBezTo>
                  <a:cubicBezTo>
                    <a:pt x="5890" y="13"/>
                    <a:pt x="5763" y="0"/>
                    <a:pt x="56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5" name="Google Shape;3225;p44"/>
            <p:cNvSpPr/>
            <p:nvPr/>
          </p:nvSpPr>
          <p:spPr>
            <a:xfrm>
              <a:off x="4193415" y="4608349"/>
              <a:ext cx="33623" cy="14284"/>
            </a:xfrm>
            <a:custGeom>
              <a:avLst/>
              <a:gdLst/>
              <a:ahLst/>
              <a:cxnLst/>
              <a:rect l="l" t="t" r="r" b="b"/>
              <a:pathLst>
                <a:path w="1869" h="794" extrusionOk="0">
                  <a:moveTo>
                    <a:pt x="1084" y="1"/>
                  </a:moveTo>
                  <a:cubicBezTo>
                    <a:pt x="1009" y="1"/>
                    <a:pt x="934" y="9"/>
                    <a:pt x="867" y="26"/>
                  </a:cubicBezTo>
                  <a:cubicBezTo>
                    <a:pt x="734" y="26"/>
                    <a:pt x="567" y="26"/>
                    <a:pt x="434" y="59"/>
                  </a:cubicBezTo>
                  <a:cubicBezTo>
                    <a:pt x="400" y="93"/>
                    <a:pt x="334" y="93"/>
                    <a:pt x="267" y="126"/>
                  </a:cubicBezTo>
                  <a:cubicBezTo>
                    <a:pt x="234" y="126"/>
                    <a:pt x="200" y="159"/>
                    <a:pt x="167" y="193"/>
                  </a:cubicBezTo>
                  <a:cubicBezTo>
                    <a:pt x="134" y="193"/>
                    <a:pt x="100" y="226"/>
                    <a:pt x="67" y="259"/>
                  </a:cubicBezTo>
                  <a:cubicBezTo>
                    <a:pt x="0" y="326"/>
                    <a:pt x="0" y="493"/>
                    <a:pt x="67" y="560"/>
                  </a:cubicBezTo>
                  <a:cubicBezTo>
                    <a:pt x="80" y="560"/>
                    <a:pt x="88" y="560"/>
                    <a:pt x="91" y="557"/>
                  </a:cubicBezTo>
                  <a:lnTo>
                    <a:pt x="91" y="557"/>
                  </a:lnTo>
                  <a:cubicBezTo>
                    <a:pt x="104" y="578"/>
                    <a:pt x="111" y="593"/>
                    <a:pt x="134" y="593"/>
                  </a:cubicBezTo>
                  <a:cubicBezTo>
                    <a:pt x="167" y="626"/>
                    <a:pt x="200" y="660"/>
                    <a:pt x="234" y="660"/>
                  </a:cubicBezTo>
                  <a:cubicBezTo>
                    <a:pt x="300" y="693"/>
                    <a:pt x="367" y="726"/>
                    <a:pt x="434" y="726"/>
                  </a:cubicBezTo>
                  <a:cubicBezTo>
                    <a:pt x="567" y="760"/>
                    <a:pt x="734" y="760"/>
                    <a:pt x="867" y="793"/>
                  </a:cubicBezTo>
                  <a:cubicBezTo>
                    <a:pt x="1001" y="793"/>
                    <a:pt x="1134" y="793"/>
                    <a:pt x="1234" y="760"/>
                  </a:cubicBezTo>
                  <a:cubicBezTo>
                    <a:pt x="1334" y="760"/>
                    <a:pt x="1368" y="760"/>
                    <a:pt x="1434" y="726"/>
                  </a:cubicBezTo>
                  <a:cubicBezTo>
                    <a:pt x="1535" y="693"/>
                    <a:pt x="1601" y="660"/>
                    <a:pt x="1668" y="593"/>
                  </a:cubicBezTo>
                  <a:cubicBezTo>
                    <a:pt x="1701" y="560"/>
                    <a:pt x="1735" y="560"/>
                    <a:pt x="1735" y="526"/>
                  </a:cubicBezTo>
                  <a:cubicBezTo>
                    <a:pt x="1768" y="526"/>
                    <a:pt x="1801" y="526"/>
                    <a:pt x="1801" y="493"/>
                  </a:cubicBezTo>
                  <a:cubicBezTo>
                    <a:pt x="1868" y="426"/>
                    <a:pt x="1868" y="359"/>
                    <a:pt x="1801" y="326"/>
                  </a:cubicBezTo>
                  <a:cubicBezTo>
                    <a:pt x="1801" y="293"/>
                    <a:pt x="1768" y="259"/>
                    <a:pt x="1735" y="259"/>
                  </a:cubicBezTo>
                  <a:cubicBezTo>
                    <a:pt x="1735" y="226"/>
                    <a:pt x="1701" y="226"/>
                    <a:pt x="1668" y="193"/>
                  </a:cubicBezTo>
                  <a:cubicBezTo>
                    <a:pt x="1601" y="159"/>
                    <a:pt x="1568" y="93"/>
                    <a:pt x="1468" y="59"/>
                  </a:cubicBezTo>
                  <a:cubicBezTo>
                    <a:pt x="1401" y="59"/>
                    <a:pt x="1368" y="26"/>
                    <a:pt x="1301" y="26"/>
                  </a:cubicBezTo>
                  <a:cubicBezTo>
                    <a:pt x="1234" y="9"/>
                    <a:pt x="1159" y="1"/>
                    <a:pt x="10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6" name="Google Shape;3226;p44"/>
            <p:cNvSpPr/>
            <p:nvPr/>
          </p:nvSpPr>
          <p:spPr>
            <a:xfrm>
              <a:off x="4933325" y="3699650"/>
              <a:ext cx="402076" cy="412960"/>
            </a:xfrm>
            <a:custGeom>
              <a:avLst/>
              <a:gdLst/>
              <a:ahLst/>
              <a:cxnLst/>
              <a:rect l="l" t="t" r="r" b="b"/>
              <a:pathLst>
                <a:path w="22350" h="22955" extrusionOk="0">
                  <a:moveTo>
                    <a:pt x="5938" y="1"/>
                  </a:moveTo>
                  <a:cubicBezTo>
                    <a:pt x="3136" y="1"/>
                    <a:pt x="868" y="2269"/>
                    <a:pt x="868" y="5071"/>
                  </a:cubicBezTo>
                  <a:lnTo>
                    <a:pt x="868" y="16412"/>
                  </a:lnTo>
                  <a:cubicBezTo>
                    <a:pt x="868" y="17246"/>
                    <a:pt x="1068" y="18014"/>
                    <a:pt x="1435" y="18714"/>
                  </a:cubicBezTo>
                  <a:cubicBezTo>
                    <a:pt x="1235" y="19048"/>
                    <a:pt x="1068" y="19381"/>
                    <a:pt x="901" y="19715"/>
                  </a:cubicBezTo>
                  <a:cubicBezTo>
                    <a:pt x="601" y="20415"/>
                    <a:pt x="301" y="21149"/>
                    <a:pt x="101" y="21883"/>
                  </a:cubicBezTo>
                  <a:cubicBezTo>
                    <a:pt x="1" y="22217"/>
                    <a:pt x="134" y="22584"/>
                    <a:pt x="401" y="22784"/>
                  </a:cubicBezTo>
                  <a:cubicBezTo>
                    <a:pt x="558" y="22906"/>
                    <a:pt x="724" y="22955"/>
                    <a:pt x="890" y="22955"/>
                  </a:cubicBezTo>
                  <a:cubicBezTo>
                    <a:pt x="1041" y="22955"/>
                    <a:pt x="1192" y="22914"/>
                    <a:pt x="1335" y="22850"/>
                  </a:cubicBezTo>
                  <a:cubicBezTo>
                    <a:pt x="2402" y="22383"/>
                    <a:pt x="3403" y="21816"/>
                    <a:pt x="4370" y="21216"/>
                  </a:cubicBezTo>
                  <a:cubicBezTo>
                    <a:pt x="4871" y="21383"/>
                    <a:pt x="5404" y="21483"/>
                    <a:pt x="5938" y="21483"/>
                  </a:cubicBezTo>
                  <a:lnTo>
                    <a:pt x="17280" y="21483"/>
                  </a:lnTo>
                  <a:cubicBezTo>
                    <a:pt x="20082" y="21483"/>
                    <a:pt x="22350" y="19181"/>
                    <a:pt x="22350" y="16412"/>
                  </a:cubicBezTo>
                  <a:lnTo>
                    <a:pt x="22350" y="5071"/>
                  </a:lnTo>
                  <a:cubicBezTo>
                    <a:pt x="22350" y="2269"/>
                    <a:pt x="20082" y="1"/>
                    <a:pt x="172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7" name="Google Shape;3227;p44"/>
            <p:cNvSpPr/>
            <p:nvPr/>
          </p:nvSpPr>
          <p:spPr>
            <a:xfrm>
              <a:off x="3346069" y="3699650"/>
              <a:ext cx="408355" cy="414795"/>
            </a:xfrm>
            <a:custGeom>
              <a:avLst/>
              <a:gdLst/>
              <a:ahLst/>
              <a:cxnLst/>
              <a:rect l="l" t="t" r="r" b="b"/>
              <a:pathLst>
                <a:path w="22699" h="23057" extrusionOk="0">
                  <a:moveTo>
                    <a:pt x="5071" y="1"/>
                  </a:moveTo>
                  <a:cubicBezTo>
                    <a:pt x="2269" y="1"/>
                    <a:pt x="1" y="2269"/>
                    <a:pt x="1" y="5071"/>
                  </a:cubicBezTo>
                  <a:lnTo>
                    <a:pt x="1" y="16412"/>
                  </a:lnTo>
                  <a:cubicBezTo>
                    <a:pt x="1" y="19181"/>
                    <a:pt x="2269" y="21483"/>
                    <a:pt x="5071" y="21483"/>
                  </a:cubicBezTo>
                  <a:lnTo>
                    <a:pt x="16413" y="21483"/>
                  </a:lnTo>
                  <a:cubicBezTo>
                    <a:pt x="17146" y="21483"/>
                    <a:pt x="17814" y="21316"/>
                    <a:pt x="18447" y="21049"/>
                  </a:cubicBezTo>
                  <a:cubicBezTo>
                    <a:pt x="18481" y="21083"/>
                    <a:pt x="18514" y="21149"/>
                    <a:pt x="18581" y="21183"/>
                  </a:cubicBezTo>
                  <a:cubicBezTo>
                    <a:pt x="18681" y="21316"/>
                    <a:pt x="18814" y="21416"/>
                    <a:pt x="18948" y="21550"/>
                  </a:cubicBezTo>
                  <a:cubicBezTo>
                    <a:pt x="19215" y="21750"/>
                    <a:pt x="19515" y="21950"/>
                    <a:pt x="19815" y="22150"/>
                  </a:cubicBezTo>
                  <a:cubicBezTo>
                    <a:pt x="20415" y="22517"/>
                    <a:pt x="21049" y="22750"/>
                    <a:pt x="21716" y="23017"/>
                  </a:cubicBezTo>
                  <a:cubicBezTo>
                    <a:pt x="21784" y="23044"/>
                    <a:pt x="21852" y="23057"/>
                    <a:pt x="21919" y="23057"/>
                  </a:cubicBezTo>
                  <a:cubicBezTo>
                    <a:pt x="22341" y="23057"/>
                    <a:pt x="22699" y="22554"/>
                    <a:pt x="22584" y="22150"/>
                  </a:cubicBezTo>
                  <a:cubicBezTo>
                    <a:pt x="22517" y="22017"/>
                    <a:pt x="22517" y="21916"/>
                    <a:pt x="22484" y="21783"/>
                  </a:cubicBezTo>
                  <a:cubicBezTo>
                    <a:pt x="22450" y="21516"/>
                    <a:pt x="22383" y="21316"/>
                    <a:pt x="22283" y="21083"/>
                  </a:cubicBezTo>
                  <a:cubicBezTo>
                    <a:pt x="22183" y="20816"/>
                    <a:pt x="22050" y="20549"/>
                    <a:pt x="21950" y="20282"/>
                  </a:cubicBezTo>
                  <a:cubicBezTo>
                    <a:pt x="21716" y="19748"/>
                    <a:pt x="21516" y="19215"/>
                    <a:pt x="21283" y="18681"/>
                  </a:cubicBezTo>
                  <a:cubicBezTo>
                    <a:pt x="21216" y="18547"/>
                    <a:pt x="21149" y="18414"/>
                    <a:pt x="21116" y="18281"/>
                  </a:cubicBezTo>
                  <a:cubicBezTo>
                    <a:pt x="21349" y="17680"/>
                    <a:pt x="21483" y="17080"/>
                    <a:pt x="21483" y="16412"/>
                  </a:cubicBezTo>
                  <a:lnTo>
                    <a:pt x="21483" y="5071"/>
                  </a:lnTo>
                  <a:cubicBezTo>
                    <a:pt x="21483" y="2269"/>
                    <a:pt x="19181" y="1"/>
                    <a:pt x="164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8" name="Google Shape;3228;p44"/>
            <p:cNvSpPr/>
            <p:nvPr/>
          </p:nvSpPr>
          <p:spPr>
            <a:xfrm>
              <a:off x="5018543" y="3793613"/>
              <a:ext cx="249647" cy="32346"/>
            </a:xfrm>
            <a:custGeom>
              <a:avLst/>
              <a:gdLst/>
              <a:ahLst/>
              <a:cxnLst/>
              <a:rect l="l" t="t" r="r" b="b"/>
              <a:pathLst>
                <a:path w="13877" h="1798" extrusionOk="0">
                  <a:moveTo>
                    <a:pt x="9640" y="0"/>
                  </a:moveTo>
                  <a:cubicBezTo>
                    <a:pt x="8618" y="0"/>
                    <a:pt x="7595" y="15"/>
                    <a:pt x="6572" y="15"/>
                  </a:cubicBezTo>
                  <a:lnTo>
                    <a:pt x="1568" y="15"/>
                  </a:lnTo>
                  <a:cubicBezTo>
                    <a:pt x="0" y="15"/>
                    <a:pt x="0" y="1783"/>
                    <a:pt x="1568" y="1783"/>
                  </a:cubicBezTo>
                  <a:lnTo>
                    <a:pt x="6572" y="1783"/>
                  </a:lnTo>
                  <a:cubicBezTo>
                    <a:pt x="7595" y="1783"/>
                    <a:pt x="8618" y="1798"/>
                    <a:pt x="9640" y="1798"/>
                  </a:cubicBezTo>
                  <a:cubicBezTo>
                    <a:pt x="10152" y="1798"/>
                    <a:pt x="10663" y="1794"/>
                    <a:pt x="11175" y="1783"/>
                  </a:cubicBezTo>
                  <a:lnTo>
                    <a:pt x="12276" y="1783"/>
                  </a:lnTo>
                  <a:cubicBezTo>
                    <a:pt x="13877" y="1783"/>
                    <a:pt x="13877" y="15"/>
                    <a:pt x="12276" y="15"/>
                  </a:cubicBezTo>
                  <a:lnTo>
                    <a:pt x="11175" y="15"/>
                  </a:lnTo>
                  <a:cubicBezTo>
                    <a:pt x="10663" y="4"/>
                    <a:pt x="10152" y="0"/>
                    <a:pt x="96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9" name="Google Shape;3229;p44"/>
            <p:cNvSpPr/>
            <p:nvPr/>
          </p:nvSpPr>
          <p:spPr>
            <a:xfrm>
              <a:off x="5018543" y="3880019"/>
              <a:ext cx="249647" cy="32616"/>
            </a:xfrm>
            <a:custGeom>
              <a:avLst/>
              <a:gdLst/>
              <a:ahLst/>
              <a:cxnLst/>
              <a:rect l="l" t="t" r="r" b="b"/>
              <a:pathLst>
                <a:path w="13877" h="1813" extrusionOk="0">
                  <a:moveTo>
                    <a:pt x="9640" y="0"/>
                  </a:moveTo>
                  <a:cubicBezTo>
                    <a:pt x="8618" y="0"/>
                    <a:pt x="7595" y="15"/>
                    <a:pt x="6572" y="15"/>
                  </a:cubicBezTo>
                  <a:lnTo>
                    <a:pt x="1568" y="15"/>
                  </a:lnTo>
                  <a:cubicBezTo>
                    <a:pt x="0" y="15"/>
                    <a:pt x="0" y="1783"/>
                    <a:pt x="1568" y="1783"/>
                  </a:cubicBezTo>
                  <a:lnTo>
                    <a:pt x="6572" y="1783"/>
                  </a:lnTo>
                  <a:cubicBezTo>
                    <a:pt x="7595" y="1783"/>
                    <a:pt x="8618" y="1813"/>
                    <a:pt x="9640" y="1813"/>
                  </a:cubicBezTo>
                  <a:cubicBezTo>
                    <a:pt x="10152" y="1813"/>
                    <a:pt x="10663" y="1805"/>
                    <a:pt x="11175" y="1783"/>
                  </a:cubicBezTo>
                  <a:lnTo>
                    <a:pt x="12276" y="1783"/>
                  </a:lnTo>
                  <a:cubicBezTo>
                    <a:pt x="13877" y="1783"/>
                    <a:pt x="13877" y="15"/>
                    <a:pt x="12276" y="15"/>
                  </a:cubicBezTo>
                  <a:lnTo>
                    <a:pt x="11175" y="15"/>
                  </a:lnTo>
                  <a:cubicBezTo>
                    <a:pt x="10663" y="4"/>
                    <a:pt x="10152" y="0"/>
                    <a:pt x="96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30" name="Google Shape;3230;p44"/>
            <p:cNvSpPr/>
            <p:nvPr/>
          </p:nvSpPr>
          <p:spPr>
            <a:xfrm>
              <a:off x="5018543" y="3967037"/>
              <a:ext cx="249647" cy="32346"/>
            </a:xfrm>
            <a:custGeom>
              <a:avLst/>
              <a:gdLst/>
              <a:ahLst/>
              <a:cxnLst/>
              <a:rect l="l" t="t" r="r" b="b"/>
              <a:pathLst>
                <a:path w="13877" h="1798" extrusionOk="0">
                  <a:moveTo>
                    <a:pt x="9640" y="0"/>
                  </a:moveTo>
                  <a:cubicBezTo>
                    <a:pt x="8618" y="0"/>
                    <a:pt x="7595" y="15"/>
                    <a:pt x="6572" y="15"/>
                  </a:cubicBezTo>
                  <a:lnTo>
                    <a:pt x="1568" y="15"/>
                  </a:lnTo>
                  <a:cubicBezTo>
                    <a:pt x="0" y="15"/>
                    <a:pt x="0" y="1783"/>
                    <a:pt x="1568" y="1783"/>
                  </a:cubicBezTo>
                  <a:lnTo>
                    <a:pt x="6572" y="1783"/>
                  </a:lnTo>
                  <a:cubicBezTo>
                    <a:pt x="7595" y="1783"/>
                    <a:pt x="8618" y="1798"/>
                    <a:pt x="9640" y="1798"/>
                  </a:cubicBezTo>
                  <a:cubicBezTo>
                    <a:pt x="10152" y="1798"/>
                    <a:pt x="10663" y="1794"/>
                    <a:pt x="11175" y="1783"/>
                  </a:cubicBezTo>
                  <a:lnTo>
                    <a:pt x="12276" y="1783"/>
                  </a:lnTo>
                  <a:cubicBezTo>
                    <a:pt x="13877" y="1783"/>
                    <a:pt x="13877" y="15"/>
                    <a:pt x="12276" y="15"/>
                  </a:cubicBezTo>
                  <a:lnTo>
                    <a:pt x="11175" y="15"/>
                  </a:lnTo>
                  <a:cubicBezTo>
                    <a:pt x="10663" y="4"/>
                    <a:pt x="10152" y="0"/>
                    <a:pt x="96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31" name="Google Shape;3231;p44"/>
            <p:cNvSpPr/>
            <p:nvPr/>
          </p:nvSpPr>
          <p:spPr>
            <a:xfrm>
              <a:off x="3418695" y="3793613"/>
              <a:ext cx="250241" cy="32346"/>
            </a:xfrm>
            <a:custGeom>
              <a:avLst/>
              <a:gdLst/>
              <a:ahLst/>
              <a:cxnLst/>
              <a:rect l="l" t="t" r="r" b="b"/>
              <a:pathLst>
                <a:path w="13910" h="1798" extrusionOk="0">
                  <a:moveTo>
                    <a:pt x="9674" y="0"/>
                  </a:moveTo>
                  <a:cubicBezTo>
                    <a:pt x="8651" y="0"/>
                    <a:pt x="7628" y="15"/>
                    <a:pt x="6605" y="15"/>
                  </a:cubicBezTo>
                  <a:lnTo>
                    <a:pt x="1601" y="15"/>
                  </a:lnTo>
                  <a:cubicBezTo>
                    <a:pt x="33" y="15"/>
                    <a:pt x="0" y="1783"/>
                    <a:pt x="1601" y="1783"/>
                  </a:cubicBezTo>
                  <a:lnTo>
                    <a:pt x="6605" y="1783"/>
                  </a:lnTo>
                  <a:cubicBezTo>
                    <a:pt x="7628" y="1783"/>
                    <a:pt x="8651" y="1798"/>
                    <a:pt x="9674" y="1798"/>
                  </a:cubicBezTo>
                  <a:cubicBezTo>
                    <a:pt x="10185" y="1798"/>
                    <a:pt x="10697" y="1794"/>
                    <a:pt x="11208" y="1783"/>
                  </a:cubicBezTo>
                  <a:lnTo>
                    <a:pt x="12309" y="1783"/>
                  </a:lnTo>
                  <a:cubicBezTo>
                    <a:pt x="13910" y="1783"/>
                    <a:pt x="13910" y="15"/>
                    <a:pt x="12309" y="15"/>
                  </a:cubicBezTo>
                  <a:lnTo>
                    <a:pt x="11208" y="15"/>
                  </a:lnTo>
                  <a:cubicBezTo>
                    <a:pt x="10697" y="4"/>
                    <a:pt x="10185" y="0"/>
                    <a:pt x="96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32" name="Google Shape;3232;p44"/>
            <p:cNvSpPr/>
            <p:nvPr/>
          </p:nvSpPr>
          <p:spPr>
            <a:xfrm>
              <a:off x="3418695" y="3880019"/>
              <a:ext cx="250241" cy="32616"/>
            </a:xfrm>
            <a:custGeom>
              <a:avLst/>
              <a:gdLst/>
              <a:ahLst/>
              <a:cxnLst/>
              <a:rect l="l" t="t" r="r" b="b"/>
              <a:pathLst>
                <a:path w="13910" h="1813" extrusionOk="0">
                  <a:moveTo>
                    <a:pt x="9674" y="0"/>
                  </a:moveTo>
                  <a:cubicBezTo>
                    <a:pt x="8651" y="0"/>
                    <a:pt x="7628" y="15"/>
                    <a:pt x="6605" y="15"/>
                  </a:cubicBezTo>
                  <a:lnTo>
                    <a:pt x="1601" y="15"/>
                  </a:lnTo>
                  <a:cubicBezTo>
                    <a:pt x="33" y="15"/>
                    <a:pt x="0" y="1783"/>
                    <a:pt x="1601" y="1783"/>
                  </a:cubicBezTo>
                  <a:lnTo>
                    <a:pt x="6605" y="1783"/>
                  </a:lnTo>
                  <a:cubicBezTo>
                    <a:pt x="7628" y="1783"/>
                    <a:pt x="8651" y="1813"/>
                    <a:pt x="9674" y="1813"/>
                  </a:cubicBezTo>
                  <a:cubicBezTo>
                    <a:pt x="10185" y="1813"/>
                    <a:pt x="10697" y="1805"/>
                    <a:pt x="11208" y="1783"/>
                  </a:cubicBezTo>
                  <a:lnTo>
                    <a:pt x="12309" y="1783"/>
                  </a:lnTo>
                  <a:cubicBezTo>
                    <a:pt x="13910" y="1783"/>
                    <a:pt x="13910" y="15"/>
                    <a:pt x="12309" y="15"/>
                  </a:cubicBezTo>
                  <a:lnTo>
                    <a:pt x="11208" y="15"/>
                  </a:lnTo>
                  <a:cubicBezTo>
                    <a:pt x="10697" y="4"/>
                    <a:pt x="10185" y="0"/>
                    <a:pt x="96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33" name="Google Shape;3233;p44"/>
            <p:cNvSpPr/>
            <p:nvPr/>
          </p:nvSpPr>
          <p:spPr>
            <a:xfrm>
              <a:off x="3418695" y="3967037"/>
              <a:ext cx="250241" cy="32346"/>
            </a:xfrm>
            <a:custGeom>
              <a:avLst/>
              <a:gdLst/>
              <a:ahLst/>
              <a:cxnLst/>
              <a:rect l="l" t="t" r="r" b="b"/>
              <a:pathLst>
                <a:path w="13910" h="1798" extrusionOk="0">
                  <a:moveTo>
                    <a:pt x="9674" y="0"/>
                  </a:moveTo>
                  <a:cubicBezTo>
                    <a:pt x="8651" y="0"/>
                    <a:pt x="7628" y="15"/>
                    <a:pt x="6605" y="15"/>
                  </a:cubicBezTo>
                  <a:lnTo>
                    <a:pt x="1601" y="15"/>
                  </a:lnTo>
                  <a:cubicBezTo>
                    <a:pt x="33" y="15"/>
                    <a:pt x="0" y="1783"/>
                    <a:pt x="1601" y="1783"/>
                  </a:cubicBezTo>
                  <a:lnTo>
                    <a:pt x="6605" y="1783"/>
                  </a:lnTo>
                  <a:cubicBezTo>
                    <a:pt x="7628" y="1783"/>
                    <a:pt x="8651" y="1798"/>
                    <a:pt x="9674" y="1798"/>
                  </a:cubicBezTo>
                  <a:cubicBezTo>
                    <a:pt x="10185" y="1798"/>
                    <a:pt x="10697" y="1794"/>
                    <a:pt x="11208" y="1783"/>
                  </a:cubicBezTo>
                  <a:lnTo>
                    <a:pt x="12309" y="1783"/>
                  </a:lnTo>
                  <a:cubicBezTo>
                    <a:pt x="13910" y="1783"/>
                    <a:pt x="13910" y="15"/>
                    <a:pt x="12309" y="15"/>
                  </a:cubicBezTo>
                  <a:lnTo>
                    <a:pt x="11208" y="15"/>
                  </a:lnTo>
                  <a:cubicBezTo>
                    <a:pt x="10697" y="4"/>
                    <a:pt x="10185" y="0"/>
                    <a:pt x="96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34" name="Google Shape;3234;p44"/>
            <p:cNvSpPr/>
            <p:nvPr/>
          </p:nvSpPr>
          <p:spPr>
            <a:xfrm>
              <a:off x="4360830" y="3978695"/>
              <a:ext cx="630" cy="18"/>
            </a:xfrm>
            <a:custGeom>
              <a:avLst/>
              <a:gdLst/>
              <a:ahLst/>
              <a:cxnLst/>
              <a:rect l="l" t="t" r="r" b="b"/>
              <a:pathLst>
                <a:path w="35" h="1" extrusionOk="0">
                  <a:moveTo>
                    <a:pt x="34" y="1"/>
                  </a:moveTo>
                  <a:cubicBezTo>
                    <a:pt x="1" y="1"/>
                    <a:pt x="1" y="1"/>
                    <a:pt x="3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3235" name="Google Shape;3235;p44"/>
          <p:cNvSpPr txBox="1"/>
          <p:nvPr/>
        </p:nvSpPr>
        <p:spPr>
          <a:xfrm>
            <a:off x="6683517" y="1108519"/>
            <a:ext cx="3646004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4000" b="1" dirty="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Hypothesis</a:t>
            </a:r>
            <a:endParaRPr sz="4000" b="1" dirty="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36" name="Google Shape;3236;p44"/>
          <p:cNvSpPr txBox="1"/>
          <p:nvPr/>
        </p:nvSpPr>
        <p:spPr>
          <a:xfrm>
            <a:off x="2266724" y="1110537"/>
            <a:ext cx="2861117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4000" b="1" dirty="0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rPr>
              <a:t>Problem</a:t>
            </a:r>
            <a:endParaRPr sz="4000" b="1" dirty="0">
              <a:solidFill>
                <a:schemeClr val="accent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37" name="Google Shape;3237;p44"/>
          <p:cNvSpPr txBox="1"/>
          <p:nvPr/>
        </p:nvSpPr>
        <p:spPr>
          <a:xfrm>
            <a:off x="1483112" y="5131480"/>
            <a:ext cx="4348976" cy="1487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-CA" dirty="0">
                <a:latin typeface="Roboto" panose="02000000000000000000" pitchFamily="2" charset="0"/>
                <a:ea typeface="Roboto" panose="02000000000000000000" pitchFamily="2" charset="0"/>
              </a:rPr>
              <a:t>Based on my research users feel they’re spending too much money and feel they’re not getting discounts - leading to lower activation and retention. </a:t>
            </a:r>
            <a:endParaRPr lang="en-CA" sz="160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</p:txBody>
      </p:sp>
      <p:sp>
        <p:nvSpPr>
          <p:cNvPr id="161" name="Title 3">
            <a:extLst>
              <a:ext uri="{FF2B5EF4-FFF2-40B4-BE49-F238E27FC236}">
                <a16:creationId xmlns:a16="http://schemas.microsoft.com/office/drawing/2014/main" id="{6E089EBD-D354-684E-BA72-CCB8FFF4B0DB}"/>
              </a:ext>
            </a:extLst>
          </p:cNvPr>
          <p:cNvSpPr txBox="1">
            <a:spLocks/>
          </p:cNvSpPr>
          <p:nvPr/>
        </p:nvSpPr>
        <p:spPr>
          <a:xfrm>
            <a:off x="2266724" y="238949"/>
            <a:ext cx="7556886" cy="43570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3467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CA" sz="3200" b="1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Feature Four</a:t>
            </a:r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– </a:t>
            </a:r>
            <a:r>
              <a:rPr lang="en-CA" sz="3200" kern="0" dirty="0">
                <a:solidFill>
                  <a:srgbClr val="7CAA3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Point Incentives</a:t>
            </a:r>
          </a:p>
        </p:txBody>
      </p: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9613BB03-97AA-C946-A1BE-E8230CDD0BBC}"/>
              </a:ext>
            </a:extLst>
          </p:cNvPr>
          <p:cNvCxnSpPr>
            <a:cxnSpLocks/>
          </p:cNvCxnSpPr>
          <p:nvPr/>
        </p:nvCxnSpPr>
        <p:spPr>
          <a:xfrm flipH="1">
            <a:off x="945264" y="806661"/>
            <a:ext cx="1028430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1" name="Google Shape;3238;p44">
            <a:extLst>
              <a:ext uri="{FF2B5EF4-FFF2-40B4-BE49-F238E27FC236}">
                <a16:creationId xmlns:a16="http://schemas.microsoft.com/office/drawing/2014/main" id="{84F0A0E4-3215-9F40-971E-FDEB9850E6B5}"/>
              </a:ext>
            </a:extLst>
          </p:cNvPr>
          <p:cNvSpPr txBox="1"/>
          <p:nvPr/>
        </p:nvSpPr>
        <p:spPr>
          <a:xfrm>
            <a:off x="6456556" y="5141915"/>
            <a:ext cx="4348976" cy="1716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We believe that by building a point system users will feel they’re getting a discount and return to our app – leading to enhanced activation and retention. </a:t>
            </a:r>
            <a:endParaRPr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7278565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3657B524-2A1C-5344-BEFF-1E6DFD6631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0853" y="862150"/>
            <a:ext cx="6425147" cy="5995850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7271C91C-354C-2C4E-B816-94BF5855F839}"/>
              </a:ext>
            </a:extLst>
          </p:cNvPr>
          <p:cNvSpPr txBox="1">
            <a:spLocks/>
          </p:cNvSpPr>
          <p:nvPr/>
        </p:nvSpPr>
        <p:spPr>
          <a:xfrm>
            <a:off x="2404997" y="238944"/>
            <a:ext cx="7265095" cy="43570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3467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Feature Four – </a:t>
            </a:r>
            <a:r>
              <a:rPr lang="en-CA" sz="3200" kern="0" dirty="0">
                <a:solidFill>
                  <a:srgbClr val="7CAA3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Point Incentives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1275B80-8DE6-614E-82A4-EA65EF0778BF}"/>
              </a:ext>
            </a:extLst>
          </p:cNvPr>
          <p:cNvCxnSpPr>
            <a:cxnSpLocks/>
          </p:cNvCxnSpPr>
          <p:nvPr/>
        </p:nvCxnSpPr>
        <p:spPr>
          <a:xfrm flipH="1">
            <a:off x="945264" y="806661"/>
            <a:ext cx="1028430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20480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92;p20">
            <a:extLst>
              <a:ext uri="{FF2B5EF4-FFF2-40B4-BE49-F238E27FC236}">
                <a16:creationId xmlns:a16="http://schemas.microsoft.com/office/drawing/2014/main" id="{E41B9FA7-4F05-FF49-9A4D-A23E6C061AAF}"/>
              </a:ext>
            </a:extLst>
          </p:cNvPr>
          <p:cNvGrpSpPr/>
          <p:nvPr/>
        </p:nvGrpSpPr>
        <p:grpSpPr>
          <a:xfrm>
            <a:off x="240981" y="1315938"/>
            <a:ext cx="2634422" cy="4391153"/>
            <a:chOff x="2582394" y="1286625"/>
            <a:chExt cx="1850571" cy="3084600"/>
          </a:xfrm>
        </p:grpSpPr>
        <p:sp>
          <p:nvSpPr>
            <p:cNvPr id="145" name="Google Shape;193;p20">
              <a:extLst>
                <a:ext uri="{FF2B5EF4-FFF2-40B4-BE49-F238E27FC236}">
                  <a16:creationId xmlns:a16="http://schemas.microsoft.com/office/drawing/2014/main" id="{F1B90268-A3D6-D045-A885-5F4850F581CA}"/>
                </a:ext>
              </a:extLst>
            </p:cNvPr>
            <p:cNvSpPr/>
            <p:nvPr/>
          </p:nvSpPr>
          <p:spPr>
            <a:xfrm>
              <a:off x="2586165" y="1286625"/>
              <a:ext cx="1846800" cy="3084600"/>
            </a:xfrm>
            <a:prstGeom prst="roundRect">
              <a:avLst>
                <a:gd name="adj" fmla="val 1666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94;p20">
              <a:extLst>
                <a:ext uri="{FF2B5EF4-FFF2-40B4-BE49-F238E27FC236}">
                  <a16:creationId xmlns:a16="http://schemas.microsoft.com/office/drawing/2014/main" id="{A70418A6-B241-3D4D-88AF-3D6FE2CBED9A}"/>
                </a:ext>
              </a:extLst>
            </p:cNvPr>
            <p:cNvSpPr/>
            <p:nvPr/>
          </p:nvSpPr>
          <p:spPr>
            <a:xfrm>
              <a:off x="2583987" y="1567340"/>
              <a:ext cx="1846800" cy="645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2200" dirty="0">
                  <a:solidFill>
                    <a:srgbClr val="FFFFFF"/>
                  </a:solidFill>
                  <a:latin typeface="Roboto" panose="02000000000000000000" pitchFamily="2" charset="0"/>
                  <a:ea typeface="Roboto" panose="02000000000000000000" pitchFamily="2" charset="0"/>
                  <a:cs typeface="Fira Sans Extra Condensed Medium"/>
                  <a:sym typeface="Fira Sans Extra Condensed Medium"/>
                </a:rPr>
                <a:t>Increase Retention</a:t>
              </a:r>
              <a:endParaRPr sz="22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47" name="Google Shape;195;p20">
              <a:extLst>
                <a:ext uri="{FF2B5EF4-FFF2-40B4-BE49-F238E27FC236}">
                  <a16:creationId xmlns:a16="http://schemas.microsoft.com/office/drawing/2014/main" id="{A680CD3F-89CF-3046-8231-DCF8A71056F4}"/>
                </a:ext>
              </a:extLst>
            </p:cNvPr>
            <p:cNvSpPr txBox="1"/>
            <p:nvPr/>
          </p:nvSpPr>
          <p:spPr>
            <a:xfrm>
              <a:off x="2582394" y="2285673"/>
              <a:ext cx="1846801" cy="15177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342900" lvl="0" indent="-342900">
                <a:buFont typeface="+mj-lt"/>
                <a:buAutoNum type="arabicPeriod"/>
              </a:pPr>
              <a:r>
                <a:rPr lang="en" sz="15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Number of users who continue engaging with the app over time (Increase in MAU by x%).</a:t>
              </a:r>
              <a:br>
                <a:rPr lang="en" sz="15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endParaRPr lang="en" sz="15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342900" lvl="0" indent="-342900">
                <a:buFont typeface="+mj-lt"/>
                <a:buAutoNum type="arabicPeriod"/>
              </a:pPr>
              <a:r>
                <a:rPr lang="en" sz="15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Churn - % of users who uninstall the app over a period of time. </a:t>
              </a:r>
            </a:p>
            <a:p>
              <a:pPr marL="342900" lvl="0" indent="-342900">
                <a:buFont typeface="+mj-lt"/>
                <a:buAutoNum type="arabicPeriod"/>
              </a:pPr>
              <a:endParaRPr lang="en" sz="15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342900" indent="-342900">
                <a:buFont typeface="+mj-lt"/>
                <a:buAutoNum type="arabicPeriod"/>
              </a:pPr>
              <a:r>
                <a:rPr lang="en" sz="15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Number of Push Notifications - App starts</a:t>
              </a:r>
            </a:p>
            <a:p>
              <a:pPr marL="342900" lvl="0" indent="-342900">
                <a:buFont typeface="+mj-lt"/>
                <a:buAutoNum type="arabicPeriod"/>
              </a:pPr>
              <a:endParaRPr lang="en" sz="15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8" name="Google Shape;206;p20">
            <a:extLst>
              <a:ext uri="{FF2B5EF4-FFF2-40B4-BE49-F238E27FC236}">
                <a16:creationId xmlns:a16="http://schemas.microsoft.com/office/drawing/2014/main" id="{4E53049A-0765-D943-B64F-B3220CFC8E8F}"/>
              </a:ext>
            </a:extLst>
          </p:cNvPr>
          <p:cNvGrpSpPr/>
          <p:nvPr/>
        </p:nvGrpSpPr>
        <p:grpSpPr>
          <a:xfrm>
            <a:off x="6210086" y="1279510"/>
            <a:ext cx="2672674" cy="4464008"/>
            <a:chOff x="6844099" y="1286625"/>
            <a:chExt cx="1846800" cy="3084600"/>
          </a:xfrm>
        </p:grpSpPr>
        <p:sp>
          <p:nvSpPr>
            <p:cNvPr id="159" name="Google Shape;207;p20">
              <a:extLst>
                <a:ext uri="{FF2B5EF4-FFF2-40B4-BE49-F238E27FC236}">
                  <a16:creationId xmlns:a16="http://schemas.microsoft.com/office/drawing/2014/main" id="{F08F00A2-E936-CA4F-B6E2-6F9467ABD6EF}"/>
                </a:ext>
              </a:extLst>
            </p:cNvPr>
            <p:cNvSpPr/>
            <p:nvPr/>
          </p:nvSpPr>
          <p:spPr>
            <a:xfrm>
              <a:off x="6844099" y="1286625"/>
              <a:ext cx="1846800" cy="3084600"/>
            </a:xfrm>
            <a:prstGeom prst="roundRect">
              <a:avLst>
                <a:gd name="adj" fmla="val 1666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208;p20">
              <a:extLst>
                <a:ext uri="{FF2B5EF4-FFF2-40B4-BE49-F238E27FC236}">
                  <a16:creationId xmlns:a16="http://schemas.microsoft.com/office/drawing/2014/main" id="{B7557794-B71E-114B-A80A-EBBD3A32B2F2}"/>
                </a:ext>
              </a:extLst>
            </p:cNvPr>
            <p:cNvSpPr/>
            <p:nvPr/>
          </p:nvSpPr>
          <p:spPr>
            <a:xfrm>
              <a:off x="6844099" y="1567339"/>
              <a:ext cx="1846800" cy="645300"/>
            </a:xfrm>
            <a:prstGeom prst="rect">
              <a:avLst/>
            </a:prstGeom>
            <a:solidFill>
              <a:srgbClr val="92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2200" dirty="0">
                  <a:solidFill>
                    <a:srgbClr val="FFFFFF"/>
                  </a:solidFill>
                  <a:latin typeface="Roboto" panose="02000000000000000000" pitchFamily="2" charset="0"/>
                  <a:ea typeface="Roboto" panose="02000000000000000000" pitchFamily="2" charset="0"/>
                  <a:cs typeface="Fira Sans Extra Condensed Medium"/>
                  <a:sym typeface="Fira Sans Extra Condensed Medium"/>
                </a:rPr>
                <a:t>Increase Referral</a:t>
              </a:r>
              <a:endParaRPr sz="22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3" name="Google Shape;209;p20">
              <a:extLst>
                <a:ext uri="{FF2B5EF4-FFF2-40B4-BE49-F238E27FC236}">
                  <a16:creationId xmlns:a16="http://schemas.microsoft.com/office/drawing/2014/main" id="{E5DA5C4D-3E64-1A4A-A099-C728B4CC79AC}"/>
                </a:ext>
              </a:extLst>
            </p:cNvPr>
            <p:cNvSpPr txBox="1"/>
            <p:nvPr/>
          </p:nvSpPr>
          <p:spPr>
            <a:xfrm>
              <a:off x="6923670" y="2294539"/>
              <a:ext cx="1682100" cy="939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342900" lvl="0" indent="-342900" rtl="0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r>
                <a:rPr lang="en" sz="16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Number of users sending recommendations to out of app users (these users get a coupon, number of these coupons redeemed).</a:t>
              </a:r>
              <a:endParaRPr sz="16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7" name="Title 3">
            <a:extLst>
              <a:ext uri="{FF2B5EF4-FFF2-40B4-BE49-F238E27FC236}">
                <a16:creationId xmlns:a16="http://schemas.microsoft.com/office/drawing/2014/main" id="{3E345E89-8DBF-F843-9C50-C52F3F8A1D01}"/>
              </a:ext>
            </a:extLst>
          </p:cNvPr>
          <p:cNvSpPr txBox="1">
            <a:spLocks/>
          </p:cNvSpPr>
          <p:nvPr/>
        </p:nvSpPr>
        <p:spPr>
          <a:xfrm>
            <a:off x="2220686" y="238944"/>
            <a:ext cx="7393823" cy="43570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3467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How Would I Measure </a:t>
            </a:r>
            <a:r>
              <a:rPr lang="en-CA" sz="3200" kern="0" dirty="0">
                <a:solidFill>
                  <a:srgbClr val="7CAA3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Success?</a:t>
            </a:r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CA" sz="3200" kern="0" dirty="0">
              <a:solidFill>
                <a:srgbClr val="7CAA3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C327FB-D59C-E14A-8CFF-A808C4423F2D}"/>
              </a:ext>
            </a:extLst>
          </p:cNvPr>
          <p:cNvCxnSpPr>
            <a:cxnSpLocks/>
          </p:cNvCxnSpPr>
          <p:nvPr/>
        </p:nvCxnSpPr>
        <p:spPr>
          <a:xfrm flipH="1">
            <a:off x="945264" y="806661"/>
            <a:ext cx="1028430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oogle Shape;206;p20">
            <a:extLst>
              <a:ext uri="{FF2B5EF4-FFF2-40B4-BE49-F238E27FC236}">
                <a16:creationId xmlns:a16="http://schemas.microsoft.com/office/drawing/2014/main" id="{5F4E5612-9015-9D4A-9EB8-994AFEC2D314}"/>
              </a:ext>
            </a:extLst>
          </p:cNvPr>
          <p:cNvGrpSpPr/>
          <p:nvPr/>
        </p:nvGrpSpPr>
        <p:grpSpPr>
          <a:xfrm>
            <a:off x="3170385" y="1315938"/>
            <a:ext cx="2672674" cy="4464008"/>
            <a:chOff x="6844099" y="1286625"/>
            <a:chExt cx="1846800" cy="3084600"/>
          </a:xfrm>
        </p:grpSpPr>
        <p:sp>
          <p:nvSpPr>
            <p:cNvPr id="20" name="Google Shape;207;p20">
              <a:extLst>
                <a:ext uri="{FF2B5EF4-FFF2-40B4-BE49-F238E27FC236}">
                  <a16:creationId xmlns:a16="http://schemas.microsoft.com/office/drawing/2014/main" id="{81F24A0D-3D59-844C-AA6B-B43DFF23341F}"/>
                </a:ext>
              </a:extLst>
            </p:cNvPr>
            <p:cNvSpPr/>
            <p:nvPr/>
          </p:nvSpPr>
          <p:spPr>
            <a:xfrm>
              <a:off x="6844099" y="1286625"/>
              <a:ext cx="1846800" cy="3084600"/>
            </a:xfrm>
            <a:prstGeom prst="roundRect">
              <a:avLst>
                <a:gd name="adj" fmla="val 1666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08;p20">
              <a:extLst>
                <a:ext uri="{FF2B5EF4-FFF2-40B4-BE49-F238E27FC236}">
                  <a16:creationId xmlns:a16="http://schemas.microsoft.com/office/drawing/2014/main" id="{F5CC4D60-C225-CC44-B764-0BA7353B8FC7}"/>
                </a:ext>
              </a:extLst>
            </p:cNvPr>
            <p:cNvSpPr/>
            <p:nvPr/>
          </p:nvSpPr>
          <p:spPr>
            <a:xfrm>
              <a:off x="6844099" y="1567339"/>
              <a:ext cx="1846800" cy="64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2200" dirty="0">
                  <a:solidFill>
                    <a:srgbClr val="FFFFFF"/>
                  </a:solidFill>
                  <a:latin typeface="Roboto" panose="02000000000000000000" pitchFamily="2" charset="0"/>
                  <a:ea typeface="Roboto" panose="02000000000000000000" pitchFamily="2" charset="0"/>
                  <a:cs typeface="Fira Sans Extra Condensed Medium"/>
                  <a:sym typeface="Fira Sans Extra Condensed Medium"/>
                </a:rPr>
                <a:t>Increase Activation</a:t>
              </a:r>
              <a:endParaRPr sz="22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Google Shape;209;p20">
              <a:extLst>
                <a:ext uri="{FF2B5EF4-FFF2-40B4-BE49-F238E27FC236}">
                  <a16:creationId xmlns:a16="http://schemas.microsoft.com/office/drawing/2014/main" id="{0CC85129-3B02-BC4C-B780-DED025A83ECE}"/>
                </a:ext>
              </a:extLst>
            </p:cNvPr>
            <p:cNvSpPr txBox="1"/>
            <p:nvPr/>
          </p:nvSpPr>
          <p:spPr>
            <a:xfrm>
              <a:off x="6915088" y="2294543"/>
              <a:ext cx="1682100" cy="939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342900" lvl="0" indent="-342900" rtl="0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r>
                <a:rPr lang="en" sz="16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number of points a user is spending. </a:t>
              </a:r>
            </a:p>
            <a:p>
              <a:pPr lvl="0" rtl="0">
                <a:spcBef>
                  <a:spcPts val="0"/>
                </a:spcBef>
                <a:spcAft>
                  <a:spcPts val="0"/>
                </a:spcAft>
              </a:pPr>
              <a:endParaRPr lang="en" sz="16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6" name="Google Shape;206;p20">
            <a:extLst>
              <a:ext uri="{FF2B5EF4-FFF2-40B4-BE49-F238E27FC236}">
                <a16:creationId xmlns:a16="http://schemas.microsoft.com/office/drawing/2014/main" id="{1DF6203E-AC0E-3146-A88D-BCAF2FF3C2DE}"/>
              </a:ext>
            </a:extLst>
          </p:cNvPr>
          <p:cNvGrpSpPr/>
          <p:nvPr/>
        </p:nvGrpSpPr>
        <p:grpSpPr>
          <a:xfrm>
            <a:off x="9258087" y="1315938"/>
            <a:ext cx="2672674" cy="4464008"/>
            <a:chOff x="6844099" y="1286625"/>
            <a:chExt cx="1846800" cy="3084600"/>
          </a:xfrm>
        </p:grpSpPr>
        <p:sp>
          <p:nvSpPr>
            <p:cNvPr id="27" name="Google Shape;207;p20">
              <a:extLst>
                <a:ext uri="{FF2B5EF4-FFF2-40B4-BE49-F238E27FC236}">
                  <a16:creationId xmlns:a16="http://schemas.microsoft.com/office/drawing/2014/main" id="{0186628A-6881-AC40-9B36-4248087404C2}"/>
                </a:ext>
              </a:extLst>
            </p:cNvPr>
            <p:cNvSpPr/>
            <p:nvPr/>
          </p:nvSpPr>
          <p:spPr>
            <a:xfrm>
              <a:off x="6844099" y="1286625"/>
              <a:ext cx="1846800" cy="3084600"/>
            </a:xfrm>
            <a:prstGeom prst="roundRect">
              <a:avLst>
                <a:gd name="adj" fmla="val 1666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08;p20">
              <a:extLst>
                <a:ext uri="{FF2B5EF4-FFF2-40B4-BE49-F238E27FC236}">
                  <a16:creationId xmlns:a16="http://schemas.microsoft.com/office/drawing/2014/main" id="{8D4BEE1B-60B8-8F48-8B97-0129B6B8229E}"/>
                </a:ext>
              </a:extLst>
            </p:cNvPr>
            <p:cNvSpPr/>
            <p:nvPr/>
          </p:nvSpPr>
          <p:spPr>
            <a:xfrm>
              <a:off x="6844099" y="1567339"/>
              <a:ext cx="1846800" cy="645300"/>
            </a:xfrm>
            <a:prstGeom prst="rect">
              <a:avLst/>
            </a:prstGeom>
            <a:solidFill>
              <a:srgbClr val="5EDE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2200" dirty="0">
                  <a:solidFill>
                    <a:srgbClr val="FFFFFF"/>
                  </a:solidFill>
                  <a:latin typeface="Roboto" panose="02000000000000000000" pitchFamily="2" charset="0"/>
                  <a:ea typeface="Roboto" panose="02000000000000000000" pitchFamily="2" charset="0"/>
                  <a:cs typeface="Fira Sans Extra Condensed Medium"/>
                  <a:sym typeface="Fira Sans Extra Condensed Medium"/>
                </a:rPr>
                <a:t>Increase Revenue</a:t>
              </a:r>
              <a:endParaRPr sz="22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Google Shape;209;p20">
              <a:extLst>
                <a:ext uri="{FF2B5EF4-FFF2-40B4-BE49-F238E27FC236}">
                  <a16:creationId xmlns:a16="http://schemas.microsoft.com/office/drawing/2014/main" id="{214586DC-4299-F343-BC2A-3122CA551578}"/>
                </a:ext>
              </a:extLst>
            </p:cNvPr>
            <p:cNvSpPr txBox="1"/>
            <p:nvPr/>
          </p:nvSpPr>
          <p:spPr>
            <a:xfrm>
              <a:off x="6926449" y="2294543"/>
              <a:ext cx="1682100" cy="19123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342900" lvl="0" indent="-342900">
                <a:buFont typeface="+mj-lt"/>
                <a:buAutoNum type="arabicPeriod"/>
              </a:pPr>
              <a:r>
                <a:rPr lang="en" sz="16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LTV – Compare average spending with previous mobile environment. </a:t>
              </a:r>
            </a:p>
            <a:p>
              <a:pPr marL="342900" lvl="0" indent="-342900" rtl="0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endParaRPr lang="en" sz="16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79995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5"/>
          <p:cNvSpPr txBox="1"/>
          <p:nvPr/>
        </p:nvSpPr>
        <p:spPr>
          <a:xfrm>
            <a:off x="8581600" y="1917572"/>
            <a:ext cx="3000800" cy="950000"/>
          </a:xfrm>
          <a:prstGeom prst="rect">
            <a:avLst/>
          </a:prstGeom>
          <a:solidFill>
            <a:srgbClr val="92D150"/>
          </a:solidFill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r>
              <a:rPr lang="en" sz="14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Massive Impact </a:t>
            </a:r>
            <a:r>
              <a:rPr lang="en" sz="14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– Every user would utilize this feature and frequently. Helps solve significant issue.   </a:t>
            </a:r>
            <a:endParaRPr sz="14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3" name="Google Shape;603;p25"/>
          <p:cNvSpPr txBox="1"/>
          <p:nvPr/>
        </p:nvSpPr>
        <p:spPr>
          <a:xfrm>
            <a:off x="5251759" y="2120566"/>
            <a:ext cx="2836400" cy="544000"/>
          </a:xfrm>
          <a:prstGeom prst="rect">
            <a:avLst/>
          </a:prstGeom>
          <a:solidFill>
            <a:srgbClr val="77A33A"/>
          </a:solidFill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pPr algn="ctr"/>
            <a:r>
              <a:rPr lang="en" sz="2400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Impact</a:t>
            </a:r>
            <a:endParaRPr sz="2400" b="1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04" name="Google Shape;604;p25"/>
          <p:cNvSpPr/>
          <p:nvPr/>
        </p:nvSpPr>
        <p:spPr>
          <a:xfrm>
            <a:off x="3987236" y="2015570"/>
            <a:ext cx="754000" cy="754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667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5</a:t>
            </a:r>
            <a:endParaRPr sz="2667" b="1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cxnSp>
        <p:nvCxnSpPr>
          <p:cNvPr id="605" name="Google Shape;605;p25"/>
          <p:cNvCxnSpPr>
            <a:stCxn id="604" idx="6"/>
            <a:endCxn id="603" idx="1"/>
          </p:cNvCxnSpPr>
          <p:nvPr/>
        </p:nvCxnSpPr>
        <p:spPr>
          <a:xfrm>
            <a:off x="4741236" y="2392570"/>
            <a:ext cx="510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6" name="Google Shape;606;p25"/>
          <p:cNvCxnSpPr>
            <a:cxnSpLocks/>
            <a:stCxn id="603" idx="3"/>
            <a:endCxn id="602" idx="1"/>
          </p:cNvCxnSpPr>
          <p:nvPr/>
        </p:nvCxnSpPr>
        <p:spPr>
          <a:xfrm>
            <a:off x="8088159" y="2392566"/>
            <a:ext cx="493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07" name="Google Shape;607;p25"/>
          <p:cNvSpPr txBox="1"/>
          <p:nvPr/>
        </p:nvSpPr>
        <p:spPr>
          <a:xfrm>
            <a:off x="8581600" y="3144156"/>
            <a:ext cx="3000800" cy="950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r>
              <a:rPr lang="en" sz="14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High Effort </a:t>
            </a:r>
            <a:r>
              <a:rPr lang="en" sz="14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– Need to incorporate data science. Build recommendation engine.  </a:t>
            </a:r>
            <a:endParaRPr sz="14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8" name="Google Shape;608;p25"/>
          <p:cNvSpPr txBox="1"/>
          <p:nvPr/>
        </p:nvSpPr>
        <p:spPr>
          <a:xfrm>
            <a:off x="5251759" y="3347141"/>
            <a:ext cx="2836400" cy="54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pPr algn="ctr"/>
            <a:r>
              <a:rPr lang="en" sz="2400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Effort </a:t>
            </a:r>
            <a:endParaRPr sz="2400" b="1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09" name="Google Shape;609;p25"/>
          <p:cNvSpPr/>
          <p:nvPr/>
        </p:nvSpPr>
        <p:spPr>
          <a:xfrm>
            <a:off x="3987236" y="3242137"/>
            <a:ext cx="754000" cy="754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667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5</a:t>
            </a:r>
            <a:endParaRPr sz="2667" b="1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cxnSp>
        <p:nvCxnSpPr>
          <p:cNvPr id="610" name="Google Shape;610;p25"/>
          <p:cNvCxnSpPr>
            <a:stCxn id="609" idx="6"/>
            <a:endCxn id="608" idx="1"/>
          </p:cNvCxnSpPr>
          <p:nvPr/>
        </p:nvCxnSpPr>
        <p:spPr>
          <a:xfrm>
            <a:off x="4741236" y="3619137"/>
            <a:ext cx="510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11" name="Google Shape;611;p25"/>
          <p:cNvCxnSpPr>
            <a:cxnSpLocks/>
            <a:stCxn id="608" idx="3"/>
            <a:endCxn id="607" idx="1"/>
          </p:cNvCxnSpPr>
          <p:nvPr/>
        </p:nvCxnSpPr>
        <p:spPr>
          <a:xfrm>
            <a:off x="8088159" y="3619141"/>
            <a:ext cx="493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13" name="Google Shape;613;p25"/>
          <p:cNvSpPr txBox="1"/>
          <p:nvPr/>
        </p:nvSpPr>
        <p:spPr>
          <a:xfrm>
            <a:off x="8581600" y="4370756"/>
            <a:ext cx="3000800" cy="950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r>
              <a:rPr lang="en" sz="16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All but one user advocated for this feature. </a:t>
            </a:r>
            <a:endParaRPr sz="16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4" name="Google Shape;614;p25"/>
          <p:cNvSpPr txBox="1"/>
          <p:nvPr/>
        </p:nvSpPr>
        <p:spPr>
          <a:xfrm>
            <a:off x="5251759" y="4573733"/>
            <a:ext cx="2836400" cy="54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pPr algn="ctr"/>
            <a:r>
              <a:rPr lang="en" sz="2400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Users</a:t>
            </a:r>
            <a:endParaRPr sz="2400" b="1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15" name="Google Shape;615;p25"/>
          <p:cNvSpPr/>
          <p:nvPr/>
        </p:nvSpPr>
        <p:spPr>
          <a:xfrm>
            <a:off x="3843132" y="4220792"/>
            <a:ext cx="1099964" cy="1099964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667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5/6</a:t>
            </a:r>
            <a:endParaRPr sz="2667" b="1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cxnSp>
        <p:nvCxnSpPr>
          <p:cNvPr id="616" name="Google Shape;616;p25"/>
          <p:cNvCxnSpPr>
            <a:cxnSpLocks/>
            <a:stCxn id="615" idx="6"/>
            <a:endCxn id="614" idx="1"/>
          </p:cNvCxnSpPr>
          <p:nvPr/>
        </p:nvCxnSpPr>
        <p:spPr>
          <a:xfrm>
            <a:off x="4943096" y="4770774"/>
            <a:ext cx="308663" cy="74959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17" name="Google Shape;617;p25"/>
          <p:cNvCxnSpPr>
            <a:cxnSpLocks/>
            <a:stCxn id="613" idx="1"/>
            <a:endCxn id="614" idx="3"/>
          </p:cNvCxnSpPr>
          <p:nvPr/>
        </p:nvCxnSpPr>
        <p:spPr>
          <a:xfrm rot="10800000">
            <a:off x="8088000" y="4845756"/>
            <a:ext cx="493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45280E2-5E07-EA4E-AC3A-FEFCCBA704BE}"/>
              </a:ext>
            </a:extLst>
          </p:cNvPr>
          <p:cNvCxnSpPr>
            <a:cxnSpLocks/>
          </p:cNvCxnSpPr>
          <p:nvPr/>
        </p:nvCxnSpPr>
        <p:spPr>
          <a:xfrm flipH="1">
            <a:off x="945264" y="806661"/>
            <a:ext cx="1028430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Picture 67" descr="Graphical user interface, diagram&#10;&#10;Description automatically generated">
            <a:extLst>
              <a:ext uri="{FF2B5EF4-FFF2-40B4-BE49-F238E27FC236}">
                <a16:creationId xmlns:a16="http://schemas.microsoft.com/office/drawing/2014/main" id="{A353CF4B-310A-E349-A8DB-5B9779CEC2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6" y="2024890"/>
            <a:ext cx="3808556" cy="3295866"/>
          </a:xfrm>
          <a:prstGeom prst="rect">
            <a:avLst/>
          </a:prstGeom>
        </p:spPr>
      </p:pic>
      <p:sp>
        <p:nvSpPr>
          <p:cNvPr id="74" name="Google Shape;1145;p36">
            <a:extLst>
              <a:ext uri="{FF2B5EF4-FFF2-40B4-BE49-F238E27FC236}">
                <a16:creationId xmlns:a16="http://schemas.microsoft.com/office/drawing/2014/main" id="{661AE093-F2D3-BB49-85AB-440736C14AF7}"/>
              </a:ext>
            </a:extLst>
          </p:cNvPr>
          <p:cNvSpPr txBox="1"/>
          <p:nvPr/>
        </p:nvSpPr>
        <p:spPr>
          <a:xfrm>
            <a:off x="3408228" y="5869333"/>
            <a:ext cx="5077850" cy="5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3733" b="1" dirty="0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Deliver MVP and iterate.</a:t>
            </a:r>
            <a:endParaRPr sz="3733" b="1" dirty="0">
              <a:solidFill>
                <a:schemeClr val="accent4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B9059EEC-ED26-8D43-9512-A8D34B720598}"/>
              </a:ext>
            </a:extLst>
          </p:cNvPr>
          <p:cNvSpPr txBox="1">
            <a:spLocks/>
          </p:cNvSpPr>
          <p:nvPr/>
        </p:nvSpPr>
        <p:spPr>
          <a:xfrm>
            <a:off x="2220686" y="238944"/>
            <a:ext cx="7393823" cy="43570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3467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Prioritization – </a:t>
            </a:r>
            <a:r>
              <a:rPr lang="en-CA" sz="3200" kern="0" dirty="0">
                <a:solidFill>
                  <a:srgbClr val="7CAA3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Personalized Feed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5"/>
          <p:cNvSpPr txBox="1"/>
          <p:nvPr/>
        </p:nvSpPr>
        <p:spPr>
          <a:xfrm>
            <a:off x="8581600" y="1917572"/>
            <a:ext cx="3000800" cy="950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r>
              <a:rPr lang="en" sz="14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Medium Impact </a:t>
            </a:r>
            <a:r>
              <a:rPr lang="en" sz="14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– According to my research this feature would have strong reach and medium utilization. </a:t>
            </a:r>
            <a:endParaRPr sz="14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3" name="Google Shape;603;p25"/>
          <p:cNvSpPr txBox="1"/>
          <p:nvPr/>
        </p:nvSpPr>
        <p:spPr>
          <a:xfrm>
            <a:off x="5251759" y="2120566"/>
            <a:ext cx="2836400" cy="54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pPr algn="ctr"/>
            <a:r>
              <a:rPr lang="en" sz="2400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Impact</a:t>
            </a:r>
            <a:endParaRPr sz="2400" b="1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04" name="Google Shape;604;p25"/>
          <p:cNvSpPr/>
          <p:nvPr/>
        </p:nvSpPr>
        <p:spPr>
          <a:xfrm>
            <a:off x="3987236" y="2015570"/>
            <a:ext cx="754000" cy="754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667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3</a:t>
            </a:r>
            <a:endParaRPr sz="2667" b="1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cxnSp>
        <p:nvCxnSpPr>
          <p:cNvPr id="605" name="Google Shape;605;p25"/>
          <p:cNvCxnSpPr>
            <a:stCxn id="604" idx="6"/>
            <a:endCxn id="603" idx="1"/>
          </p:cNvCxnSpPr>
          <p:nvPr/>
        </p:nvCxnSpPr>
        <p:spPr>
          <a:xfrm>
            <a:off x="4741236" y="2392570"/>
            <a:ext cx="510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6" name="Google Shape;606;p25"/>
          <p:cNvCxnSpPr>
            <a:stCxn id="603" idx="3"/>
            <a:endCxn id="602" idx="1"/>
          </p:cNvCxnSpPr>
          <p:nvPr/>
        </p:nvCxnSpPr>
        <p:spPr>
          <a:xfrm>
            <a:off x="8088159" y="2392566"/>
            <a:ext cx="493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07" name="Google Shape;607;p25"/>
          <p:cNvSpPr txBox="1"/>
          <p:nvPr/>
        </p:nvSpPr>
        <p:spPr>
          <a:xfrm>
            <a:off x="8581600" y="3144156"/>
            <a:ext cx="3000800" cy="950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r>
              <a:rPr lang="en" sz="14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Medium Effort </a:t>
            </a:r>
            <a:r>
              <a:rPr lang="en" sz="14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– Profile creation, design, houses many components but not complex</a:t>
            </a:r>
            <a:endParaRPr sz="14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8" name="Google Shape;608;p25"/>
          <p:cNvSpPr txBox="1"/>
          <p:nvPr/>
        </p:nvSpPr>
        <p:spPr>
          <a:xfrm>
            <a:off x="5251759" y="3347141"/>
            <a:ext cx="2836400" cy="54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pPr algn="ctr"/>
            <a:r>
              <a:rPr lang="en" sz="2400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Effort </a:t>
            </a:r>
            <a:endParaRPr sz="2400" b="1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09" name="Google Shape;609;p25"/>
          <p:cNvSpPr/>
          <p:nvPr/>
        </p:nvSpPr>
        <p:spPr>
          <a:xfrm>
            <a:off x="3987236" y="3242137"/>
            <a:ext cx="754000" cy="754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667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3</a:t>
            </a:r>
            <a:endParaRPr sz="2667" b="1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cxnSp>
        <p:nvCxnSpPr>
          <p:cNvPr id="610" name="Google Shape;610;p25"/>
          <p:cNvCxnSpPr>
            <a:stCxn id="609" idx="6"/>
            <a:endCxn id="608" idx="1"/>
          </p:cNvCxnSpPr>
          <p:nvPr/>
        </p:nvCxnSpPr>
        <p:spPr>
          <a:xfrm>
            <a:off x="4741236" y="3619137"/>
            <a:ext cx="510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11" name="Google Shape;611;p25"/>
          <p:cNvCxnSpPr>
            <a:stCxn id="608" idx="3"/>
            <a:endCxn id="607" idx="1"/>
          </p:cNvCxnSpPr>
          <p:nvPr/>
        </p:nvCxnSpPr>
        <p:spPr>
          <a:xfrm>
            <a:off x="8088159" y="3619141"/>
            <a:ext cx="493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13" name="Google Shape;613;p25"/>
          <p:cNvSpPr txBox="1"/>
          <p:nvPr/>
        </p:nvSpPr>
        <p:spPr>
          <a:xfrm>
            <a:off x="8581600" y="4370756"/>
            <a:ext cx="3000800" cy="950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r>
              <a:rPr lang="en" sz="16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All but two users advocated for this feature. *Few didn’t want everyone to see their orders. </a:t>
            </a:r>
            <a:endParaRPr sz="16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4" name="Google Shape;614;p25"/>
          <p:cNvSpPr txBox="1"/>
          <p:nvPr/>
        </p:nvSpPr>
        <p:spPr>
          <a:xfrm>
            <a:off x="5251759" y="4573733"/>
            <a:ext cx="2836400" cy="54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pPr algn="ctr"/>
            <a:r>
              <a:rPr lang="en" sz="2400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Users</a:t>
            </a:r>
            <a:endParaRPr sz="2400" b="1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15" name="Google Shape;615;p25"/>
          <p:cNvSpPr/>
          <p:nvPr/>
        </p:nvSpPr>
        <p:spPr>
          <a:xfrm>
            <a:off x="3843132" y="4220792"/>
            <a:ext cx="1099964" cy="1099964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667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4/6</a:t>
            </a:r>
            <a:endParaRPr sz="2667" b="1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cxnSp>
        <p:nvCxnSpPr>
          <p:cNvPr id="616" name="Google Shape;616;p25"/>
          <p:cNvCxnSpPr>
            <a:cxnSpLocks/>
            <a:stCxn id="615" idx="6"/>
            <a:endCxn id="614" idx="1"/>
          </p:cNvCxnSpPr>
          <p:nvPr/>
        </p:nvCxnSpPr>
        <p:spPr>
          <a:xfrm>
            <a:off x="4943096" y="4770774"/>
            <a:ext cx="308663" cy="74959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17" name="Google Shape;617;p25"/>
          <p:cNvCxnSpPr>
            <a:stCxn id="613" idx="1"/>
            <a:endCxn id="614" idx="3"/>
          </p:cNvCxnSpPr>
          <p:nvPr/>
        </p:nvCxnSpPr>
        <p:spPr>
          <a:xfrm rot="10800000">
            <a:off x="8088000" y="4845756"/>
            <a:ext cx="493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45280E2-5E07-EA4E-AC3A-FEFCCBA704BE}"/>
              </a:ext>
            </a:extLst>
          </p:cNvPr>
          <p:cNvCxnSpPr>
            <a:cxnSpLocks/>
          </p:cNvCxnSpPr>
          <p:nvPr/>
        </p:nvCxnSpPr>
        <p:spPr>
          <a:xfrm flipH="1">
            <a:off x="945264" y="806661"/>
            <a:ext cx="1028430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5281485-D738-7E43-9DA3-E5FA313F4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17572"/>
            <a:ext cx="3890107" cy="3593043"/>
          </a:xfrm>
          <a:prstGeom prst="rect">
            <a:avLst/>
          </a:prstGeom>
        </p:spPr>
      </p:pic>
      <p:sp>
        <p:nvSpPr>
          <p:cNvPr id="22" name="Google Shape;1145;p36">
            <a:extLst>
              <a:ext uri="{FF2B5EF4-FFF2-40B4-BE49-F238E27FC236}">
                <a16:creationId xmlns:a16="http://schemas.microsoft.com/office/drawing/2014/main" id="{D8021247-F202-BE4B-A0EC-439A6E5E3801}"/>
              </a:ext>
            </a:extLst>
          </p:cNvPr>
          <p:cNvSpPr txBox="1"/>
          <p:nvPr/>
        </p:nvSpPr>
        <p:spPr>
          <a:xfrm>
            <a:off x="4478745" y="5791357"/>
            <a:ext cx="2323500" cy="5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3733" b="1" dirty="0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Fake Door.</a:t>
            </a:r>
            <a:endParaRPr sz="3733" b="1" dirty="0">
              <a:solidFill>
                <a:schemeClr val="accent4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9BB41380-669E-C54E-92B5-3AAE2033E5D9}"/>
              </a:ext>
            </a:extLst>
          </p:cNvPr>
          <p:cNvSpPr txBox="1">
            <a:spLocks/>
          </p:cNvSpPr>
          <p:nvPr/>
        </p:nvSpPr>
        <p:spPr>
          <a:xfrm>
            <a:off x="2220686" y="238944"/>
            <a:ext cx="7393823" cy="43570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3467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Prioritization - </a:t>
            </a:r>
            <a:r>
              <a:rPr lang="en-CA" sz="3200" kern="0" dirty="0">
                <a:solidFill>
                  <a:srgbClr val="7CAA3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User Profiles</a:t>
            </a:r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CA" sz="3200" kern="0" dirty="0">
              <a:solidFill>
                <a:srgbClr val="7CAA3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5306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5"/>
          <p:cNvSpPr txBox="1"/>
          <p:nvPr/>
        </p:nvSpPr>
        <p:spPr>
          <a:xfrm>
            <a:off x="8581600" y="1917572"/>
            <a:ext cx="3000800" cy="950000"/>
          </a:xfrm>
          <a:prstGeom prst="rect">
            <a:avLst/>
          </a:prstGeom>
          <a:solidFill>
            <a:srgbClr val="92D150"/>
          </a:solidFill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r>
              <a:rPr lang="en" sz="14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Massive Impact </a:t>
            </a:r>
            <a:r>
              <a:rPr lang="en" sz="14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– High reach and high utilization.  </a:t>
            </a:r>
            <a:endParaRPr sz="14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3" name="Google Shape;603;p25"/>
          <p:cNvSpPr txBox="1"/>
          <p:nvPr/>
        </p:nvSpPr>
        <p:spPr>
          <a:xfrm>
            <a:off x="5251759" y="2120566"/>
            <a:ext cx="2836400" cy="54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pPr algn="ctr"/>
            <a:r>
              <a:rPr lang="en" sz="2400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Impact</a:t>
            </a:r>
            <a:endParaRPr sz="2400" b="1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04" name="Google Shape;604;p25"/>
          <p:cNvSpPr/>
          <p:nvPr/>
        </p:nvSpPr>
        <p:spPr>
          <a:xfrm>
            <a:off x="3987236" y="2015570"/>
            <a:ext cx="754000" cy="754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900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4.5</a:t>
            </a:r>
            <a:endParaRPr sz="1900" b="1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cxnSp>
        <p:nvCxnSpPr>
          <p:cNvPr id="605" name="Google Shape;605;p25"/>
          <p:cNvCxnSpPr>
            <a:stCxn id="604" idx="6"/>
            <a:endCxn id="603" idx="1"/>
          </p:cNvCxnSpPr>
          <p:nvPr/>
        </p:nvCxnSpPr>
        <p:spPr>
          <a:xfrm>
            <a:off x="4741236" y="2392570"/>
            <a:ext cx="510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6" name="Google Shape;606;p25"/>
          <p:cNvCxnSpPr>
            <a:stCxn id="603" idx="3"/>
            <a:endCxn id="602" idx="1"/>
          </p:cNvCxnSpPr>
          <p:nvPr/>
        </p:nvCxnSpPr>
        <p:spPr>
          <a:xfrm>
            <a:off x="8088159" y="2392566"/>
            <a:ext cx="493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07" name="Google Shape;607;p25"/>
          <p:cNvSpPr txBox="1"/>
          <p:nvPr/>
        </p:nvSpPr>
        <p:spPr>
          <a:xfrm>
            <a:off x="8581600" y="3144156"/>
            <a:ext cx="3000800" cy="950000"/>
          </a:xfrm>
          <a:prstGeom prst="rect">
            <a:avLst/>
          </a:prstGeom>
          <a:solidFill>
            <a:srgbClr val="92D150"/>
          </a:solidFill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r>
              <a:rPr lang="en" sz="14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Low Effort </a:t>
            </a:r>
            <a:r>
              <a:rPr lang="en" sz="14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– Restaurants have existing categorizations and rating. </a:t>
            </a:r>
            <a:endParaRPr sz="14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8" name="Google Shape;608;p25"/>
          <p:cNvSpPr txBox="1"/>
          <p:nvPr/>
        </p:nvSpPr>
        <p:spPr>
          <a:xfrm>
            <a:off x="5251759" y="3347141"/>
            <a:ext cx="2836400" cy="54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pPr algn="ctr"/>
            <a:r>
              <a:rPr lang="en" sz="2400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Effort </a:t>
            </a:r>
            <a:endParaRPr sz="2400" b="1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09" name="Google Shape;609;p25"/>
          <p:cNvSpPr/>
          <p:nvPr/>
        </p:nvSpPr>
        <p:spPr>
          <a:xfrm>
            <a:off x="3987236" y="3242137"/>
            <a:ext cx="754000" cy="754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667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2</a:t>
            </a:r>
          </a:p>
        </p:txBody>
      </p:sp>
      <p:cxnSp>
        <p:nvCxnSpPr>
          <p:cNvPr id="610" name="Google Shape;610;p25"/>
          <p:cNvCxnSpPr>
            <a:stCxn id="609" idx="6"/>
            <a:endCxn id="608" idx="1"/>
          </p:cNvCxnSpPr>
          <p:nvPr/>
        </p:nvCxnSpPr>
        <p:spPr>
          <a:xfrm>
            <a:off x="4741236" y="3619137"/>
            <a:ext cx="510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11" name="Google Shape;611;p25"/>
          <p:cNvCxnSpPr>
            <a:stCxn id="608" idx="3"/>
            <a:endCxn id="607" idx="1"/>
          </p:cNvCxnSpPr>
          <p:nvPr/>
        </p:nvCxnSpPr>
        <p:spPr>
          <a:xfrm>
            <a:off x="8088159" y="3619141"/>
            <a:ext cx="493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13" name="Google Shape;613;p25"/>
          <p:cNvSpPr txBox="1"/>
          <p:nvPr/>
        </p:nvSpPr>
        <p:spPr>
          <a:xfrm>
            <a:off x="8581600" y="4370756"/>
            <a:ext cx="3000800" cy="950000"/>
          </a:xfrm>
          <a:prstGeom prst="rect">
            <a:avLst/>
          </a:prstGeom>
          <a:solidFill>
            <a:srgbClr val="92D150"/>
          </a:solidFill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r>
              <a:rPr lang="en" sz="16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All Users advocated for this feature.</a:t>
            </a:r>
            <a:endParaRPr sz="16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4" name="Google Shape;614;p25"/>
          <p:cNvSpPr txBox="1"/>
          <p:nvPr/>
        </p:nvSpPr>
        <p:spPr>
          <a:xfrm>
            <a:off x="5251759" y="4573733"/>
            <a:ext cx="2836400" cy="54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pPr algn="ctr"/>
            <a:r>
              <a:rPr lang="en" sz="2400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Users</a:t>
            </a:r>
            <a:endParaRPr sz="2400" b="1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15" name="Google Shape;615;p25"/>
          <p:cNvSpPr/>
          <p:nvPr/>
        </p:nvSpPr>
        <p:spPr>
          <a:xfrm>
            <a:off x="3843132" y="4220792"/>
            <a:ext cx="1099964" cy="1099964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667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6/6</a:t>
            </a:r>
            <a:endParaRPr sz="2667" b="1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cxnSp>
        <p:nvCxnSpPr>
          <p:cNvPr id="616" name="Google Shape;616;p25"/>
          <p:cNvCxnSpPr>
            <a:cxnSpLocks/>
            <a:stCxn id="615" idx="6"/>
            <a:endCxn id="614" idx="1"/>
          </p:cNvCxnSpPr>
          <p:nvPr/>
        </p:nvCxnSpPr>
        <p:spPr>
          <a:xfrm>
            <a:off x="4943096" y="4770774"/>
            <a:ext cx="308663" cy="74959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17" name="Google Shape;617;p25"/>
          <p:cNvCxnSpPr>
            <a:stCxn id="613" idx="1"/>
            <a:endCxn id="614" idx="3"/>
          </p:cNvCxnSpPr>
          <p:nvPr/>
        </p:nvCxnSpPr>
        <p:spPr>
          <a:xfrm rot="10800000">
            <a:off x="8088000" y="4845756"/>
            <a:ext cx="493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6" name="Title 3">
            <a:extLst>
              <a:ext uri="{FF2B5EF4-FFF2-40B4-BE49-F238E27FC236}">
                <a16:creationId xmlns:a16="http://schemas.microsoft.com/office/drawing/2014/main" id="{006C4389-0999-9341-9ED3-DFDC1E86D1BC}"/>
              </a:ext>
            </a:extLst>
          </p:cNvPr>
          <p:cNvSpPr txBox="1">
            <a:spLocks/>
          </p:cNvSpPr>
          <p:nvPr/>
        </p:nvSpPr>
        <p:spPr>
          <a:xfrm>
            <a:off x="2220686" y="238944"/>
            <a:ext cx="7393823" cy="43570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3467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Prioritization - </a:t>
            </a:r>
            <a:r>
              <a:rPr lang="en-CA" sz="3200" kern="0" dirty="0">
                <a:solidFill>
                  <a:srgbClr val="7CAA3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Categories</a:t>
            </a:r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CA" sz="3200" kern="0" dirty="0">
              <a:solidFill>
                <a:srgbClr val="7CAA3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45280E2-5E07-EA4E-AC3A-FEFCCBA704BE}"/>
              </a:ext>
            </a:extLst>
          </p:cNvPr>
          <p:cNvCxnSpPr>
            <a:cxnSpLocks/>
          </p:cNvCxnSpPr>
          <p:nvPr/>
        </p:nvCxnSpPr>
        <p:spPr>
          <a:xfrm flipH="1">
            <a:off x="945264" y="806661"/>
            <a:ext cx="1028430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Google Shape;1145;p36">
            <a:extLst>
              <a:ext uri="{FF2B5EF4-FFF2-40B4-BE49-F238E27FC236}">
                <a16:creationId xmlns:a16="http://schemas.microsoft.com/office/drawing/2014/main" id="{B1193231-33A9-B04D-B8CE-B3FB00766D20}"/>
              </a:ext>
            </a:extLst>
          </p:cNvPr>
          <p:cNvSpPr txBox="1"/>
          <p:nvPr/>
        </p:nvSpPr>
        <p:spPr>
          <a:xfrm>
            <a:off x="3378672" y="5743341"/>
            <a:ext cx="5077850" cy="5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3733" b="1" dirty="0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Deliver MVP and iterate.</a:t>
            </a:r>
            <a:endParaRPr sz="3733" b="1" dirty="0">
              <a:solidFill>
                <a:schemeClr val="accent4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pic>
        <p:nvPicPr>
          <p:cNvPr id="22" name="Picture 21" descr="Graphical user interface&#10;&#10;Description automatically generated">
            <a:extLst>
              <a:ext uri="{FF2B5EF4-FFF2-40B4-BE49-F238E27FC236}">
                <a16:creationId xmlns:a16="http://schemas.microsoft.com/office/drawing/2014/main" id="{F9547817-31FB-0446-981F-8C73CE4A8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3" y="1601767"/>
            <a:ext cx="3782485" cy="371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7017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5"/>
          <p:cNvSpPr txBox="1"/>
          <p:nvPr/>
        </p:nvSpPr>
        <p:spPr>
          <a:xfrm>
            <a:off x="8581600" y="1917572"/>
            <a:ext cx="3000800" cy="950000"/>
          </a:xfrm>
          <a:prstGeom prst="rect">
            <a:avLst/>
          </a:prstGeom>
          <a:solidFill>
            <a:srgbClr val="92D150"/>
          </a:solidFill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r>
              <a:rPr lang="en" sz="14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Massive Impact </a:t>
            </a:r>
            <a:r>
              <a:rPr lang="en" sz="14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– Far reach and high utilization.  </a:t>
            </a:r>
            <a:endParaRPr sz="14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3" name="Google Shape;603;p25"/>
          <p:cNvSpPr txBox="1"/>
          <p:nvPr/>
        </p:nvSpPr>
        <p:spPr>
          <a:xfrm>
            <a:off x="5251759" y="2120566"/>
            <a:ext cx="2836400" cy="54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pPr algn="ctr"/>
            <a:r>
              <a:rPr lang="en" sz="2400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Impact</a:t>
            </a:r>
            <a:endParaRPr sz="2400" b="1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04" name="Google Shape;604;p25"/>
          <p:cNvSpPr/>
          <p:nvPr/>
        </p:nvSpPr>
        <p:spPr>
          <a:xfrm>
            <a:off x="3987236" y="2015570"/>
            <a:ext cx="754000" cy="754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667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5</a:t>
            </a:r>
            <a:endParaRPr sz="2667" b="1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cxnSp>
        <p:nvCxnSpPr>
          <p:cNvPr id="605" name="Google Shape;605;p25"/>
          <p:cNvCxnSpPr>
            <a:stCxn id="604" idx="6"/>
            <a:endCxn id="603" idx="1"/>
          </p:cNvCxnSpPr>
          <p:nvPr/>
        </p:nvCxnSpPr>
        <p:spPr>
          <a:xfrm>
            <a:off x="4741236" y="2392570"/>
            <a:ext cx="510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6" name="Google Shape;606;p25"/>
          <p:cNvCxnSpPr>
            <a:stCxn id="603" idx="3"/>
            <a:endCxn id="602" idx="1"/>
          </p:cNvCxnSpPr>
          <p:nvPr/>
        </p:nvCxnSpPr>
        <p:spPr>
          <a:xfrm>
            <a:off x="8088159" y="2392566"/>
            <a:ext cx="493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07" name="Google Shape;607;p25"/>
          <p:cNvSpPr txBox="1"/>
          <p:nvPr/>
        </p:nvSpPr>
        <p:spPr>
          <a:xfrm>
            <a:off x="8581600" y="3144156"/>
            <a:ext cx="3000800" cy="950000"/>
          </a:xfrm>
          <a:prstGeom prst="rect">
            <a:avLst/>
          </a:prstGeom>
          <a:solidFill>
            <a:srgbClr val="92D150"/>
          </a:solidFill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r>
              <a:rPr lang="en" sz="14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High Effort </a:t>
            </a:r>
            <a:r>
              <a:rPr lang="en" sz="14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– Complex calculations. Change billing calculations. Touch many things.</a:t>
            </a:r>
            <a:endParaRPr sz="14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8" name="Google Shape;608;p25"/>
          <p:cNvSpPr txBox="1"/>
          <p:nvPr/>
        </p:nvSpPr>
        <p:spPr>
          <a:xfrm>
            <a:off x="5251759" y="3347141"/>
            <a:ext cx="2836400" cy="54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pPr algn="ctr"/>
            <a:r>
              <a:rPr lang="en" sz="2400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Effort </a:t>
            </a:r>
            <a:endParaRPr sz="2400" b="1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09" name="Google Shape;609;p25"/>
          <p:cNvSpPr/>
          <p:nvPr/>
        </p:nvSpPr>
        <p:spPr>
          <a:xfrm>
            <a:off x="3987236" y="3242137"/>
            <a:ext cx="754000" cy="754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900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4.5</a:t>
            </a:r>
          </a:p>
        </p:txBody>
      </p:sp>
      <p:cxnSp>
        <p:nvCxnSpPr>
          <p:cNvPr id="610" name="Google Shape;610;p25"/>
          <p:cNvCxnSpPr>
            <a:stCxn id="609" idx="6"/>
            <a:endCxn id="608" idx="1"/>
          </p:cNvCxnSpPr>
          <p:nvPr/>
        </p:nvCxnSpPr>
        <p:spPr>
          <a:xfrm>
            <a:off x="4741236" y="3619137"/>
            <a:ext cx="510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11" name="Google Shape;611;p25"/>
          <p:cNvCxnSpPr>
            <a:stCxn id="608" idx="3"/>
            <a:endCxn id="607" idx="1"/>
          </p:cNvCxnSpPr>
          <p:nvPr/>
        </p:nvCxnSpPr>
        <p:spPr>
          <a:xfrm>
            <a:off x="8088159" y="3619141"/>
            <a:ext cx="493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13" name="Google Shape;613;p25"/>
          <p:cNvSpPr txBox="1"/>
          <p:nvPr/>
        </p:nvSpPr>
        <p:spPr>
          <a:xfrm>
            <a:off x="8581600" y="4370756"/>
            <a:ext cx="3000800" cy="950000"/>
          </a:xfrm>
          <a:prstGeom prst="rect">
            <a:avLst/>
          </a:prstGeom>
          <a:solidFill>
            <a:srgbClr val="92D150"/>
          </a:solidFill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r>
              <a:rPr lang="en-CA" sz="16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All Users advocated for this feature.</a:t>
            </a:r>
          </a:p>
        </p:txBody>
      </p:sp>
      <p:sp>
        <p:nvSpPr>
          <p:cNvPr id="614" name="Google Shape;614;p25"/>
          <p:cNvSpPr txBox="1"/>
          <p:nvPr/>
        </p:nvSpPr>
        <p:spPr>
          <a:xfrm>
            <a:off x="5251759" y="4573733"/>
            <a:ext cx="2836400" cy="54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pPr algn="ctr"/>
            <a:r>
              <a:rPr lang="en" sz="2400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Users</a:t>
            </a:r>
            <a:endParaRPr sz="2400" b="1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15" name="Google Shape;615;p25"/>
          <p:cNvSpPr/>
          <p:nvPr/>
        </p:nvSpPr>
        <p:spPr>
          <a:xfrm>
            <a:off x="3843132" y="4220792"/>
            <a:ext cx="1099964" cy="1099964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667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6/6</a:t>
            </a:r>
            <a:endParaRPr sz="2667" b="1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cxnSp>
        <p:nvCxnSpPr>
          <p:cNvPr id="616" name="Google Shape;616;p25"/>
          <p:cNvCxnSpPr>
            <a:cxnSpLocks/>
            <a:stCxn id="615" idx="6"/>
            <a:endCxn id="614" idx="1"/>
          </p:cNvCxnSpPr>
          <p:nvPr/>
        </p:nvCxnSpPr>
        <p:spPr>
          <a:xfrm>
            <a:off x="4943096" y="4770774"/>
            <a:ext cx="308663" cy="74959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17" name="Google Shape;617;p25"/>
          <p:cNvCxnSpPr>
            <a:stCxn id="613" idx="1"/>
            <a:endCxn id="614" idx="3"/>
          </p:cNvCxnSpPr>
          <p:nvPr/>
        </p:nvCxnSpPr>
        <p:spPr>
          <a:xfrm rot="10800000">
            <a:off x="8088000" y="4845756"/>
            <a:ext cx="493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45280E2-5E07-EA4E-AC3A-FEFCCBA704BE}"/>
              </a:ext>
            </a:extLst>
          </p:cNvPr>
          <p:cNvCxnSpPr>
            <a:cxnSpLocks/>
          </p:cNvCxnSpPr>
          <p:nvPr/>
        </p:nvCxnSpPr>
        <p:spPr>
          <a:xfrm flipH="1">
            <a:off x="945264" y="806661"/>
            <a:ext cx="1028430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Graphical user interface&#10;&#10;Description automatically generated">
            <a:extLst>
              <a:ext uri="{FF2B5EF4-FFF2-40B4-BE49-F238E27FC236}">
                <a16:creationId xmlns:a16="http://schemas.microsoft.com/office/drawing/2014/main" id="{378F3D45-2E98-1A46-9248-6C3770D05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1" y="1917572"/>
            <a:ext cx="3764737" cy="3513196"/>
          </a:xfrm>
          <a:prstGeom prst="rect">
            <a:avLst/>
          </a:prstGeom>
        </p:spPr>
      </p:pic>
      <p:sp>
        <p:nvSpPr>
          <p:cNvPr id="23" name="Google Shape;1145;p36">
            <a:extLst>
              <a:ext uri="{FF2B5EF4-FFF2-40B4-BE49-F238E27FC236}">
                <a16:creationId xmlns:a16="http://schemas.microsoft.com/office/drawing/2014/main" id="{B1193231-33A9-B04D-B8CE-B3FB00766D20}"/>
              </a:ext>
            </a:extLst>
          </p:cNvPr>
          <p:cNvSpPr txBox="1"/>
          <p:nvPr/>
        </p:nvSpPr>
        <p:spPr>
          <a:xfrm>
            <a:off x="3378672" y="5743341"/>
            <a:ext cx="5077850" cy="5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3733" b="1" dirty="0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Deliver MVP and iterate.</a:t>
            </a:r>
            <a:endParaRPr sz="3733" b="1" dirty="0">
              <a:solidFill>
                <a:schemeClr val="accent4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22" name="Title 3">
            <a:extLst>
              <a:ext uri="{FF2B5EF4-FFF2-40B4-BE49-F238E27FC236}">
                <a16:creationId xmlns:a16="http://schemas.microsoft.com/office/drawing/2014/main" id="{416EDE10-030E-FE48-B249-68F56FF88A23}"/>
              </a:ext>
            </a:extLst>
          </p:cNvPr>
          <p:cNvSpPr txBox="1">
            <a:spLocks/>
          </p:cNvSpPr>
          <p:nvPr/>
        </p:nvSpPr>
        <p:spPr>
          <a:xfrm>
            <a:off x="2220686" y="238944"/>
            <a:ext cx="7393823" cy="43570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3467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Prioritization - </a:t>
            </a:r>
            <a:r>
              <a:rPr lang="en-CA" sz="3200" kern="0" dirty="0">
                <a:solidFill>
                  <a:srgbClr val="7CAA3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Points</a:t>
            </a:r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CA" sz="3200" kern="0" dirty="0">
              <a:solidFill>
                <a:srgbClr val="7CAA3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4399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/>
          <p:nvPr/>
        </p:nvSpPr>
        <p:spPr>
          <a:xfrm>
            <a:off x="6539002" y="6001502"/>
            <a:ext cx="3894653" cy="657289"/>
          </a:xfrm>
          <a:custGeom>
            <a:avLst/>
            <a:gdLst/>
            <a:ahLst/>
            <a:cxnLst/>
            <a:rect l="l" t="t" r="r" b="b"/>
            <a:pathLst>
              <a:path w="70518" h="14344" extrusionOk="0">
                <a:moveTo>
                  <a:pt x="63345" y="0"/>
                </a:moveTo>
                <a:lnTo>
                  <a:pt x="63345" y="3136"/>
                </a:lnTo>
                <a:lnTo>
                  <a:pt x="0" y="3136"/>
                </a:lnTo>
                <a:lnTo>
                  <a:pt x="0" y="11108"/>
                </a:lnTo>
                <a:lnTo>
                  <a:pt x="63345" y="11108"/>
                </a:lnTo>
                <a:lnTo>
                  <a:pt x="63345" y="14344"/>
                </a:lnTo>
                <a:lnTo>
                  <a:pt x="70517" y="7172"/>
                </a:lnTo>
                <a:lnTo>
                  <a:pt x="6334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5" name="Google Shape;85;p18"/>
          <p:cNvSpPr/>
          <p:nvPr/>
        </p:nvSpPr>
        <p:spPr>
          <a:xfrm>
            <a:off x="2567061" y="1556640"/>
            <a:ext cx="2228701" cy="53479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lt1"/>
              </a:gs>
              <a:gs pos="100000">
                <a:schemeClr val="lt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0" name="Google Shape;90;p18"/>
          <p:cNvSpPr txBox="1"/>
          <p:nvPr/>
        </p:nvSpPr>
        <p:spPr>
          <a:xfrm>
            <a:off x="3065970" y="1556640"/>
            <a:ext cx="1914850" cy="5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" sz="2400" b="1" dirty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Categories</a:t>
            </a:r>
            <a:endParaRPr sz="2400" b="1" dirty="0">
              <a:solidFill>
                <a:schemeClr val="accen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6" name="Google Shape;106;p18"/>
          <p:cNvSpPr txBox="1"/>
          <p:nvPr/>
        </p:nvSpPr>
        <p:spPr>
          <a:xfrm>
            <a:off x="6559075" y="6060101"/>
            <a:ext cx="3874579" cy="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17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High Effort</a:t>
            </a:r>
            <a:endParaRPr sz="17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" name="Title 3">
            <a:extLst>
              <a:ext uri="{FF2B5EF4-FFF2-40B4-BE49-F238E27FC236}">
                <a16:creationId xmlns:a16="http://schemas.microsoft.com/office/drawing/2014/main" id="{2EDC2374-1AF0-9549-9741-7817EA6B34B7}"/>
              </a:ext>
            </a:extLst>
          </p:cNvPr>
          <p:cNvSpPr txBox="1">
            <a:spLocks/>
          </p:cNvSpPr>
          <p:nvPr/>
        </p:nvSpPr>
        <p:spPr>
          <a:xfrm>
            <a:off x="2220686" y="238944"/>
            <a:ext cx="7393823" cy="43570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3467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All Features - </a:t>
            </a:r>
            <a:r>
              <a:rPr lang="en-CA" sz="3200" kern="0" dirty="0">
                <a:solidFill>
                  <a:srgbClr val="7CAA3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Prioritization</a:t>
            </a:r>
            <a:r>
              <a:rPr lang="en-CA" sz="3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CA" sz="3200" kern="0" dirty="0">
              <a:solidFill>
                <a:srgbClr val="7CAA3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F67E3EB-EC3D-3E43-A54B-A9FF6415B5AC}"/>
              </a:ext>
            </a:extLst>
          </p:cNvPr>
          <p:cNvCxnSpPr>
            <a:cxnSpLocks/>
          </p:cNvCxnSpPr>
          <p:nvPr/>
        </p:nvCxnSpPr>
        <p:spPr>
          <a:xfrm flipH="1">
            <a:off x="945264" y="806661"/>
            <a:ext cx="1028430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90B79C70-E65F-F94F-ABBF-0FD919C4F933}"/>
              </a:ext>
            </a:extLst>
          </p:cNvPr>
          <p:cNvSpPr/>
          <p:nvPr/>
        </p:nvSpPr>
        <p:spPr>
          <a:xfrm>
            <a:off x="2710332" y="1733894"/>
            <a:ext cx="242972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3" name="Google Shape;85;p18">
            <a:extLst>
              <a:ext uri="{FF2B5EF4-FFF2-40B4-BE49-F238E27FC236}">
                <a16:creationId xmlns:a16="http://schemas.microsoft.com/office/drawing/2014/main" id="{1FEF1EAD-FC2E-BB46-AE4A-A04CAB224A0D}"/>
              </a:ext>
            </a:extLst>
          </p:cNvPr>
          <p:cNvSpPr/>
          <p:nvPr/>
        </p:nvSpPr>
        <p:spPr>
          <a:xfrm>
            <a:off x="10117981" y="1013530"/>
            <a:ext cx="2032757" cy="763368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lt1"/>
              </a:gs>
              <a:gs pos="100000">
                <a:schemeClr val="lt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44" name="Google Shape;90;p18">
            <a:extLst>
              <a:ext uri="{FF2B5EF4-FFF2-40B4-BE49-F238E27FC236}">
                <a16:creationId xmlns:a16="http://schemas.microsoft.com/office/drawing/2014/main" id="{5FCE761A-48A6-7646-BC46-B51C017E3214}"/>
              </a:ext>
            </a:extLst>
          </p:cNvPr>
          <p:cNvSpPr txBox="1"/>
          <p:nvPr/>
        </p:nvSpPr>
        <p:spPr>
          <a:xfrm>
            <a:off x="10647494" y="1151984"/>
            <a:ext cx="2124979" cy="5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" sz="2400" b="1" dirty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Personal</a:t>
            </a:r>
          </a:p>
          <a:p>
            <a:pPr>
              <a:lnSpc>
                <a:spcPct val="115000"/>
              </a:lnSpc>
            </a:pPr>
            <a:r>
              <a:rPr lang="en" sz="2400" b="1" dirty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Feed</a:t>
            </a:r>
            <a:endParaRPr sz="2400" b="1" dirty="0">
              <a:solidFill>
                <a:schemeClr val="accen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8A2DAEC2-7914-E14C-BAF8-4958B7174755}"/>
              </a:ext>
            </a:extLst>
          </p:cNvPr>
          <p:cNvSpPr/>
          <p:nvPr/>
        </p:nvSpPr>
        <p:spPr>
          <a:xfrm>
            <a:off x="10259536" y="1285320"/>
            <a:ext cx="242972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6" name="Google Shape;85;p18">
            <a:extLst>
              <a:ext uri="{FF2B5EF4-FFF2-40B4-BE49-F238E27FC236}">
                <a16:creationId xmlns:a16="http://schemas.microsoft.com/office/drawing/2014/main" id="{032C0270-51FB-774E-A7F9-BDAD4775828D}"/>
              </a:ext>
            </a:extLst>
          </p:cNvPr>
          <p:cNvSpPr/>
          <p:nvPr/>
        </p:nvSpPr>
        <p:spPr>
          <a:xfrm>
            <a:off x="5731809" y="3318488"/>
            <a:ext cx="2531664" cy="53479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lt1"/>
              </a:gs>
              <a:gs pos="100000">
                <a:schemeClr val="lt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47" name="Google Shape;90;p18">
            <a:extLst>
              <a:ext uri="{FF2B5EF4-FFF2-40B4-BE49-F238E27FC236}">
                <a16:creationId xmlns:a16="http://schemas.microsoft.com/office/drawing/2014/main" id="{2904B060-74BB-7948-9A55-3F7B9D786192}"/>
              </a:ext>
            </a:extLst>
          </p:cNvPr>
          <p:cNvSpPr txBox="1"/>
          <p:nvPr/>
        </p:nvSpPr>
        <p:spPr>
          <a:xfrm>
            <a:off x="6230716" y="3318488"/>
            <a:ext cx="2032757" cy="5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" sz="2400" b="1" dirty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User Profile</a:t>
            </a:r>
            <a:endParaRPr sz="2400" b="1" dirty="0">
              <a:solidFill>
                <a:schemeClr val="accen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0C899C01-56AB-1348-9287-1A9B26B9D112}"/>
              </a:ext>
            </a:extLst>
          </p:cNvPr>
          <p:cNvSpPr/>
          <p:nvPr/>
        </p:nvSpPr>
        <p:spPr>
          <a:xfrm>
            <a:off x="5875079" y="3495742"/>
            <a:ext cx="242972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9" name="Google Shape;85;p18">
            <a:extLst>
              <a:ext uri="{FF2B5EF4-FFF2-40B4-BE49-F238E27FC236}">
                <a16:creationId xmlns:a16="http://schemas.microsoft.com/office/drawing/2014/main" id="{60A087D1-CA5A-8247-97C8-526A1900D90B}"/>
              </a:ext>
            </a:extLst>
          </p:cNvPr>
          <p:cNvSpPr/>
          <p:nvPr/>
        </p:nvSpPr>
        <p:spPr>
          <a:xfrm>
            <a:off x="7024780" y="1217960"/>
            <a:ext cx="2531664" cy="53479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lt1"/>
              </a:gs>
              <a:gs pos="100000">
                <a:schemeClr val="lt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50" name="Google Shape;90;p18">
            <a:extLst>
              <a:ext uri="{FF2B5EF4-FFF2-40B4-BE49-F238E27FC236}">
                <a16:creationId xmlns:a16="http://schemas.microsoft.com/office/drawing/2014/main" id="{C29513F8-3374-2844-99F9-5757CED11DE7}"/>
              </a:ext>
            </a:extLst>
          </p:cNvPr>
          <p:cNvSpPr txBox="1"/>
          <p:nvPr/>
        </p:nvSpPr>
        <p:spPr>
          <a:xfrm>
            <a:off x="7523687" y="1217960"/>
            <a:ext cx="2032757" cy="5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" sz="2400" b="1" dirty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Points</a:t>
            </a:r>
            <a:endParaRPr sz="2400" b="1" dirty="0">
              <a:solidFill>
                <a:schemeClr val="accen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988CB928-9700-C244-AFB0-9E480BFA5821}"/>
              </a:ext>
            </a:extLst>
          </p:cNvPr>
          <p:cNvSpPr/>
          <p:nvPr/>
        </p:nvSpPr>
        <p:spPr>
          <a:xfrm>
            <a:off x="7168050" y="1395214"/>
            <a:ext cx="242972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5" name="Google Shape;83;p18">
            <a:extLst>
              <a:ext uri="{FF2B5EF4-FFF2-40B4-BE49-F238E27FC236}">
                <a16:creationId xmlns:a16="http://schemas.microsoft.com/office/drawing/2014/main" id="{EC8EF1CF-1533-074C-B734-DC2F505DB1DA}"/>
              </a:ext>
            </a:extLst>
          </p:cNvPr>
          <p:cNvSpPr/>
          <p:nvPr/>
        </p:nvSpPr>
        <p:spPr>
          <a:xfrm>
            <a:off x="1839687" y="6001502"/>
            <a:ext cx="3894653" cy="657289"/>
          </a:xfrm>
          <a:custGeom>
            <a:avLst/>
            <a:gdLst/>
            <a:ahLst/>
            <a:cxnLst/>
            <a:rect l="l" t="t" r="r" b="b"/>
            <a:pathLst>
              <a:path w="70518" h="14344" extrusionOk="0">
                <a:moveTo>
                  <a:pt x="63345" y="0"/>
                </a:moveTo>
                <a:lnTo>
                  <a:pt x="63345" y="3136"/>
                </a:lnTo>
                <a:lnTo>
                  <a:pt x="0" y="3136"/>
                </a:lnTo>
                <a:lnTo>
                  <a:pt x="0" y="11108"/>
                </a:lnTo>
                <a:lnTo>
                  <a:pt x="63345" y="11108"/>
                </a:lnTo>
                <a:lnTo>
                  <a:pt x="63345" y="14344"/>
                </a:lnTo>
                <a:lnTo>
                  <a:pt x="70517" y="7172"/>
                </a:lnTo>
                <a:lnTo>
                  <a:pt x="63345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56" name="Google Shape;106;p18">
            <a:extLst>
              <a:ext uri="{FF2B5EF4-FFF2-40B4-BE49-F238E27FC236}">
                <a16:creationId xmlns:a16="http://schemas.microsoft.com/office/drawing/2014/main" id="{9E99CE9B-9830-BC4C-9E73-234BE91E7736}"/>
              </a:ext>
            </a:extLst>
          </p:cNvPr>
          <p:cNvSpPr txBox="1"/>
          <p:nvPr/>
        </p:nvSpPr>
        <p:spPr>
          <a:xfrm>
            <a:off x="1837156" y="6079778"/>
            <a:ext cx="3894653" cy="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17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Low Effort</a:t>
            </a:r>
            <a:endParaRPr sz="17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" name="Google Shape;107;p18">
            <a:extLst>
              <a:ext uri="{FF2B5EF4-FFF2-40B4-BE49-F238E27FC236}">
                <a16:creationId xmlns:a16="http://schemas.microsoft.com/office/drawing/2014/main" id="{9B19A4D2-C286-A045-8839-3953DC5ADB36}"/>
              </a:ext>
            </a:extLst>
          </p:cNvPr>
          <p:cNvSpPr/>
          <p:nvPr/>
        </p:nvSpPr>
        <p:spPr>
          <a:xfrm rot="10800000">
            <a:off x="751696" y="3702569"/>
            <a:ext cx="700592" cy="2377207"/>
          </a:xfrm>
          <a:custGeom>
            <a:avLst/>
            <a:gdLst/>
            <a:ahLst/>
            <a:cxnLst/>
            <a:rect l="l" t="t" r="r" b="b"/>
            <a:pathLst>
              <a:path w="14378" h="70518" extrusionOk="0">
                <a:moveTo>
                  <a:pt x="3136" y="0"/>
                </a:moveTo>
                <a:lnTo>
                  <a:pt x="3136" y="63345"/>
                </a:lnTo>
                <a:lnTo>
                  <a:pt x="1" y="63345"/>
                </a:lnTo>
                <a:lnTo>
                  <a:pt x="7172" y="70517"/>
                </a:lnTo>
                <a:lnTo>
                  <a:pt x="14378" y="63345"/>
                </a:lnTo>
                <a:lnTo>
                  <a:pt x="11109" y="63345"/>
                </a:lnTo>
                <a:lnTo>
                  <a:pt x="1110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58" name="Google Shape;109;p18">
            <a:extLst>
              <a:ext uri="{FF2B5EF4-FFF2-40B4-BE49-F238E27FC236}">
                <a16:creationId xmlns:a16="http://schemas.microsoft.com/office/drawing/2014/main" id="{7476C34A-12D0-9D4D-A579-2F2786458334}"/>
              </a:ext>
            </a:extLst>
          </p:cNvPr>
          <p:cNvSpPr txBox="1"/>
          <p:nvPr/>
        </p:nvSpPr>
        <p:spPr>
          <a:xfrm rot="-5400000">
            <a:off x="-80848" y="4635174"/>
            <a:ext cx="2377209" cy="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17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Low Impact</a:t>
            </a:r>
            <a:endParaRPr sz="17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" name="Google Shape;107;p18">
            <a:extLst>
              <a:ext uri="{FF2B5EF4-FFF2-40B4-BE49-F238E27FC236}">
                <a16:creationId xmlns:a16="http://schemas.microsoft.com/office/drawing/2014/main" id="{7EA6A111-1A1E-2A4C-A2F5-8662C247B27F}"/>
              </a:ext>
            </a:extLst>
          </p:cNvPr>
          <p:cNvSpPr/>
          <p:nvPr/>
        </p:nvSpPr>
        <p:spPr>
          <a:xfrm rot="10800000">
            <a:off x="751697" y="1171729"/>
            <a:ext cx="700592" cy="2377207"/>
          </a:xfrm>
          <a:custGeom>
            <a:avLst/>
            <a:gdLst/>
            <a:ahLst/>
            <a:cxnLst/>
            <a:rect l="l" t="t" r="r" b="b"/>
            <a:pathLst>
              <a:path w="14378" h="70518" extrusionOk="0">
                <a:moveTo>
                  <a:pt x="3136" y="0"/>
                </a:moveTo>
                <a:lnTo>
                  <a:pt x="3136" y="63345"/>
                </a:lnTo>
                <a:lnTo>
                  <a:pt x="1" y="63345"/>
                </a:lnTo>
                <a:lnTo>
                  <a:pt x="7172" y="70517"/>
                </a:lnTo>
                <a:lnTo>
                  <a:pt x="14378" y="63345"/>
                </a:lnTo>
                <a:lnTo>
                  <a:pt x="11109" y="63345"/>
                </a:lnTo>
                <a:lnTo>
                  <a:pt x="1110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0" name="Google Shape;109;p18">
            <a:extLst>
              <a:ext uri="{FF2B5EF4-FFF2-40B4-BE49-F238E27FC236}">
                <a16:creationId xmlns:a16="http://schemas.microsoft.com/office/drawing/2014/main" id="{63218B52-40CC-5C45-80F7-65810036AC6D}"/>
              </a:ext>
            </a:extLst>
          </p:cNvPr>
          <p:cNvSpPr txBox="1"/>
          <p:nvPr/>
        </p:nvSpPr>
        <p:spPr>
          <a:xfrm rot="-5400000">
            <a:off x="-80847" y="2104334"/>
            <a:ext cx="2377209" cy="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17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High Impact</a:t>
            </a:r>
            <a:endParaRPr sz="17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itle 3">
            <a:extLst>
              <a:ext uri="{FF2B5EF4-FFF2-40B4-BE49-F238E27FC236}">
                <a16:creationId xmlns:a16="http://schemas.microsoft.com/office/drawing/2014/main" id="{6E089EBD-D354-684E-BA72-CCB8FFF4B0DB}"/>
              </a:ext>
            </a:extLst>
          </p:cNvPr>
          <p:cNvSpPr txBox="1">
            <a:spLocks/>
          </p:cNvSpPr>
          <p:nvPr/>
        </p:nvSpPr>
        <p:spPr>
          <a:xfrm>
            <a:off x="2818958" y="2185740"/>
            <a:ext cx="6224976" cy="43570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3467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CA" sz="6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Thank </a:t>
            </a:r>
            <a:r>
              <a:rPr lang="en-CA" sz="6200" kern="0" dirty="0">
                <a:solidFill>
                  <a:srgbClr val="7CAA3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You</a:t>
            </a:r>
          </a:p>
        </p:txBody>
      </p: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9613BB03-97AA-C946-A1BE-E8230CDD0BBC}"/>
              </a:ext>
            </a:extLst>
          </p:cNvPr>
          <p:cNvCxnSpPr>
            <a:cxnSpLocks/>
          </p:cNvCxnSpPr>
          <p:nvPr/>
        </p:nvCxnSpPr>
        <p:spPr>
          <a:xfrm flipH="1">
            <a:off x="953846" y="3135970"/>
            <a:ext cx="1028430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D840198-A7C5-2044-B902-2C9A5B6AA857}"/>
              </a:ext>
            </a:extLst>
          </p:cNvPr>
          <p:cNvSpPr txBox="1"/>
          <p:nvPr/>
        </p:nvSpPr>
        <p:spPr>
          <a:xfrm>
            <a:off x="3421196" y="3615703"/>
            <a:ext cx="580319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>
                <a:latin typeface="Roboto" panose="02000000000000000000" pitchFamily="2" charset="0"/>
                <a:ea typeface="Roboto" panose="02000000000000000000" pitchFamily="2" charset="0"/>
              </a:rPr>
              <a:t>Questions?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>
                <a:latin typeface="Roboto" panose="02000000000000000000" pitchFamily="2" charset="0"/>
                <a:ea typeface="Roboto" panose="02000000000000000000" pitchFamily="2" charset="0"/>
              </a:rPr>
              <a:t>Feedback? (How can I be better?)</a:t>
            </a:r>
          </a:p>
        </p:txBody>
      </p:sp>
    </p:spTree>
    <p:extLst>
      <p:ext uri="{BB962C8B-B14F-4D97-AF65-F5344CB8AC3E}">
        <p14:creationId xmlns:p14="http://schemas.microsoft.com/office/powerpoint/2010/main" val="16699945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itle 3">
            <a:extLst>
              <a:ext uri="{FF2B5EF4-FFF2-40B4-BE49-F238E27FC236}">
                <a16:creationId xmlns:a16="http://schemas.microsoft.com/office/drawing/2014/main" id="{6E089EBD-D354-684E-BA72-CCB8FFF4B0DB}"/>
              </a:ext>
            </a:extLst>
          </p:cNvPr>
          <p:cNvSpPr txBox="1">
            <a:spLocks/>
          </p:cNvSpPr>
          <p:nvPr/>
        </p:nvSpPr>
        <p:spPr>
          <a:xfrm>
            <a:off x="2818958" y="2185740"/>
            <a:ext cx="6224976" cy="43570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3467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CA" sz="62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Appendix</a:t>
            </a:r>
            <a:endParaRPr lang="en-CA" sz="6200" kern="0" dirty="0">
              <a:solidFill>
                <a:srgbClr val="7CAA3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9613BB03-97AA-C946-A1BE-E8230CDD0BBC}"/>
              </a:ext>
            </a:extLst>
          </p:cNvPr>
          <p:cNvCxnSpPr>
            <a:cxnSpLocks/>
          </p:cNvCxnSpPr>
          <p:nvPr/>
        </p:nvCxnSpPr>
        <p:spPr>
          <a:xfrm flipH="1">
            <a:off x="953846" y="3135970"/>
            <a:ext cx="1028430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9690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C6136-9BBA-4BB3-9C1E-24F632737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2154" y="268246"/>
            <a:ext cx="4944682" cy="1008000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“I have many assumptions about the user - but talk to them and validate”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F16C0CA-DA57-4F6E-B788-30003BD6C195}"/>
              </a:ext>
            </a:extLst>
          </p:cNvPr>
          <p:cNvGrpSpPr/>
          <p:nvPr/>
        </p:nvGrpSpPr>
        <p:grpSpPr>
          <a:xfrm>
            <a:off x="422650" y="1665273"/>
            <a:ext cx="10868805" cy="4201987"/>
            <a:chOff x="2796282" y="2208684"/>
            <a:chExt cx="8387405" cy="3750150"/>
          </a:xfrm>
        </p:grpSpPr>
        <p:sp>
          <p:nvSpPr>
            <p:cNvPr id="41" name="Rounded Rectangle 4">
              <a:extLst>
                <a:ext uri="{FF2B5EF4-FFF2-40B4-BE49-F238E27FC236}">
                  <a16:creationId xmlns:a16="http://schemas.microsoft.com/office/drawing/2014/main" id="{9B4ACA66-DB1E-4B07-8B8E-B89F1C00164A}"/>
                </a:ext>
              </a:extLst>
            </p:cNvPr>
            <p:cNvSpPr/>
            <p:nvPr/>
          </p:nvSpPr>
          <p:spPr>
            <a:xfrm>
              <a:off x="2796282" y="3842492"/>
              <a:ext cx="3647527" cy="602083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108000" rtlCol="0" anchor="ctr"/>
            <a:lstStyle/>
            <a:p>
              <a:pPr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>
                  <a:solidFill>
                    <a:schemeClr val="tx1"/>
                  </a:solidFill>
                </a:rPr>
                <a:t>More categories the better. </a:t>
              </a:r>
            </a:p>
          </p:txBody>
        </p:sp>
        <p:sp>
          <p:nvSpPr>
            <p:cNvPr id="42" name="Rounded Rectangle 4">
              <a:extLst>
                <a:ext uri="{FF2B5EF4-FFF2-40B4-BE49-F238E27FC236}">
                  <a16:creationId xmlns:a16="http://schemas.microsoft.com/office/drawing/2014/main" id="{59303558-E8C2-4047-B399-11A3C922360E}"/>
                </a:ext>
              </a:extLst>
            </p:cNvPr>
            <p:cNvSpPr/>
            <p:nvPr/>
          </p:nvSpPr>
          <p:spPr>
            <a:xfrm>
              <a:off x="2833396" y="2208684"/>
              <a:ext cx="3647527" cy="602083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108000" rtlCol="0" anchor="ctr"/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>
                  <a:solidFill>
                    <a:schemeClr val="tx1"/>
                  </a:solidFill>
                </a:rPr>
                <a:t>People open the app and generally know where they want to eat. </a:t>
              </a:r>
            </a:p>
          </p:txBody>
        </p:sp>
        <p:sp>
          <p:nvSpPr>
            <p:cNvPr id="43" name="Rounded Rectangle 4">
              <a:extLst>
                <a:ext uri="{FF2B5EF4-FFF2-40B4-BE49-F238E27FC236}">
                  <a16:creationId xmlns:a16="http://schemas.microsoft.com/office/drawing/2014/main" id="{9F23433A-B0AD-45D9-8BE7-FACAE1FF4C1F}"/>
                </a:ext>
              </a:extLst>
            </p:cNvPr>
            <p:cNvSpPr/>
            <p:nvPr/>
          </p:nvSpPr>
          <p:spPr>
            <a:xfrm>
              <a:off x="2833396" y="2999416"/>
              <a:ext cx="3647527" cy="654427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108000" rtlCol="0" anchor="ctr"/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>
                  <a:solidFill>
                    <a:schemeClr val="tx1"/>
                  </a:solidFill>
                </a:rPr>
                <a:t>People know which cuisine they want. </a:t>
              </a:r>
            </a:p>
          </p:txBody>
        </p:sp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1E2F6BF4-A3C5-4331-8C52-6731F7BDC7E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706193" y="4017953"/>
              <a:ext cx="616039" cy="602082"/>
            </a:xfrm>
            <a:custGeom>
              <a:avLst/>
              <a:gdLst>
                <a:gd name="T0" fmla="*/ 72 w 130"/>
                <a:gd name="T1" fmla="*/ 6 h 126"/>
                <a:gd name="T2" fmla="*/ 130 w 130"/>
                <a:gd name="T3" fmla="*/ 64 h 126"/>
                <a:gd name="T4" fmla="*/ 72 w 130"/>
                <a:gd name="T5" fmla="*/ 122 h 126"/>
                <a:gd name="T6" fmla="*/ 61 w 130"/>
                <a:gd name="T7" fmla="*/ 126 h 126"/>
                <a:gd name="T8" fmla="*/ 51 w 130"/>
                <a:gd name="T9" fmla="*/ 122 h 126"/>
                <a:gd name="T10" fmla="*/ 51 w 130"/>
                <a:gd name="T11" fmla="*/ 100 h 126"/>
                <a:gd name="T12" fmla="*/ 71 w 130"/>
                <a:gd name="T13" fmla="*/ 79 h 126"/>
                <a:gd name="T14" fmla="*/ 15 w 130"/>
                <a:gd name="T15" fmla="*/ 79 h 126"/>
                <a:gd name="T16" fmla="*/ 0 w 130"/>
                <a:gd name="T17" fmla="*/ 64 h 126"/>
                <a:gd name="T18" fmla="*/ 15 w 130"/>
                <a:gd name="T19" fmla="*/ 49 h 126"/>
                <a:gd name="T20" fmla="*/ 71 w 130"/>
                <a:gd name="T21" fmla="*/ 49 h 126"/>
                <a:gd name="T22" fmla="*/ 51 w 130"/>
                <a:gd name="T23" fmla="*/ 28 h 126"/>
                <a:gd name="T24" fmla="*/ 51 w 130"/>
                <a:gd name="T25" fmla="*/ 6 h 126"/>
                <a:gd name="T26" fmla="*/ 72 w 130"/>
                <a:gd name="T27" fmla="*/ 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0" h="126">
                  <a:moveTo>
                    <a:pt x="72" y="6"/>
                  </a:moveTo>
                  <a:cubicBezTo>
                    <a:pt x="130" y="64"/>
                    <a:pt x="130" y="64"/>
                    <a:pt x="130" y="64"/>
                  </a:cubicBezTo>
                  <a:cubicBezTo>
                    <a:pt x="72" y="122"/>
                    <a:pt x="72" y="122"/>
                    <a:pt x="72" y="122"/>
                  </a:cubicBezTo>
                  <a:cubicBezTo>
                    <a:pt x="69" y="125"/>
                    <a:pt x="65" y="126"/>
                    <a:pt x="61" y="126"/>
                  </a:cubicBezTo>
                  <a:cubicBezTo>
                    <a:pt x="58" y="126"/>
                    <a:pt x="54" y="125"/>
                    <a:pt x="51" y="122"/>
                  </a:cubicBezTo>
                  <a:cubicBezTo>
                    <a:pt x="45" y="116"/>
                    <a:pt x="45" y="106"/>
                    <a:pt x="51" y="100"/>
                  </a:cubicBezTo>
                  <a:cubicBezTo>
                    <a:pt x="71" y="79"/>
                    <a:pt x="71" y="79"/>
                    <a:pt x="71" y="79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7" y="79"/>
                    <a:pt x="0" y="73"/>
                    <a:pt x="0" y="64"/>
                  </a:cubicBezTo>
                  <a:cubicBezTo>
                    <a:pt x="0" y="56"/>
                    <a:pt x="7" y="49"/>
                    <a:pt x="15" y="49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45" y="22"/>
                    <a:pt x="45" y="12"/>
                    <a:pt x="51" y="6"/>
                  </a:cubicBezTo>
                  <a:cubicBezTo>
                    <a:pt x="57" y="0"/>
                    <a:pt x="66" y="0"/>
                    <a:pt x="72" y="6"/>
                  </a:cubicBezTo>
                  <a:close/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108000" rtlCol="0" anchor="ctr"/>
            <a:lstStyle/>
            <a:p>
              <a:pPr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000" dirty="0"/>
            </a:p>
          </p:txBody>
        </p:sp>
        <p:sp>
          <p:nvSpPr>
            <p:cNvPr id="30" name="Freeform 5">
              <a:extLst>
                <a:ext uri="{FF2B5EF4-FFF2-40B4-BE49-F238E27FC236}">
                  <a16:creationId xmlns:a16="http://schemas.microsoft.com/office/drawing/2014/main" id="{1E445267-2837-4935-935E-BCFFE4C2157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706193" y="2679154"/>
              <a:ext cx="616039" cy="602082"/>
            </a:xfrm>
            <a:custGeom>
              <a:avLst/>
              <a:gdLst>
                <a:gd name="T0" fmla="*/ 72 w 130"/>
                <a:gd name="T1" fmla="*/ 6 h 126"/>
                <a:gd name="T2" fmla="*/ 130 w 130"/>
                <a:gd name="T3" fmla="*/ 64 h 126"/>
                <a:gd name="T4" fmla="*/ 72 w 130"/>
                <a:gd name="T5" fmla="*/ 122 h 126"/>
                <a:gd name="T6" fmla="*/ 61 w 130"/>
                <a:gd name="T7" fmla="*/ 126 h 126"/>
                <a:gd name="T8" fmla="*/ 51 w 130"/>
                <a:gd name="T9" fmla="*/ 122 h 126"/>
                <a:gd name="T10" fmla="*/ 51 w 130"/>
                <a:gd name="T11" fmla="*/ 100 h 126"/>
                <a:gd name="T12" fmla="*/ 71 w 130"/>
                <a:gd name="T13" fmla="*/ 79 h 126"/>
                <a:gd name="T14" fmla="*/ 15 w 130"/>
                <a:gd name="T15" fmla="*/ 79 h 126"/>
                <a:gd name="T16" fmla="*/ 0 w 130"/>
                <a:gd name="T17" fmla="*/ 64 h 126"/>
                <a:gd name="T18" fmla="*/ 15 w 130"/>
                <a:gd name="T19" fmla="*/ 49 h 126"/>
                <a:gd name="T20" fmla="*/ 71 w 130"/>
                <a:gd name="T21" fmla="*/ 49 h 126"/>
                <a:gd name="T22" fmla="*/ 51 w 130"/>
                <a:gd name="T23" fmla="*/ 28 h 126"/>
                <a:gd name="T24" fmla="*/ 51 w 130"/>
                <a:gd name="T25" fmla="*/ 6 h 126"/>
                <a:gd name="T26" fmla="*/ 72 w 130"/>
                <a:gd name="T27" fmla="*/ 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0" h="126">
                  <a:moveTo>
                    <a:pt x="72" y="6"/>
                  </a:moveTo>
                  <a:cubicBezTo>
                    <a:pt x="130" y="64"/>
                    <a:pt x="130" y="64"/>
                    <a:pt x="130" y="64"/>
                  </a:cubicBezTo>
                  <a:cubicBezTo>
                    <a:pt x="72" y="122"/>
                    <a:pt x="72" y="122"/>
                    <a:pt x="72" y="122"/>
                  </a:cubicBezTo>
                  <a:cubicBezTo>
                    <a:pt x="69" y="125"/>
                    <a:pt x="65" y="126"/>
                    <a:pt x="61" y="126"/>
                  </a:cubicBezTo>
                  <a:cubicBezTo>
                    <a:pt x="58" y="126"/>
                    <a:pt x="54" y="125"/>
                    <a:pt x="51" y="122"/>
                  </a:cubicBezTo>
                  <a:cubicBezTo>
                    <a:pt x="45" y="116"/>
                    <a:pt x="45" y="106"/>
                    <a:pt x="51" y="100"/>
                  </a:cubicBezTo>
                  <a:cubicBezTo>
                    <a:pt x="71" y="79"/>
                    <a:pt x="71" y="79"/>
                    <a:pt x="71" y="79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7" y="79"/>
                    <a:pt x="0" y="73"/>
                    <a:pt x="0" y="64"/>
                  </a:cubicBezTo>
                  <a:cubicBezTo>
                    <a:pt x="0" y="56"/>
                    <a:pt x="7" y="49"/>
                    <a:pt x="15" y="49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45" y="22"/>
                    <a:pt x="45" y="12"/>
                    <a:pt x="51" y="6"/>
                  </a:cubicBezTo>
                  <a:cubicBezTo>
                    <a:pt x="57" y="0"/>
                    <a:pt x="66" y="0"/>
                    <a:pt x="72" y="6"/>
                  </a:cubicBezTo>
                  <a:close/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108000" rtlCol="0" anchor="ctr"/>
            <a:lstStyle/>
            <a:p>
              <a:pPr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000" dirty="0"/>
            </a:p>
          </p:txBody>
        </p:sp>
        <p:sp>
          <p:nvSpPr>
            <p:cNvPr id="48" name="Freeform 5">
              <a:extLst>
                <a:ext uri="{FF2B5EF4-FFF2-40B4-BE49-F238E27FC236}">
                  <a16:creationId xmlns:a16="http://schemas.microsoft.com/office/drawing/2014/main" id="{98E10EE6-9F49-4C85-A343-10EBB93212F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706193" y="5356752"/>
              <a:ext cx="616039" cy="602082"/>
            </a:xfrm>
            <a:custGeom>
              <a:avLst/>
              <a:gdLst>
                <a:gd name="T0" fmla="*/ 72 w 130"/>
                <a:gd name="T1" fmla="*/ 6 h 126"/>
                <a:gd name="T2" fmla="*/ 130 w 130"/>
                <a:gd name="T3" fmla="*/ 64 h 126"/>
                <a:gd name="T4" fmla="*/ 72 w 130"/>
                <a:gd name="T5" fmla="*/ 122 h 126"/>
                <a:gd name="T6" fmla="*/ 61 w 130"/>
                <a:gd name="T7" fmla="*/ 126 h 126"/>
                <a:gd name="T8" fmla="*/ 51 w 130"/>
                <a:gd name="T9" fmla="*/ 122 h 126"/>
                <a:gd name="T10" fmla="*/ 51 w 130"/>
                <a:gd name="T11" fmla="*/ 100 h 126"/>
                <a:gd name="T12" fmla="*/ 71 w 130"/>
                <a:gd name="T13" fmla="*/ 79 h 126"/>
                <a:gd name="T14" fmla="*/ 15 w 130"/>
                <a:gd name="T15" fmla="*/ 79 h 126"/>
                <a:gd name="T16" fmla="*/ 0 w 130"/>
                <a:gd name="T17" fmla="*/ 64 h 126"/>
                <a:gd name="T18" fmla="*/ 15 w 130"/>
                <a:gd name="T19" fmla="*/ 49 h 126"/>
                <a:gd name="T20" fmla="*/ 71 w 130"/>
                <a:gd name="T21" fmla="*/ 49 h 126"/>
                <a:gd name="T22" fmla="*/ 51 w 130"/>
                <a:gd name="T23" fmla="*/ 28 h 126"/>
                <a:gd name="T24" fmla="*/ 51 w 130"/>
                <a:gd name="T25" fmla="*/ 6 h 126"/>
                <a:gd name="T26" fmla="*/ 72 w 130"/>
                <a:gd name="T27" fmla="*/ 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0" h="126">
                  <a:moveTo>
                    <a:pt x="72" y="6"/>
                  </a:moveTo>
                  <a:cubicBezTo>
                    <a:pt x="130" y="64"/>
                    <a:pt x="130" y="64"/>
                    <a:pt x="130" y="64"/>
                  </a:cubicBezTo>
                  <a:cubicBezTo>
                    <a:pt x="72" y="122"/>
                    <a:pt x="72" y="122"/>
                    <a:pt x="72" y="122"/>
                  </a:cubicBezTo>
                  <a:cubicBezTo>
                    <a:pt x="69" y="125"/>
                    <a:pt x="65" y="126"/>
                    <a:pt x="61" y="126"/>
                  </a:cubicBezTo>
                  <a:cubicBezTo>
                    <a:pt x="58" y="126"/>
                    <a:pt x="54" y="125"/>
                    <a:pt x="51" y="122"/>
                  </a:cubicBezTo>
                  <a:cubicBezTo>
                    <a:pt x="45" y="116"/>
                    <a:pt x="45" y="106"/>
                    <a:pt x="51" y="100"/>
                  </a:cubicBezTo>
                  <a:cubicBezTo>
                    <a:pt x="71" y="79"/>
                    <a:pt x="71" y="79"/>
                    <a:pt x="71" y="79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7" y="79"/>
                    <a:pt x="0" y="73"/>
                    <a:pt x="0" y="64"/>
                  </a:cubicBezTo>
                  <a:cubicBezTo>
                    <a:pt x="0" y="56"/>
                    <a:pt x="7" y="49"/>
                    <a:pt x="15" y="49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45" y="22"/>
                    <a:pt x="45" y="12"/>
                    <a:pt x="51" y="6"/>
                  </a:cubicBezTo>
                  <a:cubicBezTo>
                    <a:pt x="57" y="0"/>
                    <a:pt x="66" y="0"/>
                    <a:pt x="72" y="6"/>
                  </a:cubicBezTo>
                  <a:close/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108000" rtlCol="0" anchor="ctr"/>
            <a:lstStyle/>
            <a:p>
              <a:pPr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000" dirty="0"/>
            </a:p>
          </p:txBody>
        </p:sp>
        <p:sp>
          <p:nvSpPr>
            <p:cNvPr id="39" name="Rounded Rectangle 4">
              <a:extLst>
                <a:ext uri="{FF2B5EF4-FFF2-40B4-BE49-F238E27FC236}">
                  <a16:creationId xmlns:a16="http://schemas.microsoft.com/office/drawing/2014/main" id="{0B48DAE7-1339-4839-A625-1B2CE94228AE}"/>
                </a:ext>
              </a:extLst>
            </p:cNvPr>
            <p:cNvSpPr/>
            <p:nvPr/>
          </p:nvSpPr>
          <p:spPr>
            <a:xfrm>
              <a:off x="7536160" y="2208685"/>
              <a:ext cx="3647527" cy="602082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108000" rtlCol="0" anchor="ctr"/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>
                  <a:solidFill>
                    <a:schemeClr val="tx1"/>
                  </a:solidFill>
                </a:rPr>
                <a:t>People open the app to figure out where they want to eat. </a:t>
              </a:r>
              <a:endParaRPr lang="en-US" sz="2000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3" name="Oval Callout 2">
            <a:extLst>
              <a:ext uri="{FF2B5EF4-FFF2-40B4-BE49-F238E27FC236}">
                <a16:creationId xmlns:a16="http://schemas.microsoft.com/office/drawing/2014/main" id="{779386CC-F858-D546-B99C-9A5467FB49C4}"/>
              </a:ext>
            </a:extLst>
          </p:cNvPr>
          <p:cNvSpPr/>
          <p:nvPr/>
        </p:nvSpPr>
        <p:spPr>
          <a:xfrm>
            <a:off x="4675171" y="94159"/>
            <a:ext cx="5738649" cy="1272789"/>
          </a:xfrm>
          <a:prstGeom prst="wedgeEllipseCallout">
            <a:avLst>
              <a:gd name="adj1" fmla="val -59661"/>
              <a:gd name="adj2" fmla="val 19342"/>
            </a:avLst>
          </a:prstGeom>
          <a:noFill/>
          <a:ln>
            <a:solidFill>
              <a:srgbClr val="7CAA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5" name="Picture 4" descr="A picture containing person, person, window, shirt&#10;&#10;Description automatically generated">
            <a:extLst>
              <a:ext uri="{FF2B5EF4-FFF2-40B4-BE49-F238E27FC236}">
                <a16:creationId xmlns:a16="http://schemas.microsoft.com/office/drawing/2014/main" id="{BBDAE12D-364B-D641-A2B7-3CBE16960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0472" y="155334"/>
            <a:ext cx="1470999" cy="1238460"/>
          </a:xfrm>
          <a:prstGeom prst="ellipse">
            <a:avLst/>
          </a:prstGeom>
          <a:ln>
            <a:solidFill>
              <a:schemeClr val="tx1"/>
            </a:solidFill>
          </a:ln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3DCA5B8-A415-5C44-96B2-C7C2EC209E09}"/>
              </a:ext>
            </a:extLst>
          </p:cNvPr>
          <p:cNvCxnSpPr>
            <a:cxnSpLocks/>
          </p:cNvCxnSpPr>
          <p:nvPr/>
        </p:nvCxnSpPr>
        <p:spPr>
          <a:xfrm flipH="1">
            <a:off x="953846" y="1453430"/>
            <a:ext cx="1028430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4">
            <a:extLst>
              <a:ext uri="{FF2B5EF4-FFF2-40B4-BE49-F238E27FC236}">
                <a16:creationId xmlns:a16="http://schemas.microsoft.com/office/drawing/2014/main" id="{466E5133-400E-E340-B72E-7F8A0773886F}"/>
              </a:ext>
            </a:extLst>
          </p:cNvPr>
          <p:cNvSpPr/>
          <p:nvPr/>
        </p:nvSpPr>
        <p:spPr>
          <a:xfrm>
            <a:off x="6546429" y="2528315"/>
            <a:ext cx="4726642" cy="733275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108000" rtlCol="0" anchor="ctr"/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>
                <a:solidFill>
                  <a:schemeClr val="tx1"/>
                </a:solidFill>
              </a:rPr>
              <a:t>People know nothing specific about what they’re eating. </a:t>
            </a:r>
            <a:endParaRPr lang="en-US" sz="2000" dirty="0">
              <a:solidFill>
                <a:schemeClr val="accent5"/>
              </a:solidFill>
            </a:endParaRPr>
          </a:p>
        </p:txBody>
      </p:sp>
      <p:sp>
        <p:nvSpPr>
          <p:cNvPr id="22" name="Rounded Rectangle 4">
            <a:extLst>
              <a:ext uri="{FF2B5EF4-FFF2-40B4-BE49-F238E27FC236}">
                <a16:creationId xmlns:a16="http://schemas.microsoft.com/office/drawing/2014/main" id="{954A34D1-65EF-3A4E-94A1-0745A9590581}"/>
              </a:ext>
            </a:extLst>
          </p:cNvPr>
          <p:cNvSpPr/>
          <p:nvPr/>
        </p:nvSpPr>
        <p:spPr>
          <a:xfrm>
            <a:off x="6514540" y="3495929"/>
            <a:ext cx="4726642" cy="674625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108000" rtlCol="0" anchor="ctr"/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dirty="0">
                <a:solidFill>
                  <a:schemeClr val="tx1"/>
                </a:solidFill>
              </a:rPr>
              <a:t>Categories aligned with customer behaviors are great, but you don’t want analysis paralysis. 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24" name="Rounded Rectangle 4">
            <a:extLst>
              <a:ext uri="{FF2B5EF4-FFF2-40B4-BE49-F238E27FC236}">
                <a16:creationId xmlns:a16="http://schemas.microsoft.com/office/drawing/2014/main" id="{330C25C1-14BC-0B42-AD3F-2F6C2C3629F9}"/>
              </a:ext>
            </a:extLst>
          </p:cNvPr>
          <p:cNvSpPr/>
          <p:nvPr/>
        </p:nvSpPr>
        <p:spPr>
          <a:xfrm>
            <a:off x="422650" y="4381933"/>
            <a:ext cx="4726642" cy="674625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108000" rtlCol="0" anchor="ctr"/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>
                <a:solidFill>
                  <a:schemeClr val="tx1"/>
                </a:solidFill>
              </a:rPr>
              <a:t>Points is a possible solution for retention. </a:t>
            </a:r>
          </a:p>
        </p:txBody>
      </p:sp>
      <p:sp>
        <p:nvSpPr>
          <p:cNvPr id="25" name="Rounded Rectangle 4">
            <a:extLst>
              <a:ext uri="{FF2B5EF4-FFF2-40B4-BE49-F238E27FC236}">
                <a16:creationId xmlns:a16="http://schemas.microsoft.com/office/drawing/2014/main" id="{F17FB3B0-66D7-2D43-93A7-DCF4896DFBFA}"/>
              </a:ext>
            </a:extLst>
          </p:cNvPr>
          <p:cNvSpPr/>
          <p:nvPr/>
        </p:nvSpPr>
        <p:spPr>
          <a:xfrm>
            <a:off x="6511512" y="4367156"/>
            <a:ext cx="4726642" cy="674625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108000" rtlCol="0" anchor="ctr"/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dirty="0">
                <a:solidFill>
                  <a:schemeClr val="tx1"/>
                </a:solidFill>
              </a:rPr>
              <a:t>People would stop using all other FOS apps if one offered points. 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26" name="Rounded Rectangle 4">
            <a:extLst>
              <a:ext uri="{FF2B5EF4-FFF2-40B4-BE49-F238E27FC236}">
                <a16:creationId xmlns:a16="http://schemas.microsoft.com/office/drawing/2014/main" id="{92F04873-7403-9F40-8CB4-DE9153BFF661}"/>
              </a:ext>
            </a:extLst>
          </p:cNvPr>
          <p:cNvSpPr/>
          <p:nvPr/>
        </p:nvSpPr>
        <p:spPr>
          <a:xfrm>
            <a:off x="422650" y="5234587"/>
            <a:ext cx="4726642" cy="674625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108000" rtlCol="0" anchor="ctr"/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>
                <a:solidFill>
                  <a:schemeClr val="tx1"/>
                </a:solidFill>
              </a:rPr>
              <a:t>User profiles to see where people are eating would be intrusive.</a:t>
            </a:r>
          </a:p>
        </p:txBody>
      </p:sp>
      <p:sp>
        <p:nvSpPr>
          <p:cNvPr id="27" name="Rounded Rectangle 4">
            <a:extLst>
              <a:ext uri="{FF2B5EF4-FFF2-40B4-BE49-F238E27FC236}">
                <a16:creationId xmlns:a16="http://schemas.microsoft.com/office/drawing/2014/main" id="{9FCE9C40-2247-B640-8226-AB9EDB437C93}"/>
              </a:ext>
            </a:extLst>
          </p:cNvPr>
          <p:cNvSpPr/>
          <p:nvPr/>
        </p:nvSpPr>
        <p:spPr>
          <a:xfrm>
            <a:off x="6511512" y="5232061"/>
            <a:ext cx="4726642" cy="674625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108000" rtlCol="0" anchor="ctr"/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dirty="0">
                <a:solidFill>
                  <a:schemeClr val="tx1"/>
                </a:solidFill>
              </a:rPr>
              <a:t>Users would love to see where people they know are eating. 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28" name="Rounded Rectangle 4">
            <a:extLst>
              <a:ext uri="{FF2B5EF4-FFF2-40B4-BE49-F238E27FC236}">
                <a16:creationId xmlns:a16="http://schemas.microsoft.com/office/drawing/2014/main" id="{92849971-5FEB-9B47-BD47-D1469BD1130C}"/>
              </a:ext>
            </a:extLst>
          </p:cNvPr>
          <p:cNvSpPr/>
          <p:nvPr/>
        </p:nvSpPr>
        <p:spPr>
          <a:xfrm>
            <a:off x="345512" y="6089216"/>
            <a:ext cx="4726642" cy="674625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108000" rtlCol="0" anchor="ctr"/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>
                <a:solidFill>
                  <a:schemeClr val="tx1"/>
                </a:solidFill>
              </a:rPr>
              <a:t>People prefer delivery for the convenience. </a:t>
            </a:r>
          </a:p>
        </p:txBody>
      </p:sp>
      <p:sp>
        <p:nvSpPr>
          <p:cNvPr id="31" name="Rounded Rectangle 4">
            <a:extLst>
              <a:ext uri="{FF2B5EF4-FFF2-40B4-BE49-F238E27FC236}">
                <a16:creationId xmlns:a16="http://schemas.microsoft.com/office/drawing/2014/main" id="{395AC6EA-B376-EB43-8AEA-0C783D320B1E}"/>
              </a:ext>
            </a:extLst>
          </p:cNvPr>
          <p:cNvSpPr/>
          <p:nvPr/>
        </p:nvSpPr>
        <p:spPr>
          <a:xfrm>
            <a:off x="6511512" y="6096966"/>
            <a:ext cx="4779943" cy="674625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108000" rtlCol="0" anchor="ctr"/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solidFill>
                  <a:schemeClr val="tx1"/>
                </a:solidFill>
              </a:rPr>
              <a:t>Added costs bother people. If possible, they would avoid the delivery fee.</a:t>
            </a:r>
          </a:p>
        </p:txBody>
      </p:sp>
    </p:spTree>
    <p:extLst>
      <p:ext uri="{BB962C8B-B14F-4D97-AF65-F5344CB8AC3E}">
        <p14:creationId xmlns:p14="http://schemas.microsoft.com/office/powerpoint/2010/main" val="479527081"/>
      </p:ext>
    </p:extLst>
  </p:cSld>
  <p:clrMapOvr>
    <a:masterClrMapping/>
  </p:clrMapOvr>
</p:sld>
</file>

<file path=ppt/theme/theme1.xml><?xml version="1.0" encoding="utf-8"?>
<a:theme xmlns:a="http://schemas.openxmlformats.org/drawingml/2006/main" name="Product Lifecycle Infographics by Slidesgo">
  <a:themeElements>
    <a:clrScheme name="Simple Light">
      <a:dk1>
        <a:srgbClr val="000000"/>
      </a:dk1>
      <a:lt1>
        <a:srgbClr val="FFFFFF"/>
      </a:lt1>
      <a:dk2>
        <a:srgbClr val="999999"/>
      </a:dk2>
      <a:lt2>
        <a:srgbClr val="EBEBEB"/>
      </a:lt2>
      <a:accent1>
        <a:srgbClr val="8ACAD4"/>
      </a:accent1>
      <a:accent2>
        <a:srgbClr val="5CADBD"/>
      </a:accent2>
      <a:accent3>
        <a:srgbClr val="B3D349"/>
      </a:accent3>
      <a:accent4>
        <a:srgbClr val="7CAA3D"/>
      </a:accent4>
      <a:accent5>
        <a:srgbClr val="538A21"/>
      </a:accent5>
      <a:accent6>
        <a:srgbClr val="4EA57C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anner Infographics by Slidesgo">
  <a:themeElements>
    <a:clrScheme name="Simple Light">
      <a:dk1>
        <a:srgbClr val="000000"/>
      </a:dk1>
      <a:lt1>
        <a:srgbClr val="FFFFFF"/>
      </a:lt1>
      <a:dk2>
        <a:srgbClr val="CCCCCC"/>
      </a:dk2>
      <a:lt2>
        <a:srgbClr val="EEEEEE"/>
      </a:lt2>
      <a:accent1>
        <a:srgbClr val="4D5A64"/>
      </a:accent1>
      <a:accent2>
        <a:srgbClr val="5EDEEF"/>
      </a:accent2>
      <a:accent3>
        <a:srgbClr val="87E0C2"/>
      </a:accent3>
      <a:accent4>
        <a:srgbClr val="B0E294"/>
      </a:accent4>
      <a:accent5>
        <a:srgbClr val="D9E467"/>
      </a:accent5>
      <a:accent6>
        <a:srgbClr val="EEFF41"/>
      </a:accent6>
      <a:hlink>
        <a:srgbClr val="7DE0C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8444</TotalTime>
  <Words>1722</Words>
  <Application>Microsoft Macintosh PowerPoint</Application>
  <PresentationFormat>Widescreen</PresentationFormat>
  <Paragraphs>246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Arial</vt:lpstr>
      <vt:lpstr>Calibri</vt:lpstr>
      <vt:lpstr>Fira Sans</vt:lpstr>
      <vt:lpstr>Fira Sans Extra Condensed</vt:lpstr>
      <vt:lpstr>Fira Sans Extra Condensed Medium</vt:lpstr>
      <vt:lpstr>Montserrat</vt:lpstr>
      <vt:lpstr>Roboto</vt:lpstr>
      <vt:lpstr>Product Lifecycle Infographics by Slidesgo</vt:lpstr>
      <vt:lpstr>Banner Infographics by Slidesgo</vt:lpstr>
      <vt:lpstr>Matt’s Case Study – FOS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Key Interview Insights</vt:lpstr>
      <vt:lpstr>Carmen Labeouf</vt:lpstr>
      <vt:lpstr>PowerPoint Presentation</vt:lpstr>
      <vt:lpstr>Point System</vt:lpstr>
      <vt:lpstr>Feature One</vt:lpstr>
      <vt:lpstr>PowerPoint Presentation</vt:lpstr>
      <vt:lpstr>PowerPoint Presentation</vt:lpstr>
      <vt:lpstr>PowerPoint Presentation</vt:lpstr>
      <vt:lpstr>Feature Two</vt:lpstr>
      <vt:lpstr>PowerPoint Presentation</vt:lpstr>
      <vt:lpstr>PowerPoint Presentation</vt:lpstr>
      <vt:lpstr>PowerPoint Presentation</vt:lpstr>
      <vt:lpstr>Feature Three</vt:lpstr>
      <vt:lpstr>PowerPoint Presentation</vt:lpstr>
      <vt:lpstr>PowerPoint Presentation</vt:lpstr>
      <vt:lpstr>PowerPoint Presentation</vt:lpstr>
      <vt:lpstr>Feature Four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“I have many assumptions about the user - but talk to them and validate”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Matt’s Magic Market</dc:title>
  <dc:creator>Matthew Stevens</dc:creator>
  <cp:lastModifiedBy>Matthew Stevens</cp:lastModifiedBy>
  <cp:revision>21</cp:revision>
  <dcterms:created xsi:type="dcterms:W3CDTF">2022-04-18T16:16:12Z</dcterms:created>
  <dcterms:modified xsi:type="dcterms:W3CDTF">2022-04-26T21:58:06Z</dcterms:modified>
</cp:coreProperties>
</file>