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7"/>
  </p:notesMasterIdLst>
  <p:sldIdLst>
    <p:sldId id="257" r:id="rId2"/>
    <p:sldId id="279" r:id="rId3"/>
    <p:sldId id="261" r:id="rId4"/>
    <p:sldId id="270" r:id="rId5"/>
    <p:sldId id="283" r:id="rId6"/>
    <p:sldId id="287" r:id="rId7"/>
    <p:sldId id="277" r:id="rId8"/>
    <p:sldId id="285" r:id="rId9"/>
    <p:sldId id="284" r:id="rId10"/>
    <p:sldId id="288" r:id="rId11"/>
    <p:sldId id="292" r:id="rId12"/>
    <p:sldId id="297" r:id="rId13"/>
    <p:sldId id="293" r:id="rId14"/>
    <p:sldId id="268" r:id="rId15"/>
    <p:sldId id="29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38A20"/>
    <a:srgbClr val="5CADBD"/>
    <a:srgbClr val="8ACAD4"/>
    <a:srgbClr val="7CAA3D"/>
    <a:srgbClr val="D786A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749"/>
    <p:restoredTop sz="96208"/>
  </p:normalViewPr>
  <p:slideViewPr>
    <p:cSldViewPr snapToGrid="0" snapToObjects="1">
      <p:cViewPr varScale="1">
        <p:scale>
          <a:sx n="124" d="100"/>
          <a:sy n="124" d="100"/>
        </p:scale>
        <p:origin x="288"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296123-E09A-774F-84C3-A2A49EE8D815}" type="datetimeFigureOut">
              <a:rPr lang="en-US" smtClean="0"/>
              <a:t>2/16/22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401362-F543-9A48-AA40-42EC2752B89C}" type="slidenum">
              <a:rPr lang="en-US" smtClean="0"/>
              <a:t>‹#›</a:t>
            </a:fld>
            <a:endParaRPr lang="en-US"/>
          </a:p>
        </p:txBody>
      </p:sp>
    </p:spTree>
    <p:extLst>
      <p:ext uri="{BB962C8B-B14F-4D97-AF65-F5344CB8AC3E}">
        <p14:creationId xmlns:p14="http://schemas.microsoft.com/office/powerpoint/2010/main" val="971433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
        <p:cNvGrpSpPr/>
        <p:nvPr/>
      </p:nvGrpSpPr>
      <p:grpSpPr>
        <a:xfrm>
          <a:off x="0" y="0"/>
          <a:ext cx="0" cy="0"/>
          <a:chOff x="0" y="0"/>
          <a:chExt cx="0" cy="0"/>
        </a:xfrm>
      </p:grpSpPr>
      <p:sp>
        <p:nvSpPr>
          <p:cNvPr id="52" name="Google Shape;52;g9ab8b2cfe6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 name="Google Shape;53;g9ab8b2cfe6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7"/>
        <p:cNvGrpSpPr/>
        <p:nvPr/>
      </p:nvGrpSpPr>
      <p:grpSpPr>
        <a:xfrm>
          <a:off x="0" y="0"/>
          <a:ext cx="0" cy="0"/>
          <a:chOff x="0" y="0"/>
          <a:chExt cx="0" cy="0"/>
        </a:xfrm>
      </p:grpSpPr>
      <p:sp>
        <p:nvSpPr>
          <p:cNvPr id="2788" name="Google Shape;2788;g9601eb00b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9" name="Google Shape;2789;g9601eb00b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860535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86d422f93d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86d422f93d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ga90054515a_0_5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9" name="Google Shape;539;ga90054515a_0_5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3"/>
        <p:cNvGrpSpPr/>
        <p:nvPr/>
      </p:nvGrpSpPr>
      <p:grpSpPr>
        <a:xfrm>
          <a:off x="0" y="0"/>
          <a:ext cx="0" cy="0"/>
          <a:chOff x="0" y="0"/>
          <a:chExt cx="0" cy="0"/>
        </a:xfrm>
      </p:grpSpPr>
      <p:sp>
        <p:nvSpPr>
          <p:cNvPr id="2184" name="Google Shape;2184;g86d422f93d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5" name="Google Shape;2185;g86d422f93d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1"/>
        <p:cNvGrpSpPr/>
        <p:nvPr/>
      </p:nvGrpSpPr>
      <p:grpSpPr>
        <a:xfrm>
          <a:off x="0" y="0"/>
          <a:ext cx="0" cy="0"/>
          <a:chOff x="0" y="0"/>
          <a:chExt cx="0" cy="0"/>
        </a:xfrm>
      </p:grpSpPr>
      <p:sp>
        <p:nvSpPr>
          <p:cNvPr id="1802" name="Google Shape;1802;g9601eb00b8_0_24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3" name="Google Shape;1803;g9601eb00b8_0_24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952594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0"/>
        <p:cNvGrpSpPr/>
        <p:nvPr/>
      </p:nvGrpSpPr>
      <p:grpSpPr>
        <a:xfrm>
          <a:off x="0" y="0"/>
          <a:ext cx="0" cy="0"/>
          <a:chOff x="0" y="0"/>
          <a:chExt cx="0" cy="0"/>
        </a:xfrm>
      </p:grpSpPr>
      <p:sp>
        <p:nvSpPr>
          <p:cNvPr id="1121" name="Google Shape;1121;g53acc99f1c_0_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2" name="Google Shape;1122;g53acc99f1c_0_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g10bc87f4e5e_0_2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8" name="Google Shape;578;g10bc87f4e5e_0_2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581113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0"/>
        <p:cNvGrpSpPr/>
        <p:nvPr/>
      </p:nvGrpSpPr>
      <p:grpSpPr>
        <a:xfrm>
          <a:off x="0" y="0"/>
          <a:ext cx="0" cy="0"/>
          <a:chOff x="0" y="0"/>
          <a:chExt cx="0" cy="0"/>
        </a:xfrm>
      </p:grpSpPr>
      <p:sp>
        <p:nvSpPr>
          <p:cNvPr id="3081" name="Google Shape;3081;g9601eb00b8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2" name="Google Shape;3082;g9601eb00b8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0"/>
        <p:cNvGrpSpPr/>
        <p:nvPr/>
      </p:nvGrpSpPr>
      <p:grpSpPr>
        <a:xfrm>
          <a:off x="0" y="0"/>
          <a:ext cx="0" cy="0"/>
          <a:chOff x="0" y="0"/>
          <a:chExt cx="0" cy="0"/>
        </a:xfrm>
      </p:grpSpPr>
      <p:sp>
        <p:nvSpPr>
          <p:cNvPr id="3081" name="Google Shape;3081;g9601eb00b8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2" name="Google Shape;3082;g9601eb00b8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885044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0"/>
        <p:cNvGrpSpPr/>
        <p:nvPr/>
      </p:nvGrpSpPr>
      <p:grpSpPr>
        <a:xfrm>
          <a:off x="0" y="0"/>
          <a:ext cx="0" cy="0"/>
          <a:chOff x="0" y="0"/>
          <a:chExt cx="0" cy="0"/>
        </a:xfrm>
      </p:grpSpPr>
      <p:sp>
        <p:nvSpPr>
          <p:cNvPr id="3081" name="Google Shape;3081;g9601eb00b8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2" name="Google Shape;3082;g9601eb00b8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422924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0"/>
        <p:cNvGrpSpPr/>
        <p:nvPr/>
      </p:nvGrpSpPr>
      <p:grpSpPr>
        <a:xfrm>
          <a:off x="0" y="0"/>
          <a:ext cx="0" cy="0"/>
          <a:chOff x="0" y="0"/>
          <a:chExt cx="0" cy="0"/>
        </a:xfrm>
      </p:grpSpPr>
      <p:sp>
        <p:nvSpPr>
          <p:cNvPr id="3081" name="Google Shape;3081;g9601eb00b8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2" name="Google Shape;3082;g9601eb00b8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29341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0"/>
        <p:cNvGrpSpPr/>
        <p:nvPr/>
      </p:nvGrpSpPr>
      <p:grpSpPr>
        <a:xfrm>
          <a:off x="0" y="0"/>
          <a:ext cx="0" cy="0"/>
          <a:chOff x="0" y="0"/>
          <a:chExt cx="0" cy="0"/>
        </a:xfrm>
      </p:grpSpPr>
      <p:sp>
        <p:nvSpPr>
          <p:cNvPr id="3081" name="Google Shape;3081;g9601eb00b8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2" name="Google Shape;3082;g9601eb00b8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824699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ge64af3dcd5_0_14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1" name="Google Shape;561;ge64af3dcd5_0_14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0"/>
        <p:cNvGrpSpPr/>
        <p:nvPr/>
      </p:nvGrpSpPr>
      <p:grpSpPr>
        <a:xfrm>
          <a:off x="0" y="0"/>
          <a:ext cx="0" cy="0"/>
          <a:chOff x="0" y="0"/>
          <a:chExt cx="0" cy="0"/>
        </a:xfrm>
      </p:grpSpPr>
      <p:sp>
        <p:nvSpPr>
          <p:cNvPr id="3081" name="Google Shape;3081;g9601eb00b8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2" name="Google Shape;3082;g9601eb00b8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12471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609600" y="877400"/>
            <a:ext cx="9954400" cy="2246800"/>
          </a:xfrm>
          <a:prstGeom prst="rect">
            <a:avLst/>
          </a:prstGeom>
        </p:spPr>
        <p:txBody>
          <a:bodyPr spcFirstLastPara="1" wrap="square" lIns="91425" tIns="91425" rIns="91425" bIns="91425" anchor="ctr" anchorCtr="0">
            <a:noAutofit/>
          </a:bodyPr>
          <a:lstStyle>
            <a:lvl1pPr lvl="0">
              <a:spcBef>
                <a:spcPts val="0"/>
              </a:spcBef>
              <a:spcAft>
                <a:spcPts val="0"/>
              </a:spcAft>
              <a:buSzPts val="5200"/>
              <a:buNone/>
              <a:defRPr sz="8000"/>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0" name="Google Shape;10;p2"/>
          <p:cNvSpPr txBox="1">
            <a:spLocks noGrp="1"/>
          </p:cNvSpPr>
          <p:nvPr>
            <p:ph type="subTitle" idx="1"/>
          </p:nvPr>
        </p:nvSpPr>
        <p:spPr>
          <a:xfrm>
            <a:off x="609600" y="3366433"/>
            <a:ext cx="4704400" cy="528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800"/>
              <a:buNone/>
              <a:defRPr sz="21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Tree>
    <p:extLst>
      <p:ext uri="{BB962C8B-B14F-4D97-AF65-F5344CB8AC3E}">
        <p14:creationId xmlns:p14="http://schemas.microsoft.com/office/powerpoint/2010/main" val="4182544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3" name="Google Shape;13;p3"/>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14108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4"/>
        <p:cNvGrpSpPr/>
        <p:nvPr/>
      </p:nvGrpSpPr>
      <p:grpSpPr>
        <a:xfrm>
          <a:off x="0" y="0"/>
          <a:ext cx="0" cy="0"/>
          <a:chOff x="0" y="0"/>
          <a:chExt cx="0" cy="0"/>
        </a:xfrm>
      </p:grpSpPr>
      <p:sp>
        <p:nvSpPr>
          <p:cNvPr id="15" name="Google Shape;15;p4"/>
          <p:cNvSpPr txBox="1">
            <a:spLocks noGrp="1"/>
          </p:cNvSpPr>
          <p:nvPr>
            <p:ph type="title"/>
          </p:nvPr>
        </p:nvSpPr>
        <p:spPr>
          <a:xfrm>
            <a:off x="947033" y="715533"/>
            <a:ext cx="10298000" cy="641600"/>
          </a:xfrm>
          <a:prstGeom prst="rect">
            <a:avLst/>
          </a:prstGeom>
        </p:spPr>
        <p:txBody>
          <a:bodyPr spcFirstLastPara="1" wrap="square" lIns="91425" tIns="91425" rIns="91425" bIns="91425" anchor="ctr"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6" name="Google Shape;16;p4"/>
          <p:cNvSpPr txBox="1">
            <a:spLocks noGrp="1"/>
          </p:cNvSpPr>
          <p:nvPr>
            <p:ph type="body" idx="1"/>
          </p:nvPr>
        </p:nvSpPr>
        <p:spPr>
          <a:xfrm>
            <a:off x="947033" y="1536633"/>
            <a:ext cx="10298000" cy="46060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7" name="Google Shape;17;p4"/>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06210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8"/>
        <p:cNvGrpSpPr/>
        <p:nvPr/>
      </p:nvGrpSpPr>
      <p:grpSpPr>
        <a:xfrm>
          <a:off x="0" y="0"/>
          <a:ext cx="0" cy="0"/>
          <a:chOff x="0" y="0"/>
          <a:chExt cx="0" cy="0"/>
        </a:xfrm>
      </p:grpSpPr>
      <p:sp>
        <p:nvSpPr>
          <p:cNvPr id="19" name="Google Shape;19;p5"/>
          <p:cNvSpPr txBox="1">
            <a:spLocks noGrp="1"/>
          </p:cNvSpPr>
          <p:nvPr>
            <p:ph type="title"/>
          </p:nvPr>
        </p:nvSpPr>
        <p:spPr>
          <a:xfrm>
            <a:off x="947033" y="715533"/>
            <a:ext cx="10298000" cy="641600"/>
          </a:xfrm>
          <a:prstGeom prst="rect">
            <a:avLst/>
          </a:prstGeom>
        </p:spPr>
        <p:txBody>
          <a:bodyPr spcFirstLastPara="1" wrap="square" lIns="91425" tIns="91425" rIns="91425" bIns="91425" anchor="ctr"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0" name="Google Shape;20;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1" name="Google Shape;21;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2" name="Google Shape;22;p5"/>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70281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3"/>
        <p:cNvGrpSpPr/>
        <p:nvPr/>
      </p:nvGrpSpPr>
      <p:grpSpPr>
        <a:xfrm>
          <a:off x="0" y="0"/>
          <a:ext cx="0" cy="0"/>
          <a:chOff x="0" y="0"/>
          <a:chExt cx="0" cy="0"/>
        </a:xfrm>
      </p:grpSpPr>
      <p:sp>
        <p:nvSpPr>
          <p:cNvPr id="24" name="Google Shape;24;p6"/>
          <p:cNvSpPr txBox="1">
            <a:spLocks noGrp="1"/>
          </p:cNvSpPr>
          <p:nvPr>
            <p:ph type="title"/>
          </p:nvPr>
        </p:nvSpPr>
        <p:spPr>
          <a:xfrm>
            <a:off x="609600" y="546100"/>
            <a:ext cx="10972800" cy="385200"/>
          </a:xfrm>
          <a:prstGeom prst="rect">
            <a:avLst/>
          </a:prstGeom>
        </p:spPr>
        <p:txBody>
          <a:bodyPr spcFirstLastPara="1" wrap="square" lIns="91425" tIns="91425" rIns="91425" bIns="91425" anchor="ctr" anchorCtr="0">
            <a:noAutofit/>
          </a:bodyPr>
          <a:lstStyle>
            <a:lvl1pPr lvl="0" algn="ctr">
              <a:spcBef>
                <a:spcPts val="0"/>
              </a:spcBef>
              <a:spcAft>
                <a:spcPts val="0"/>
              </a:spcAft>
              <a:buSzPts val="2800"/>
              <a:buNone/>
              <a:defRPr sz="3467">
                <a:solidFill>
                  <a:schemeClr val="dk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extLst>
      <p:ext uri="{BB962C8B-B14F-4D97-AF65-F5344CB8AC3E}">
        <p14:creationId xmlns:p14="http://schemas.microsoft.com/office/powerpoint/2010/main" val="849435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5"/>
        <p:cNvGrpSpPr/>
        <p:nvPr/>
      </p:nvGrpSpPr>
      <p:grpSpPr>
        <a:xfrm>
          <a:off x="0" y="0"/>
          <a:ext cx="0" cy="0"/>
          <a:chOff x="0" y="0"/>
          <a:chExt cx="0" cy="0"/>
        </a:xfrm>
      </p:grpSpPr>
      <p:sp>
        <p:nvSpPr>
          <p:cNvPr id="26" name="Google Shape;26;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27" name="Google Shape;27;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Autofit/>
          </a:bodyPr>
          <a:lstStyle>
            <a:lvl1pPr marL="609585" lvl="0" indent="-406390">
              <a:spcBef>
                <a:spcPts val="0"/>
              </a:spcBef>
              <a:spcAft>
                <a:spcPts val="0"/>
              </a:spcAft>
              <a:buSzPts val="1200"/>
              <a:buChar char="●"/>
              <a:defRPr sz="1600"/>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8" name="Google Shape;28;p7"/>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38125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29"/>
        <p:cNvGrpSpPr/>
        <p:nvPr/>
      </p:nvGrpSpPr>
      <p:grpSpPr>
        <a:xfrm>
          <a:off x="0" y="0"/>
          <a:ext cx="0" cy="0"/>
          <a:chOff x="0" y="0"/>
          <a:chExt cx="0" cy="0"/>
        </a:xfrm>
      </p:grpSpPr>
      <p:sp>
        <p:nvSpPr>
          <p:cNvPr id="30" name="Google Shape;30;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1" name="Google Shape;31;p8"/>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259320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2"/>
        <p:cNvGrpSpPr/>
        <p:nvPr/>
      </p:nvGrpSpPr>
      <p:grpSpPr>
        <a:xfrm>
          <a:off x="0" y="0"/>
          <a:ext cx="0" cy="0"/>
          <a:chOff x="0" y="0"/>
          <a:chExt cx="0" cy="0"/>
        </a:xfrm>
      </p:grpSpPr>
      <p:sp>
        <p:nvSpPr>
          <p:cNvPr id="33" name="Google Shape;33;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 name="Google Shape;34;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5" name="Google Shape;35;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6" name="Google Shape;36;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37" name="Google Shape;37;p9"/>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842942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38"/>
        <p:cNvGrpSpPr/>
        <p:nvPr/>
      </p:nvGrpSpPr>
      <p:grpSpPr>
        <a:xfrm>
          <a:off x="0" y="0"/>
          <a:ext cx="0" cy="0"/>
          <a:chOff x="0" y="0"/>
          <a:chExt cx="0" cy="0"/>
        </a:xfrm>
      </p:grpSpPr>
      <p:sp>
        <p:nvSpPr>
          <p:cNvPr id="39" name="Google Shape;39;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Autofit/>
          </a:bodyPr>
          <a:lstStyle>
            <a:lvl1pPr marL="609585" lvl="0" indent="-304792">
              <a:lnSpc>
                <a:spcPct val="100000"/>
              </a:lnSpc>
              <a:spcBef>
                <a:spcPts val="0"/>
              </a:spcBef>
              <a:spcAft>
                <a:spcPts val="0"/>
              </a:spcAft>
              <a:buSzPts val="1800"/>
              <a:buNone/>
              <a:defRPr/>
            </a:lvl1pPr>
          </a:lstStyle>
          <a:p>
            <a:endParaRPr/>
          </a:p>
        </p:txBody>
      </p:sp>
      <p:sp>
        <p:nvSpPr>
          <p:cNvPr id="40" name="Google Shape;40;p10"/>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96613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1"/>
        <p:cNvGrpSpPr/>
        <p:nvPr/>
      </p:nvGrpSpPr>
      <p:grpSpPr>
        <a:xfrm>
          <a:off x="0" y="0"/>
          <a:ext cx="0" cy="0"/>
          <a:chOff x="0" y="0"/>
          <a:chExt cx="0" cy="0"/>
        </a:xfrm>
      </p:grpSpPr>
      <p:sp>
        <p:nvSpPr>
          <p:cNvPr id="42" name="Google Shape;42;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3" name="Google Shape;43;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Autofit/>
          </a:bodyPr>
          <a:lstStyle>
            <a:lvl1pPr marL="609585" lvl="0" indent="-457189" algn="ctr">
              <a:spcBef>
                <a:spcPts val="0"/>
              </a:spcBef>
              <a:spcAft>
                <a:spcPts val="0"/>
              </a:spcAft>
              <a:buSzPts val="1800"/>
              <a:buChar char="●"/>
              <a:defRPr/>
            </a:lvl1pPr>
            <a:lvl2pPr marL="1219170" lvl="1" indent="-423323" algn="ctr">
              <a:spcBef>
                <a:spcPts val="2133"/>
              </a:spcBef>
              <a:spcAft>
                <a:spcPts val="0"/>
              </a:spcAft>
              <a:buSzPts val="1400"/>
              <a:buChar char="○"/>
              <a:defRPr/>
            </a:lvl2pPr>
            <a:lvl3pPr marL="1828754" lvl="2" indent="-423323" algn="ctr">
              <a:spcBef>
                <a:spcPts val="2133"/>
              </a:spcBef>
              <a:spcAft>
                <a:spcPts val="0"/>
              </a:spcAft>
              <a:buSzPts val="1400"/>
              <a:buChar char="■"/>
              <a:defRPr/>
            </a:lvl3pPr>
            <a:lvl4pPr marL="2438339" lvl="3" indent="-423323" algn="ctr">
              <a:spcBef>
                <a:spcPts val="2133"/>
              </a:spcBef>
              <a:spcAft>
                <a:spcPts val="0"/>
              </a:spcAft>
              <a:buSzPts val="1400"/>
              <a:buChar char="●"/>
              <a:defRPr/>
            </a:lvl4pPr>
            <a:lvl5pPr marL="3047924" lvl="4" indent="-423323" algn="ctr">
              <a:spcBef>
                <a:spcPts val="2133"/>
              </a:spcBef>
              <a:spcAft>
                <a:spcPts val="0"/>
              </a:spcAft>
              <a:buSzPts val="1400"/>
              <a:buChar char="○"/>
              <a:defRPr/>
            </a:lvl5pPr>
            <a:lvl6pPr marL="3657509" lvl="5" indent="-423323" algn="ctr">
              <a:spcBef>
                <a:spcPts val="2133"/>
              </a:spcBef>
              <a:spcAft>
                <a:spcPts val="0"/>
              </a:spcAft>
              <a:buSzPts val="1400"/>
              <a:buChar char="■"/>
              <a:defRPr/>
            </a:lvl6pPr>
            <a:lvl7pPr marL="4267093" lvl="6" indent="-423323" algn="ctr">
              <a:spcBef>
                <a:spcPts val="2133"/>
              </a:spcBef>
              <a:spcAft>
                <a:spcPts val="0"/>
              </a:spcAft>
              <a:buSzPts val="1400"/>
              <a:buChar char="●"/>
              <a:defRPr/>
            </a:lvl7pPr>
            <a:lvl8pPr marL="4876678" lvl="7" indent="-423323" algn="ctr">
              <a:spcBef>
                <a:spcPts val="2133"/>
              </a:spcBef>
              <a:spcAft>
                <a:spcPts val="0"/>
              </a:spcAft>
              <a:buSzPts val="1400"/>
              <a:buChar char="○"/>
              <a:defRPr/>
            </a:lvl8pPr>
            <a:lvl9pPr marL="5486263" lvl="8" indent="-423323" algn="ctr">
              <a:spcBef>
                <a:spcPts val="2133"/>
              </a:spcBef>
              <a:spcAft>
                <a:spcPts val="2133"/>
              </a:spcAft>
              <a:buSzPts val="1400"/>
              <a:buChar char="■"/>
              <a:defRPr/>
            </a:lvl9pPr>
          </a:lstStyle>
          <a:p>
            <a:endParaRPr/>
          </a:p>
        </p:txBody>
      </p:sp>
      <p:sp>
        <p:nvSpPr>
          <p:cNvPr id="44" name="Google Shape;44;p1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908742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5"/>
        <p:cNvGrpSpPr/>
        <p:nvPr/>
      </p:nvGrpSpPr>
      <p:grpSpPr>
        <a:xfrm>
          <a:off x="0" y="0"/>
          <a:ext cx="0" cy="0"/>
          <a:chOff x="0" y="0"/>
          <a:chExt cx="0" cy="0"/>
        </a:xfrm>
      </p:grpSpPr>
      <p:sp>
        <p:nvSpPr>
          <p:cNvPr id="46" name="Google Shape;46;p12"/>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46926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p:nvPr/>
        </p:nvSpPr>
        <p:spPr>
          <a:xfrm>
            <a:off x="481467" y="311233"/>
            <a:ext cx="5473600" cy="7504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n" sz="3600" b="1">
                <a:latin typeface="Fira Sans Extra Condensed"/>
                <a:ea typeface="Fira Sans Extra Condensed"/>
                <a:cs typeface="Fira Sans Extra Condensed"/>
                <a:sym typeface="Fira Sans Extra Condensed"/>
              </a:rPr>
              <a:t>Customer Journey Map</a:t>
            </a:r>
            <a:endParaRPr sz="3600" b="1">
              <a:latin typeface="Fira Sans Extra Condensed"/>
              <a:ea typeface="Fira Sans Extra Condensed"/>
              <a:cs typeface="Fira Sans Extra Condensed"/>
              <a:sym typeface="Fira Sans Extra Condensed"/>
            </a:endParaRPr>
          </a:p>
        </p:txBody>
      </p:sp>
    </p:spTree>
    <p:extLst>
      <p:ext uri="{BB962C8B-B14F-4D97-AF65-F5344CB8AC3E}">
        <p14:creationId xmlns:p14="http://schemas.microsoft.com/office/powerpoint/2010/main" val="503223770"/>
      </p:ext>
    </p:extLst>
  </p:cSld>
  <p:clrMapOvr>
    <a:masterClrMapping/>
  </p:clrMapOvr>
  <p:extLst>
    <p:ext uri="{DCECCB84-F9BA-43D5-87BE-67443E8EF086}">
      <p15:sldGuideLst xmlns:p15="http://schemas.microsoft.com/office/powerpoint/2012/main">
        <p15:guide id="1" pos="288">
          <p15:clr>
            <a:srgbClr val="FA7B17"/>
          </p15:clr>
        </p15:guide>
        <p15:guide id="2" orient="horz" pos="259">
          <p15:clr>
            <a:srgbClr val="FA7B17"/>
          </p15:clr>
        </p15:guide>
        <p15:guide id="3" orient="horz" pos="2972">
          <p15:clr>
            <a:srgbClr val="FA7B17"/>
          </p15:clr>
        </p15:guide>
        <p15:guide id="4" pos="5472">
          <p15:clr>
            <a:srgbClr val="FA7B17"/>
          </p15:clr>
        </p15:guide>
        <p15:guide id="5" pos="2880">
          <p15:clr>
            <a:srgbClr val="FA7B17"/>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47033" y="715533"/>
            <a:ext cx="10298000" cy="6416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Clr>
                <a:schemeClr val="dk1"/>
              </a:buClr>
              <a:buSzPts val="2800"/>
              <a:buFont typeface="Fira Sans Extra Condensed Medium"/>
              <a:buNone/>
              <a:defRPr sz="2800">
                <a:solidFill>
                  <a:schemeClr val="dk1"/>
                </a:solidFill>
                <a:latin typeface="Fira Sans Extra Condensed Medium"/>
                <a:ea typeface="Fira Sans Extra Condensed Medium"/>
                <a:cs typeface="Fira Sans Extra Condensed Medium"/>
                <a:sym typeface="Fira Sans Extra Condensed Medium"/>
              </a:defRPr>
            </a:lvl1pPr>
            <a:lvl2pPr lvl="1">
              <a:spcBef>
                <a:spcPts val="0"/>
              </a:spcBef>
              <a:spcAft>
                <a:spcPts val="0"/>
              </a:spcAft>
              <a:buClr>
                <a:schemeClr val="dk1"/>
              </a:buClr>
              <a:buSzPts val="2800"/>
              <a:buFont typeface="Fira Sans Extra Condensed Medium"/>
              <a:buNone/>
              <a:defRPr sz="2800">
                <a:solidFill>
                  <a:schemeClr val="dk1"/>
                </a:solidFill>
                <a:latin typeface="Fira Sans Extra Condensed Medium"/>
                <a:ea typeface="Fira Sans Extra Condensed Medium"/>
                <a:cs typeface="Fira Sans Extra Condensed Medium"/>
                <a:sym typeface="Fira Sans Extra Condensed Medium"/>
              </a:defRPr>
            </a:lvl2pPr>
            <a:lvl3pPr lvl="2">
              <a:spcBef>
                <a:spcPts val="0"/>
              </a:spcBef>
              <a:spcAft>
                <a:spcPts val="0"/>
              </a:spcAft>
              <a:buClr>
                <a:schemeClr val="dk1"/>
              </a:buClr>
              <a:buSzPts val="2800"/>
              <a:buFont typeface="Fira Sans Extra Condensed Medium"/>
              <a:buNone/>
              <a:defRPr sz="2800">
                <a:solidFill>
                  <a:schemeClr val="dk1"/>
                </a:solidFill>
                <a:latin typeface="Fira Sans Extra Condensed Medium"/>
                <a:ea typeface="Fira Sans Extra Condensed Medium"/>
                <a:cs typeface="Fira Sans Extra Condensed Medium"/>
                <a:sym typeface="Fira Sans Extra Condensed Medium"/>
              </a:defRPr>
            </a:lvl3pPr>
            <a:lvl4pPr lvl="3">
              <a:spcBef>
                <a:spcPts val="0"/>
              </a:spcBef>
              <a:spcAft>
                <a:spcPts val="0"/>
              </a:spcAft>
              <a:buClr>
                <a:schemeClr val="dk1"/>
              </a:buClr>
              <a:buSzPts val="2800"/>
              <a:buFont typeface="Fira Sans Extra Condensed Medium"/>
              <a:buNone/>
              <a:defRPr sz="2800">
                <a:solidFill>
                  <a:schemeClr val="dk1"/>
                </a:solidFill>
                <a:latin typeface="Fira Sans Extra Condensed Medium"/>
                <a:ea typeface="Fira Sans Extra Condensed Medium"/>
                <a:cs typeface="Fira Sans Extra Condensed Medium"/>
                <a:sym typeface="Fira Sans Extra Condensed Medium"/>
              </a:defRPr>
            </a:lvl4pPr>
            <a:lvl5pPr lvl="4">
              <a:spcBef>
                <a:spcPts val="0"/>
              </a:spcBef>
              <a:spcAft>
                <a:spcPts val="0"/>
              </a:spcAft>
              <a:buClr>
                <a:schemeClr val="dk1"/>
              </a:buClr>
              <a:buSzPts val="2800"/>
              <a:buFont typeface="Fira Sans Extra Condensed Medium"/>
              <a:buNone/>
              <a:defRPr sz="2800">
                <a:solidFill>
                  <a:schemeClr val="dk1"/>
                </a:solidFill>
                <a:latin typeface="Fira Sans Extra Condensed Medium"/>
                <a:ea typeface="Fira Sans Extra Condensed Medium"/>
                <a:cs typeface="Fira Sans Extra Condensed Medium"/>
                <a:sym typeface="Fira Sans Extra Condensed Medium"/>
              </a:defRPr>
            </a:lvl5pPr>
            <a:lvl6pPr lvl="5">
              <a:spcBef>
                <a:spcPts val="0"/>
              </a:spcBef>
              <a:spcAft>
                <a:spcPts val="0"/>
              </a:spcAft>
              <a:buClr>
                <a:schemeClr val="dk1"/>
              </a:buClr>
              <a:buSzPts val="2800"/>
              <a:buFont typeface="Fira Sans Extra Condensed Medium"/>
              <a:buNone/>
              <a:defRPr sz="2800">
                <a:solidFill>
                  <a:schemeClr val="dk1"/>
                </a:solidFill>
                <a:latin typeface="Fira Sans Extra Condensed Medium"/>
                <a:ea typeface="Fira Sans Extra Condensed Medium"/>
                <a:cs typeface="Fira Sans Extra Condensed Medium"/>
                <a:sym typeface="Fira Sans Extra Condensed Medium"/>
              </a:defRPr>
            </a:lvl6pPr>
            <a:lvl7pPr lvl="6">
              <a:spcBef>
                <a:spcPts val="0"/>
              </a:spcBef>
              <a:spcAft>
                <a:spcPts val="0"/>
              </a:spcAft>
              <a:buClr>
                <a:schemeClr val="dk1"/>
              </a:buClr>
              <a:buSzPts val="2800"/>
              <a:buFont typeface="Fira Sans Extra Condensed Medium"/>
              <a:buNone/>
              <a:defRPr sz="2800">
                <a:solidFill>
                  <a:schemeClr val="dk1"/>
                </a:solidFill>
                <a:latin typeface="Fira Sans Extra Condensed Medium"/>
                <a:ea typeface="Fira Sans Extra Condensed Medium"/>
                <a:cs typeface="Fira Sans Extra Condensed Medium"/>
                <a:sym typeface="Fira Sans Extra Condensed Medium"/>
              </a:defRPr>
            </a:lvl7pPr>
            <a:lvl8pPr lvl="7">
              <a:spcBef>
                <a:spcPts val="0"/>
              </a:spcBef>
              <a:spcAft>
                <a:spcPts val="0"/>
              </a:spcAft>
              <a:buClr>
                <a:schemeClr val="dk1"/>
              </a:buClr>
              <a:buSzPts val="2800"/>
              <a:buFont typeface="Fira Sans Extra Condensed Medium"/>
              <a:buNone/>
              <a:defRPr sz="2800">
                <a:solidFill>
                  <a:schemeClr val="dk1"/>
                </a:solidFill>
                <a:latin typeface="Fira Sans Extra Condensed Medium"/>
                <a:ea typeface="Fira Sans Extra Condensed Medium"/>
                <a:cs typeface="Fira Sans Extra Condensed Medium"/>
                <a:sym typeface="Fira Sans Extra Condensed Medium"/>
              </a:defRPr>
            </a:lvl8pPr>
            <a:lvl9pPr lvl="8">
              <a:spcBef>
                <a:spcPts val="0"/>
              </a:spcBef>
              <a:spcAft>
                <a:spcPts val="0"/>
              </a:spcAft>
              <a:buClr>
                <a:schemeClr val="dk1"/>
              </a:buClr>
              <a:buSzPts val="2800"/>
              <a:buFont typeface="Fira Sans Extra Condensed Medium"/>
              <a:buNone/>
              <a:defRPr sz="2800">
                <a:solidFill>
                  <a:schemeClr val="dk1"/>
                </a:solidFill>
                <a:latin typeface="Fira Sans Extra Condensed Medium"/>
                <a:ea typeface="Fira Sans Extra Condensed Medium"/>
                <a:cs typeface="Fira Sans Extra Condensed Medium"/>
                <a:sym typeface="Fira Sans Extra Condensed Medium"/>
              </a:defRPr>
            </a:lvl9pPr>
          </a:lstStyle>
          <a:p>
            <a:endParaRPr/>
          </a:p>
        </p:txBody>
      </p:sp>
      <p:sp>
        <p:nvSpPr>
          <p:cNvPr id="7" name="Google Shape;7;p1"/>
          <p:cNvSpPr txBox="1">
            <a:spLocks noGrp="1"/>
          </p:cNvSpPr>
          <p:nvPr>
            <p:ph type="body" idx="1"/>
          </p:nvPr>
        </p:nvSpPr>
        <p:spPr>
          <a:xfrm>
            <a:off x="947033" y="1536633"/>
            <a:ext cx="10298000" cy="46060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marL="914400" lvl="1"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nSpc>
                <a:spcPct val="115000"/>
              </a:lnSpc>
              <a:spcBef>
                <a:spcPts val="1600"/>
              </a:spcBef>
              <a:spcAft>
                <a:spcPts val="160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Tree>
    <p:extLst>
      <p:ext uri="{BB962C8B-B14F-4D97-AF65-F5344CB8AC3E}">
        <p14:creationId xmlns:p14="http://schemas.microsoft.com/office/powerpoint/2010/main" val="642646571"/>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sp>
        <p:nvSpPr>
          <p:cNvPr id="55" name="Google Shape;55;p15"/>
          <p:cNvSpPr/>
          <p:nvPr/>
        </p:nvSpPr>
        <p:spPr>
          <a:xfrm>
            <a:off x="9166312" y="4238300"/>
            <a:ext cx="3025600" cy="2073600"/>
          </a:xfrm>
          <a:prstGeom prst="homePlate">
            <a:avLst>
              <a:gd name="adj" fmla="val 50000"/>
            </a:avLst>
          </a:pr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56" name="Google Shape;56;p15"/>
          <p:cNvSpPr/>
          <p:nvPr/>
        </p:nvSpPr>
        <p:spPr>
          <a:xfrm>
            <a:off x="7333067" y="4238300"/>
            <a:ext cx="3025600" cy="2073600"/>
          </a:xfrm>
          <a:prstGeom prst="homePlate">
            <a:avLst>
              <a:gd name="adj" fmla="val 50000"/>
            </a:avLst>
          </a:pr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57" name="Google Shape;57;p15"/>
          <p:cNvSpPr/>
          <p:nvPr/>
        </p:nvSpPr>
        <p:spPr>
          <a:xfrm>
            <a:off x="5499820" y="4238300"/>
            <a:ext cx="3025600" cy="2073600"/>
          </a:xfrm>
          <a:prstGeom prst="homePlate">
            <a:avLst>
              <a:gd name="adj" fmla="val 50000"/>
            </a:avLst>
          </a:pr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58" name="Google Shape;58;p15"/>
          <p:cNvSpPr/>
          <p:nvPr/>
        </p:nvSpPr>
        <p:spPr>
          <a:xfrm>
            <a:off x="3666575" y="4238300"/>
            <a:ext cx="3025600" cy="2073600"/>
          </a:xfrm>
          <a:prstGeom prst="homePlate">
            <a:avLst>
              <a:gd name="adj" fmla="val 50000"/>
            </a:avLst>
          </a:pr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59" name="Google Shape;59;p15"/>
          <p:cNvSpPr/>
          <p:nvPr/>
        </p:nvSpPr>
        <p:spPr>
          <a:xfrm>
            <a:off x="1833329" y="4238300"/>
            <a:ext cx="3025600" cy="2073600"/>
          </a:xfrm>
          <a:prstGeom prst="homePlate">
            <a:avLst>
              <a:gd name="adj" fmla="val 50000"/>
            </a:avLst>
          </a:pr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60" name="Google Shape;60;p15"/>
          <p:cNvSpPr txBox="1">
            <a:spLocks noGrp="1"/>
          </p:cNvSpPr>
          <p:nvPr>
            <p:ph type="ctrTitle"/>
          </p:nvPr>
        </p:nvSpPr>
        <p:spPr>
          <a:xfrm>
            <a:off x="609600" y="877400"/>
            <a:ext cx="9954400" cy="2246800"/>
          </a:xfrm>
          <a:prstGeom prst="rect">
            <a:avLst/>
          </a:prstGeom>
        </p:spPr>
        <p:txBody>
          <a:bodyPr spcFirstLastPara="1" wrap="square" lIns="121900" tIns="121900" rIns="121900" bIns="121900" anchor="ctr" anchorCtr="0">
            <a:noAutofit/>
          </a:bodyPr>
          <a:lstStyle/>
          <a:p>
            <a:r>
              <a:rPr lang="en" sz="6000" dirty="0"/>
              <a:t>Management Dashboard</a:t>
            </a:r>
            <a:endParaRPr sz="6000" dirty="0"/>
          </a:p>
        </p:txBody>
      </p:sp>
      <p:sp>
        <p:nvSpPr>
          <p:cNvPr id="61" name="Google Shape;61;p15"/>
          <p:cNvSpPr txBox="1">
            <a:spLocks noGrp="1"/>
          </p:cNvSpPr>
          <p:nvPr>
            <p:ph type="subTitle" idx="1"/>
          </p:nvPr>
        </p:nvSpPr>
        <p:spPr>
          <a:xfrm>
            <a:off x="721680" y="2619700"/>
            <a:ext cx="4704400" cy="528000"/>
          </a:xfrm>
          <a:prstGeom prst="rect">
            <a:avLst/>
          </a:prstGeom>
        </p:spPr>
        <p:txBody>
          <a:bodyPr spcFirstLastPara="1" wrap="square" lIns="121900" tIns="121900" rIns="121900" bIns="121900" anchor="t" anchorCtr="0">
            <a:noAutofit/>
          </a:bodyPr>
          <a:lstStyle/>
          <a:p>
            <a:pPr marL="0" indent="0"/>
            <a:r>
              <a:rPr lang="en" i="1" dirty="0"/>
              <a:t>Track Your Users</a:t>
            </a:r>
            <a:endParaRPr i="1" dirty="0"/>
          </a:p>
        </p:txBody>
      </p:sp>
      <p:sp>
        <p:nvSpPr>
          <p:cNvPr id="62" name="Google Shape;62;p15"/>
          <p:cNvSpPr/>
          <p:nvPr/>
        </p:nvSpPr>
        <p:spPr>
          <a:xfrm>
            <a:off x="84" y="4238300"/>
            <a:ext cx="3025600" cy="2073600"/>
          </a:xfrm>
          <a:prstGeom prst="homePlate">
            <a:avLst>
              <a:gd name="adj" fmla="val 50000"/>
            </a:avLst>
          </a:pr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90"/>
        <p:cNvGrpSpPr/>
        <p:nvPr/>
      </p:nvGrpSpPr>
      <p:grpSpPr>
        <a:xfrm>
          <a:off x="0" y="0"/>
          <a:ext cx="0" cy="0"/>
          <a:chOff x="0" y="0"/>
          <a:chExt cx="0" cy="0"/>
        </a:xfrm>
      </p:grpSpPr>
      <p:grpSp>
        <p:nvGrpSpPr>
          <p:cNvPr id="2791" name="Google Shape;2791;p39"/>
          <p:cNvGrpSpPr/>
          <p:nvPr/>
        </p:nvGrpSpPr>
        <p:grpSpPr>
          <a:xfrm>
            <a:off x="7802514" y="1179277"/>
            <a:ext cx="3881434" cy="4983482"/>
            <a:chOff x="1706225" y="1325400"/>
            <a:chExt cx="4501575" cy="5779700"/>
          </a:xfrm>
        </p:grpSpPr>
        <p:grpSp>
          <p:nvGrpSpPr>
            <p:cNvPr id="2792" name="Google Shape;2792;p39"/>
            <p:cNvGrpSpPr/>
            <p:nvPr/>
          </p:nvGrpSpPr>
          <p:grpSpPr>
            <a:xfrm>
              <a:off x="1706225" y="5190800"/>
              <a:ext cx="1230619" cy="1365583"/>
              <a:chOff x="1706225" y="5190800"/>
              <a:chExt cx="1230619" cy="1365583"/>
            </a:xfrm>
          </p:grpSpPr>
          <p:sp>
            <p:nvSpPr>
              <p:cNvPr id="2793" name="Google Shape;2793;p39"/>
              <p:cNvSpPr/>
              <p:nvPr/>
            </p:nvSpPr>
            <p:spPr>
              <a:xfrm rot="3719533">
                <a:off x="2192010" y="5798458"/>
                <a:ext cx="616486" cy="661112"/>
              </a:xfrm>
              <a:custGeom>
                <a:avLst/>
                <a:gdLst/>
                <a:ahLst/>
                <a:cxnLst/>
                <a:rect l="l" t="t" r="r" b="b"/>
                <a:pathLst>
                  <a:path w="24659" h="26444" extrusionOk="0">
                    <a:moveTo>
                      <a:pt x="8595" y="0"/>
                    </a:moveTo>
                    <a:cubicBezTo>
                      <a:pt x="7961" y="0"/>
                      <a:pt x="7340" y="205"/>
                      <a:pt x="6739" y="650"/>
                    </a:cubicBezTo>
                    <a:cubicBezTo>
                      <a:pt x="1" y="5621"/>
                      <a:pt x="19781" y="22766"/>
                      <a:pt x="24118" y="26369"/>
                    </a:cubicBezTo>
                    <a:cubicBezTo>
                      <a:pt x="24178" y="26421"/>
                      <a:pt x="24246" y="26443"/>
                      <a:pt x="24310" y="26443"/>
                    </a:cubicBezTo>
                    <a:cubicBezTo>
                      <a:pt x="24495" y="26443"/>
                      <a:pt x="24659" y="26258"/>
                      <a:pt x="24585" y="26035"/>
                    </a:cubicBezTo>
                    <a:cubicBezTo>
                      <a:pt x="22854" y="21146"/>
                      <a:pt x="15041" y="0"/>
                      <a:pt x="8595" y="0"/>
                    </a:cubicBezTo>
                    <a:close/>
                  </a:path>
                </a:pathLst>
              </a:custGeom>
              <a:solidFill>
                <a:srgbClr val="F0BCBC"/>
              </a:solidFill>
              <a:ln>
                <a:noFill/>
              </a:ln>
            </p:spPr>
            <p:txBody>
              <a:bodyPr spcFirstLastPara="1" wrap="square" lIns="121900" tIns="121900" rIns="121900" bIns="121900" anchor="ctr" anchorCtr="0">
                <a:noAutofit/>
              </a:bodyPr>
              <a:lstStyle/>
              <a:p>
                <a:endParaRPr sz="2400" dirty="0"/>
              </a:p>
            </p:txBody>
          </p:sp>
          <p:sp>
            <p:nvSpPr>
              <p:cNvPr id="2794" name="Google Shape;2794;p39"/>
              <p:cNvSpPr/>
              <p:nvPr/>
            </p:nvSpPr>
            <p:spPr>
              <a:xfrm>
                <a:off x="1713725" y="5190800"/>
                <a:ext cx="669200" cy="1308725"/>
              </a:xfrm>
              <a:custGeom>
                <a:avLst/>
                <a:gdLst/>
                <a:ahLst/>
                <a:cxnLst/>
                <a:rect l="l" t="t" r="r" b="b"/>
                <a:pathLst>
                  <a:path w="26768" h="52349" extrusionOk="0">
                    <a:moveTo>
                      <a:pt x="15358" y="0"/>
                    </a:moveTo>
                    <a:cubicBezTo>
                      <a:pt x="14856" y="0"/>
                      <a:pt x="14329" y="79"/>
                      <a:pt x="13777" y="242"/>
                    </a:cubicBezTo>
                    <a:cubicBezTo>
                      <a:pt x="1" y="4312"/>
                      <a:pt x="19481" y="28062"/>
                      <a:pt x="24618" y="52079"/>
                    </a:cubicBezTo>
                    <a:cubicBezTo>
                      <a:pt x="24649" y="52263"/>
                      <a:pt x="24792" y="52348"/>
                      <a:pt x="24941" y="52348"/>
                    </a:cubicBezTo>
                    <a:cubicBezTo>
                      <a:pt x="25117" y="52348"/>
                      <a:pt x="25301" y="52229"/>
                      <a:pt x="25319" y="52013"/>
                    </a:cubicBezTo>
                    <a:cubicBezTo>
                      <a:pt x="25798" y="40543"/>
                      <a:pt x="26767" y="0"/>
                      <a:pt x="15358" y="0"/>
                    </a:cubicBezTo>
                    <a:close/>
                  </a:path>
                </a:pathLst>
              </a:custGeom>
              <a:solidFill>
                <a:schemeClr val="lt2"/>
              </a:solidFill>
              <a:ln>
                <a:noFill/>
              </a:ln>
            </p:spPr>
            <p:txBody>
              <a:bodyPr spcFirstLastPara="1" wrap="square" lIns="121900" tIns="121900" rIns="121900" bIns="121900" anchor="ctr" anchorCtr="0">
                <a:noAutofit/>
              </a:bodyPr>
              <a:lstStyle/>
              <a:p>
                <a:endParaRPr sz="2400" dirty="0"/>
              </a:p>
            </p:txBody>
          </p:sp>
          <p:sp>
            <p:nvSpPr>
              <p:cNvPr id="2795" name="Google Shape;2795;p39"/>
              <p:cNvSpPr/>
              <p:nvPr/>
            </p:nvSpPr>
            <p:spPr>
              <a:xfrm>
                <a:off x="2119025" y="5448875"/>
                <a:ext cx="223525" cy="1056425"/>
              </a:xfrm>
              <a:custGeom>
                <a:avLst/>
                <a:gdLst/>
                <a:ahLst/>
                <a:cxnLst/>
                <a:rect l="l" t="t" r="r" b="b"/>
                <a:pathLst>
                  <a:path w="8941" h="42257" extrusionOk="0">
                    <a:moveTo>
                      <a:pt x="273" y="0"/>
                    </a:moveTo>
                    <a:cubicBezTo>
                      <a:pt x="239" y="0"/>
                      <a:pt x="203" y="9"/>
                      <a:pt x="167" y="27"/>
                    </a:cubicBezTo>
                    <a:cubicBezTo>
                      <a:pt x="67" y="60"/>
                      <a:pt x="0" y="227"/>
                      <a:pt x="67" y="327"/>
                    </a:cubicBezTo>
                    <a:cubicBezTo>
                      <a:pt x="134" y="494"/>
                      <a:pt x="6572" y="16205"/>
                      <a:pt x="8473" y="42023"/>
                    </a:cubicBezTo>
                    <a:cubicBezTo>
                      <a:pt x="8473" y="42157"/>
                      <a:pt x="8573" y="42257"/>
                      <a:pt x="8707" y="42257"/>
                    </a:cubicBezTo>
                    <a:lnTo>
                      <a:pt x="8740" y="42257"/>
                    </a:lnTo>
                    <a:cubicBezTo>
                      <a:pt x="8873" y="42257"/>
                      <a:pt x="8940" y="42123"/>
                      <a:pt x="8940" y="41990"/>
                    </a:cubicBezTo>
                    <a:cubicBezTo>
                      <a:pt x="7039" y="16105"/>
                      <a:pt x="568" y="293"/>
                      <a:pt x="501" y="160"/>
                    </a:cubicBezTo>
                    <a:cubicBezTo>
                      <a:pt x="452" y="62"/>
                      <a:pt x="367" y="0"/>
                      <a:pt x="273" y="0"/>
                    </a:cubicBezTo>
                    <a:close/>
                  </a:path>
                </a:pathLst>
              </a:custGeom>
              <a:solidFill>
                <a:srgbClr val="833AB4"/>
              </a:solidFill>
              <a:ln>
                <a:noFill/>
              </a:ln>
            </p:spPr>
            <p:txBody>
              <a:bodyPr spcFirstLastPara="1" wrap="square" lIns="121900" tIns="121900" rIns="121900" bIns="121900" anchor="ctr" anchorCtr="0">
                <a:noAutofit/>
              </a:bodyPr>
              <a:lstStyle/>
              <a:p>
                <a:endParaRPr sz="2400" dirty="0"/>
              </a:p>
            </p:txBody>
          </p:sp>
          <p:sp>
            <p:nvSpPr>
              <p:cNvPr id="2796" name="Google Shape;2796;p39"/>
              <p:cNvSpPr/>
              <p:nvPr/>
            </p:nvSpPr>
            <p:spPr>
              <a:xfrm>
                <a:off x="1706225" y="5846075"/>
                <a:ext cx="616475" cy="661100"/>
              </a:xfrm>
              <a:custGeom>
                <a:avLst/>
                <a:gdLst/>
                <a:ahLst/>
                <a:cxnLst/>
                <a:rect l="l" t="t" r="r" b="b"/>
                <a:pathLst>
                  <a:path w="24659" h="26444" extrusionOk="0">
                    <a:moveTo>
                      <a:pt x="8595" y="0"/>
                    </a:moveTo>
                    <a:cubicBezTo>
                      <a:pt x="7961" y="0"/>
                      <a:pt x="7340" y="205"/>
                      <a:pt x="6739" y="650"/>
                    </a:cubicBezTo>
                    <a:cubicBezTo>
                      <a:pt x="1" y="5621"/>
                      <a:pt x="19781" y="22766"/>
                      <a:pt x="24118" y="26369"/>
                    </a:cubicBezTo>
                    <a:cubicBezTo>
                      <a:pt x="24178" y="26421"/>
                      <a:pt x="24246" y="26443"/>
                      <a:pt x="24310" y="26443"/>
                    </a:cubicBezTo>
                    <a:cubicBezTo>
                      <a:pt x="24495" y="26443"/>
                      <a:pt x="24659" y="26258"/>
                      <a:pt x="24585" y="26035"/>
                    </a:cubicBezTo>
                    <a:cubicBezTo>
                      <a:pt x="22854" y="21146"/>
                      <a:pt x="15041" y="0"/>
                      <a:pt x="8595" y="0"/>
                    </a:cubicBezTo>
                    <a:close/>
                  </a:path>
                </a:pathLst>
              </a:custGeom>
              <a:solidFill>
                <a:srgbClr val="F0BCBC"/>
              </a:solidFill>
              <a:ln>
                <a:noFill/>
              </a:ln>
            </p:spPr>
            <p:txBody>
              <a:bodyPr spcFirstLastPara="1" wrap="square" lIns="121900" tIns="121900" rIns="121900" bIns="121900" anchor="ctr" anchorCtr="0">
                <a:noAutofit/>
              </a:bodyPr>
              <a:lstStyle/>
              <a:p>
                <a:endParaRPr sz="2400" dirty="0"/>
              </a:p>
            </p:txBody>
          </p:sp>
          <p:sp>
            <p:nvSpPr>
              <p:cNvPr id="2797" name="Google Shape;2797;p39"/>
              <p:cNvSpPr/>
              <p:nvPr/>
            </p:nvSpPr>
            <p:spPr>
              <a:xfrm>
                <a:off x="1944725" y="5971250"/>
                <a:ext cx="380300" cy="540725"/>
              </a:xfrm>
              <a:custGeom>
                <a:avLst/>
                <a:gdLst/>
                <a:ahLst/>
                <a:cxnLst/>
                <a:rect l="l" t="t" r="r" b="b"/>
                <a:pathLst>
                  <a:path w="15212" h="21629" extrusionOk="0">
                    <a:moveTo>
                      <a:pt x="261" y="0"/>
                    </a:moveTo>
                    <a:cubicBezTo>
                      <a:pt x="204" y="0"/>
                      <a:pt x="146" y="17"/>
                      <a:pt x="101" y="47"/>
                    </a:cubicBezTo>
                    <a:cubicBezTo>
                      <a:pt x="1" y="147"/>
                      <a:pt x="1" y="280"/>
                      <a:pt x="68" y="380"/>
                    </a:cubicBezTo>
                    <a:cubicBezTo>
                      <a:pt x="134" y="480"/>
                      <a:pt x="8040" y="10087"/>
                      <a:pt x="14711" y="21495"/>
                    </a:cubicBezTo>
                    <a:cubicBezTo>
                      <a:pt x="14778" y="21562"/>
                      <a:pt x="14845" y="21629"/>
                      <a:pt x="14945" y="21629"/>
                    </a:cubicBezTo>
                    <a:cubicBezTo>
                      <a:pt x="14978" y="21629"/>
                      <a:pt x="15012" y="21595"/>
                      <a:pt x="15045" y="21595"/>
                    </a:cubicBezTo>
                    <a:cubicBezTo>
                      <a:pt x="15178" y="21529"/>
                      <a:pt x="15212" y="21362"/>
                      <a:pt x="15145" y="21262"/>
                    </a:cubicBezTo>
                    <a:cubicBezTo>
                      <a:pt x="8440" y="9820"/>
                      <a:pt x="501" y="180"/>
                      <a:pt x="434" y="80"/>
                    </a:cubicBezTo>
                    <a:cubicBezTo>
                      <a:pt x="398" y="25"/>
                      <a:pt x="331" y="0"/>
                      <a:pt x="261" y="0"/>
                    </a:cubicBezTo>
                    <a:close/>
                  </a:path>
                </a:pathLst>
              </a:custGeom>
              <a:solidFill>
                <a:srgbClr val="833AB4"/>
              </a:solidFill>
              <a:ln>
                <a:noFill/>
              </a:ln>
            </p:spPr>
            <p:txBody>
              <a:bodyPr spcFirstLastPara="1" wrap="square" lIns="121900" tIns="121900" rIns="121900" bIns="121900" anchor="ctr" anchorCtr="0">
                <a:noAutofit/>
              </a:bodyPr>
              <a:lstStyle/>
              <a:p>
                <a:endParaRPr sz="2400" dirty="0"/>
              </a:p>
            </p:txBody>
          </p:sp>
          <p:sp>
            <p:nvSpPr>
              <p:cNvPr id="2798" name="Google Shape;2798;p39"/>
              <p:cNvSpPr/>
              <p:nvPr/>
            </p:nvSpPr>
            <p:spPr>
              <a:xfrm>
                <a:off x="2388375" y="6170675"/>
                <a:ext cx="153475" cy="334625"/>
              </a:xfrm>
              <a:custGeom>
                <a:avLst/>
                <a:gdLst/>
                <a:ahLst/>
                <a:cxnLst/>
                <a:rect l="l" t="t" r="r" b="b"/>
                <a:pathLst>
                  <a:path w="6139" h="13385" extrusionOk="0">
                    <a:moveTo>
                      <a:pt x="5884" y="0"/>
                    </a:moveTo>
                    <a:cubicBezTo>
                      <a:pt x="5795" y="0"/>
                      <a:pt x="5693" y="65"/>
                      <a:pt x="5638" y="175"/>
                    </a:cubicBezTo>
                    <a:cubicBezTo>
                      <a:pt x="5605" y="242"/>
                      <a:pt x="2503" y="9482"/>
                      <a:pt x="68" y="13018"/>
                    </a:cubicBezTo>
                    <a:cubicBezTo>
                      <a:pt x="1" y="13118"/>
                      <a:pt x="34" y="13285"/>
                      <a:pt x="134" y="13351"/>
                    </a:cubicBezTo>
                    <a:cubicBezTo>
                      <a:pt x="168" y="13385"/>
                      <a:pt x="234" y="13385"/>
                      <a:pt x="268" y="13385"/>
                    </a:cubicBezTo>
                    <a:cubicBezTo>
                      <a:pt x="334" y="13385"/>
                      <a:pt x="434" y="13351"/>
                      <a:pt x="468" y="13285"/>
                    </a:cubicBezTo>
                    <a:cubicBezTo>
                      <a:pt x="2936" y="9716"/>
                      <a:pt x="5972" y="709"/>
                      <a:pt x="6105" y="309"/>
                    </a:cubicBezTo>
                    <a:cubicBezTo>
                      <a:pt x="6139" y="175"/>
                      <a:pt x="6072" y="42"/>
                      <a:pt x="5938" y="9"/>
                    </a:cubicBezTo>
                    <a:cubicBezTo>
                      <a:pt x="5921" y="3"/>
                      <a:pt x="5903" y="0"/>
                      <a:pt x="5884" y="0"/>
                    </a:cubicBezTo>
                    <a:close/>
                  </a:path>
                </a:pathLst>
              </a:custGeom>
              <a:solidFill>
                <a:srgbClr val="833AB4"/>
              </a:solidFill>
              <a:ln>
                <a:noFill/>
              </a:ln>
            </p:spPr>
            <p:txBody>
              <a:bodyPr spcFirstLastPara="1" wrap="square" lIns="121900" tIns="121900" rIns="121900" bIns="121900" anchor="ctr" anchorCtr="0">
                <a:noAutofit/>
              </a:bodyPr>
              <a:lstStyle/>
              <a:p>
                <a:endParaRPr sz="2400" dirty="0"/>
              </a:p>
            </p:txBody>
          </p:sp>
        </p:grpSp>
        <p:grpSp>
          <p:nvGrpSpPr>
            <p:cNvPr id="2799" name="Google Shape;2799;p39"/>
            <p:cNvGrpSpPr/>
            <p:nvPr/>
          </p:nvGrpSpPr>
          <p:grpSpPr>
            <a:xfrm>
              <a:off x="3062200" y="1325400"/>
              <a:ext cx="3145600" cy="5779700"/>
              <a:chOff x="3062200" y="1325400"/>
              <a:chExt cx="3145600" cy="5779700"/>
            </a:xfrm>
          </p:grpSpPr>
          <p:sp>
            <p:nvSpPr>
              <p:cNvPr id="2800" name="Google Shape;2800;p39"/>
              <p:cNvSpPr/>
              <p:nvPr/>
            </p:nvSpPr>
            <p:spPr>
              <a:xfrm>
                <a:off x="4964575" y="3304900"/>
                <a:ext cx="1243225" cy="1966075"/>
              </a:xfrm>
              <a:custGeom>
                <a:avLst/>
                <a:gdLst/>
                <a:ahLst/>
                <a:cxnLst/>
                <a:rect l="l" t="t" r="r" b="b"/>
                <a:pathLst>
                  <a:path w="49729" h="78643" extrusionOk="0">
                    <a:moveTo>
                      <a:pt x="27473" y="0"/>
                    </a:moveTo>
                    <a:cubicBezTo>
                      <a:pt x="11888" y="0"/>
                      <a:pt x="4029" y="47692"/>
                      <a:pt x="4029" y="47692"/>
                    </a:cubicBezTo>
                    <a:cubicBezTo>
                      <a:pt x="4029" y="47692"/>
                      <a:pt x="1" y="78643"/>
                      <a:pt x="722" y="78643"/>
                    </a:cubicBezTo>
                    <a:cubicBezTo>
                      <a:pt x="941" y="78643"/>
                      <a:pt x="1595" y="75804"/>
                      <a:pt x="2929" y="68406"/>
                    </a:cubicBezTo>
                    <a:cubicBezTo>
                      <a:pt x="8633" y="36550"/>
                      <a:pt x="49729" y="10232"/>
                      <a:pt x="31482" y="1025"/>
                    </a:cubicBezTo>
                    <a:cubicBezTo>
                      <a:pt x="30093" y="324"/>
                      <a:pt x="28757" y="0"/>
                      <a:pt x="27473" y="0"/>
                    </a:cubicBezTo>
                    <a:close/>
                  </a:path>
                </a:pathLst>
              </a:custGeom>
              <a:solidFill>
                <a:schemeClr val="lt2"/>
              </a:solidFill>
              <a:ln>
                <a:noFill/>
              </a:ln>
            </p:spPr>
            <p:txBody>
              <a:bodyPr spcFirstLastPara="1" wrap="square" lIns="121900" tIns="121900" rIns="121900" bIns="121900" anchor="ctr" anchorCtr="0">
                <a:noAutofit/>
              </a:bodyPr>
              <a:lstStyle/>
              <a:p>
                <a:endParaRPr sz="2400" dirty="0"/>
              </a:p>
            </p:txBody>
          </p:sp>
          <p:sp>
            <p:nvSpPr>
              <p:cNvPr id="2801" name="Google Shape;2801;p39"/>
              <p:cNvSpPr/>
              <p:nvPr/>
            </p:nvSpPr>
            <p:spPr>
              <a:xfrm>
                <a:off x="5016925" y="3645700"/>
                <a:ext cx="552925" cy="1075825"/>
              </a:xfrm>
              <a:custGeom>
                <a:avLst/>
                <a:gdLst/>
                <a:ahLst/>
                <a:cxnLst/>
                <a:rect l="l" t="t" r="r" b="b"/>
                <a:pathLst>
                  <a:path w="22117" h="43033" extrusionOk="0">
                    <a:moveTo>
                      <a:pt x="21859" y="1"/>
                    </a:moveTo>
                    <a:cubicBezTo>
                      <a:pt x="21777" y="1"/>
                      <a:pt x="21692" y="37"/>
                      <a:pt x="21649" y="102"/>
                    </a:cubicBezTo>
                    <a:cubicBezTo>
                      <a:pt x="21483" y="302"/>
                      <a:pt x="6138" y="21984"/>
                      <a:pt x="34" y="42733"/>
                    </a:cubicBezTo>
                    <a:cubicBezTo>
                      <a:pt x="1" y="42833"/>
                      <a:pt x="67" y="42966"/>
                      <a:pt x="201" y="42999"/>
                    </a:cubicBezTo>
                    <a:cubicBezTo>
                      <a:pt x="234" y="43033"/>
                      <a:pt x="234" y="43033"/>
                      <a:pt x="267" y="43033"/>
                    </a:cubicBezTo>
                    <a:cubicBezTo>
                      <a:pt x="368" y="43033"/>
                      <a:pt x="468" y="42966"/>
                      <a:pt x="501" y="42866"/>
                    </a:cubicBezTo>
                    <a:cubicBezTo>
                      <a:pt x="6572" y="22218"/>
                      <a:pt x="21883" y="602"/>
                      <a:pt x="22016" y="369"/>
                    </a:cubicBezTo>
                    <a:cubicBezTo>
                      <a:pt x="22116" y="269"/>
                      <a:pt x="22083" y="102"/>
                      <a:pt x="21983" y="35"/>
                    </a:cubicBezTo>
                    <a:cubicBezTo>
                      <a:pt x="21948" y="12"/>
                      <a:pt x="21904" y="1"/>
                      <a:pt x="21859" y="1"/>
                    </a:cubicBezTo>
                    <a:close/>
                  </a:path>
                </a:pathLst>
              </a:custGeom>
              <a:solidFill>
                <a:srgbClr val="833AB4"/>
              </a:solidFill>
              <a:ln>
                <a:noFill/>
              </a:ln>
            </p:spPr>
            <p:txBody>
              <a:bodyPr spcFirstLastPara="1" wrap="square" lIns="121900" tIns="121900" rIns="121900" bIns="121900" anchor="ctr" anchorCtr="0">
                <a:noAutofit/>
              </a:bodyPr>
              <a:lstStyle/>
              <a:p>
                <a:endParaRPr sz="2400" dirty="0"/>
              </a:p>
            </p:txBody>
          </p:sp>
          <p:sp>
            <p:nvSpPr>
              <p:cNvPr id="2802" name="Google Shape;2802;p39"/>
              <p:cNvSpPr/>
              <p:nvPr/>
            </p:nvSpPr>
            <p:spPr>
              <a:xfrm>
                <a:off x="4939125" y="4530250"/>
                <a:ext cx="1036850" cy="1264750"/>
              </a:xfrm>
              <a:custGeom>
                <a:avLst/>
                <a:gdLst/>
                <a:ahLst/>
                <a:cxnLst/>
                <a:rect l="l" t="t" r="r" b="b"/>
                <a:pathLst>
                  <a:path w="41474" h="50590" extrusionOk="0">
                    <a:moveTo>
                      <a:pt x="24152" y="1"/>
                    </a:moveTo>
                    <a:cubicBezTo>
                      <a:pt x="11982" y="1"/>
                      <a:pt x="2245" y="35938"/>
                      <a:pt x="2245" y="35938"/>
                    </a:cubicBezTo>
                    <a:cubicBezTo>
                      <a:pt x="2245" y="35938"/>
                      <a:pt x="0" y="50589"/>
                      <a:pt x="784" y="50589"/>
                    </a:cubicBezTo>
                    <a:cubicBezTo>
                      <a:pt x="1038" y="50589"/>
                      <a:pt x="1610" y="49051"/>
                      <a:pt x="2679" y="44977"/>
                    </a:cubicBezTo>
                    <a:cubicBezTo>
                      <a:pt x="7049" y="28366"/>
                      <a:pt x="41473" y="12321"/>
                      <a:pt x="28964" y="1947"/>
                    </a:cubicBezTo>
                    <a:cubicBezTo>
                      <a:pt x="27330" y="598"/>
                      <a:pt x="25721" y="1"/>
                      <a:pt x="24152" y="1"/>
                    </a:cubicBezTo>
                    <a:close/>
                  </a:path>
                </a:pathLst>
              </a:custGeom>
              <a:solidFill>
                <a:srgbClr val="F0BCBC"/>
              </a:solidFill>
              <a:ln>
                <a:noFill/>
              </a:ln>
            </p:spPr>
            <p:txBody>
              <a:bodyPr spcFirstLastPara="1" wrap="square" lIns="121900" tIns="121900" rIns="121900" bIns="121900" anchor="ctr" anchorCtr="0">
                <a:noAutofit/>
              </a:bodyPr>
              <a:lstStyle/>
              <a:p>
                <a:endParaRPr sz="2400" dirty="0"/>
              </a:p>
            </p:txBody>
          </p:sp>
          <p:sp>
            <p:nvSpPr>
              <p:cNvPr id="2803" name="Google Shape;2803;p39"/>
              <p:cNvSpPr/>
              <p:nvPr/>
            </p:nvSpPr>
            <p:spPr>
              <a:xfrm>
                <a:off x="5016925" y="4772175"/>
                <a:ext cx="481200" cy="699050"/>
              </a:xfrm>
              <a:custGeom>
                <a:avLst/>
                <a:gdLst/>
                <a:ahLst/>
                <a:cxnLst/>
                <a:rect l="l" t="t" r="r" b="b"/>
                <a:pathLst>
                  <a:path w="19248" h="27962" extrusionOk="0">
                    <a:moveTo>
                      <a:pt x="18998" y="0"/>
                    </a:moveTo>
                    <a:cubicBezTo>
                      <a:pt x="18931" y="0"/>
                      <a:pt x="18864" y="25"/>
                      <a:pt x="18814" y="75"/>
                    </a:cubicBezTo>
                    <a:cubicBezTo>
                      <a:pt x="5004" y="13185"/>
                      <a:pt x="101" y="27495"/>
                      <a:pt x="34" y="27628"/>
                    </a:cubicBezTo>
                    <a:cubicBezTo>
                      <a:pt x="1" y="27762"/>
                      <a:pt x="67" y="27895"/>
                      <a:pt x="201" y="27929"/>
                    </a:cubicBezTo>
                    <a:cubicBezTo>
                      <a:pt x="234" y="27962"/>
                      <a:pt x="234" y="27962"/>
                      <a:pt x="267" y="27962"/>
                    </a:cubicBezTo>
                    <a:cubicBezTo>
                      <a:pt x="368" y="27962"/>
                      <a:pt x="468" y="27895"/>
                      <a:pt x="501" y="27795"/>
                    </a:cubicBezTo>
                    <a:cubicBezTo>
                      <a:pt x="534" y="27628"/>
                      <a:pt x="5404" y="13451"/>
                      <a:pt x="19148" y="409"/>
                    </a:cubicBezTo>
                    <a:cubicBezTo>
                      <a:pt x="19248" y="342"/>
                      <a:pt x="19248" y="175"/>
                      <a:pt x="19181" y="75"/>
                    </a:cubicBezTo>
                    <a:cubicBezTo>
                      <a:pt x="19131" y="25"/>
                      <a:pt x="19064" y="0"/>
                      <a:pt x="18998" y="0"/>
                    </a:cubicBezTo>
                    <a:close/>
                  </a:path>
                </a:pathLst>
              </a:custGeom>
              <a:solidFill>
                <a:srgbClr val="833AB4"/>
              </a:solidFill>
              <a:ln>
                <a:noFill/>
              </a:ln>
            </p:spPr>
            <p:txBody>
              <a:bodyPr spcFirstLastPara="1" wrap="square" lIns="121900" tIns="121900" rIns="121900" bIns="121900" anchor="ctr" anchorCtr="0">
                <a:noAutofit/>
              </a:bodyPr>
              <a:lstStyle/>
              <a:p>
                <a:endParaRPr sz="2400" dirty="0"/>
              </a:p>
            </p:txBody>
          </p:sp>
          <p:sp>
            <p:nvSpPr>
              <p:cNvPr id="2804" name="Google Shape;2804;p39"/>
              <p:cNvSpPr/>
              <p:nvPr/>
            </p:nvSpPr>
            <p:spPr>
              <a:xfrm>
                <a:off x="3112225" y="1325400"/>
                <a:ext cx="2008975" cy="5779700"/>
              </a:xfrm>
              <a:custGeom>
                <a:avLst/>
                <a:gdLst/>
                <a:ahLst/>
                <a:cxnLst/>
                <a:rect l="l" t="t" r="r" b="b"/>
                <a:pathLst>
                  <a:path w="80359" h="231188" extrusionOk="0">
                    <a:moveTo>
                      <a:pt x="66849" y="1"/>
                    </a:moveTo>
                    <a:cubicBezTo>
                      <a:pt x="66204" y="1"/>
                      <a:pt x="65815" y="48"/>
                      <a:pt x="65815" y="48"/>
                    </a:cubicBezTo>
                    <a:cubicBezTo>
                      <a:pt x="65815" y="48"/>
                      <a:pt x="18281" y="4351"/>
                      <a:pt x="10508" y="5985"/>
                    </a:cubicBezTo>
                    <a:cubicBezTo>
                      <a:pt x="2736" y="7653"/>
                      <a:pt x="1" y="14558"/>
                      <a:pt x="1" y="14558"/>
                    </a:cubicBezTo>
                    <a:lnTo>
                      <a:pt x="1" y="16659"/>
                    </a:lnTo>
                    <a:lnTo>
                      <a:pt x="4437" y="217503"/>
                    </a:lnTo>
                    <a:lnTo>
                      <a:pt x="10108" y="223307"/>
                    </a:lnTo>
                    <a:lnTo>
                      <a:pt x="60844" y="230879"/>
                    </a:lnTo>
                    <a:cubicBezTo>
                      <a:pt x="60844" y="230879"/>
                      <a:pt x="63413" y="231188"/>
                      <a:pt x="66523" y="231188"/>
                    </a:cubicBezTo>
                    <a:cubicBezTo>
                      <a:pt x="69634" y="231188"/>
                      <a:pt x="73287" y="230879"/>
                      <a:pt x="75455" y="229645"/>
                    </a:cubicBezTo>
                    <a:cubicBezTo>
                      <a:pt x="79758" y="227143"/>
                      <a:pt x="80191" y="216402"/>
                      <a:pt x="80191" y="216402"/>
                    </a:cubicBezTo>
                    <a:lnTo>
                      <a:pt x="80258" y="19395"/>
                    </a:lnTo>
                    <a:cubicBezTo>
                      <a:pt x="80258" y="19395"/>
                      <a:pt x="80358" y="9955"/>
                      <a:pt x="76556" y="4584"/>
                    </a:cubicBezTo>
                    <a:cubicBezTo>
                      <a:pt x="73654" y="486"/>
                      <a:pt x="68927" y="1"/>
                      <a:pt x="66849" y="1"/>
                    </a:cubicBezTo>
                    <a:close/>
                  </a:path>
                </a:pathLst>
              </a:custGeom>
              <a:solidFill>
                <a:srgbClr val="9E9B9B"/>
              </a:solidFill>
              <a:ln>
                <a:noFill/>
              </a:ln>
            </p:spPr>
            <p:txBody>
              <a:bodyPr spcFirstLastPara="1" wrap="square" lIns="121900" tIns="121900" rIns="121900" bIns="121900" anchor="ctr" anchorCtr="0">
                <a:noAutofit/>
              </a:bodyPr>
              <a:lstStyle/>
              <a:p>
                <a:endParaRPr sz="2400" dirty="0"/>
              </a:p>
            </p:txBody>
          </p:sp>
          <p:sp>
            <p:nvSpPr>
              <p:cNvPr id="2805" name="Google Shape;2805;p39"/>
              <p:cNvSpPr/>
              <p:nvPr/>
            </p:nvSpPr>
            <p:spPr>
              <a:xfrm>
                <a:off x="3062200" y="1387525"/>
                <a:ext cx="1882200" cy="5678775"/>
              </a:xfrm>
              <a:custGeom>
                <a:avLst/>
                <a:gdLst/>
                <a:ahLst/>
                <a:cxnLst/>
                <a:rect l="l" t="t" r="r" b="b"/>
                <a:pathLst>
                  <a:path w="75288" h="227151" extrusionOk="0">
                    <a:moveTo>
                      <a:pt x="64061" y="1"/>
                    </a:moveTo>
                    <a:cubicBezTo>
                      <a:pt x="62529" y="1"/>
                      <a:pt x="61444" y="298"/>
                      <a:pt x="61444" y="298"/>
                    </a:cubicBezTo>
                    <a:cubicBezTo>
                      <a:pt x="61444" y="298"/>
                      <a:pt x="18213" y="5201"/>
                      <a:pt x="9107" y="7036"/>
                    </a:cubicBezTo>
                    <a:cubicBezTo>
                      <a:pt x="0" y="8871"/>
                      <a:pt x="334" y="18644"/>
                      <a:pt x="334" y="18644"/>
                    </a:cubicBezTo>
                    <a:lnTo>
                      <a:pt x="334" y="55871"/>
                    </a:lnTo>
                    <a:lnTo>
                      <a:pt x="334" y="190501"/>
                    </a:lnTo>
                    <a:cubicBezTo>
                      <a:pt x="334" y="190501"/>
                      <a:pt x="467" y="207513"/>
                      <a:pt x="1902" y="211149"/>
                    </a:cubicBezTo>
                    <a:cubicBezTo>
                      <a:pt x="3336" y="214785"/>
                      <a:pt x="9541" y="218687"/>
                      <a:pt x="9541" y="218687"/>
                    </a:cubicBezTo>
                    <a:lnTo>
                      <a:pt x="61511" y="227127"/>
                    </a:lnTo>
                    <a:cubicBezTo>
                      <a:pt x="61511" y="227127"/>
                      <a:pt x="61807" y="227150"/>
                      <a:pt x="62308" y="227150"/>
                    </a:cubicBezTo>
                    <a:cubicBezTo>
                      <a:pt x="64201" y="227150"/>
                      <a:pt x="69015" y="226816"/>
                      <a:pt x="71785" y="223624"/>
                    </a:cubicBezTo>
                    <a:cubicBezTo>
                      <a:pt x="75288" y="219588"/>
                      <a:pt x="74387" y="210815"/>
                      <a:pt x="74387" y="210815"/>
                    </a:cubicBezTo>
                    <a:lnTo>
                      <a:pt x="74387" y="16776"/>
                    </a:lnTo>
                    <a:cubicBezTo>
                      <a:pt x="74387" y="16776"/>
                      <a:pt x="75054" y="8070"/>
                      <a:pt x="71351" y="3333"/>
                    </a:cubicBezTo>
                    <a:cubicBezTo>
                      <a:pt x="69197" y="577"/>
                      <a:pt x="66194" y="1"/>
                      <a:pt x="64061" y="1"/>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2806" name="Google Shape;2806;p39"/>
              <p:cNvSpPr/>
              <p:nvPr/>
            </p:nvSpPr>
            <p:spPr>
              <a:xfrm>
                <a:off x="3141425" y="1997050"/>
                <a:ext cx="1682875" cy="4459900"/>
              </a:xfrm>
              <a:custGeom>
                <a:avLst/>
                <a:gdLst/>
                <a:ahLst/>
                <a:cxnLst/>
                <a:rect l="l" t="t" r="r" b="b"/>
                <a:pathLst>
                  <a:path w="67315" h="178396" extrusionOk="0">
                    <a:moveTo>
                      <a:pt x="67315" y="1"/>
                    </a:moveTo>
                    <a:lnTo>
                      <a:pt x="0" y="7139"/>
                    </a:lnTo>
                    <a:lnTo>
                      <a:pt x="0" y="168621"/>
                    </a:lnTo>
                    <a:lnTo>
                      <a:pt x="67315" y="178395"/>
                    </a:lnTo>
                    <a:lnTo>
                      <a:pt x="67315" y="1"/>
                    </a:lnTo>
                    <a:close/>
                  </a:path>
                </a:pathLst>
              </a:custGeom>
              <a:solidFill>
                <a:srgbClr val="9E9B9B"/>
              </a:solidFill>
              <a:ln>
                <a:noFill/>
              </a:ln>
            </p:spPr>
            <p:txBody>
              <a:bodyPr spcFirstLastPara="1" wrap="square" lIns="121900" tIns="121900" rIns="121900" bIns="121900" anchor="ctr" anchorCtr="0">
                <a:noAutofit/>
              </a:bodyPr>
              <a:lstStyle/>
              <a:p>
                <a:endParaRPr sz="2400" dirty="0"/>
              </a:p>
            </p:txBody>
          </p:sp>
          <p:sp>
            <p:nvSpPr>
              <p:cNvPr id="2807" name="Google Shape;2807;p39"/>
              <p:cNvSpPr/>
              <p:nvPr/>
            </p:nvSpPr>
            <p:spPr>
              <a:xfrm>
                <a:off x="3242325" y="2072950"/>
                <a:ext cx="1481075" cy="823100"/>
              </a:xfrm>
              <a:custGeom>
                <a:avLst/>
                <a:gdLst/>
                <a:ahLst/>
                <a:cxnLst/>
                <a:rect l="l" t="t" r="r" b="b"/>
                <a:pathLst>
                  <a:path w="59243" h="32924" extrusionOk="0">
                    <a:moveTo>
                      <a:pt x="56641" y="31790"/>
                    </a:moveTo>
                    <a:lnTo>
                      <a:pt x="2736" y="32924"/>
                    </a:lnTo>
                    <a:cubicBezTo>
                      <a:pt x="1235" y="32924"/>
                      <a:pt x="1" y="31756"/>
                      <a:pt x="1" y="30255"/>
                    </a:cubicBezTo>
                    <a:lnTo>
                      <a:pt x="1" y="8273"/>
                    </a:lnTo>
                    <a:cubicBezTo>
                      <a:pt x="1" y="6905"/>
                      <a:pt x="1035" y="5771"/>
                      <a:pt x="2402" y="5638"/>
                    </a:cubicBezTo>
                    <a:lnTo>
                      <a:pt x="56307" y="167"/>
                    </a:lnTo>
                    <a:cubicBezTo>
                      <a:pt x="57875" y="0"/>
                      <a:pt x="59243" y="1234"/>
                      <a:pt x="59243" y="2802"/>
                    </a:cubicBezTo>
                    <a:lnTo>
                      <a:pt x="59243" y="29121"/>
                    </a:lnTo>
                    <a:cubicBezTo>
                      <a:pt x="59243" y="30589"/>
                      <a:pt x="58075" y="31756"/>
                      <a:pt x="56641" y="31790"/>
                    </a:cubicBezTo>
                    <a:close/>
                  </a:path>
                </a:pathLst>
              </a:custGeom>
              <a:solidFill>
                <a:srgbClr val="857FD9"/>
              </a:solidFill>
              <a:ln>
                <a:noFill/>
              </a:ln>
            </p:spPr>
            <p:txBody>
              <a:bodyPr spcFirstLastPara="1" wrap="square" lIns="121900" tIns="121900" rIns="121900" bIns="121900" anchor="ctr" anchorCtr="0">
                <a:noAutofit/>
              </a:bodyPr>
              <a:lstStyle/>
              <a:p>
                <a:endParaRPr sz="2400" dirty="0"/>
              </a:p>
            </p:txBody>
          </p:sp>
          <p:sp>
            <p:nvSpPr>
              <p:cNvPr id="2808" name="Google Shape;2808;p39"/>
              <p:cNvSpPr/>
              <p:nvPr/>
            </p:nvSpPr>
            <p:spPr>
              <a:xfrm>
                <a:off x="3242325" y="2076725"/>
                <a:ext cx="1481075" cy="819325"/>
              </a:xfrm>
              <a:custGeom>
                <a:avLst/>
                <a:gdLst/>
                <a:ahLst/>
                <a:cxnLst/>
                <a:rect l="l" t="t" r="r" b="b"/>
                <a:pathLst>
                  <a:path w="59243" h="32773" extrusionOk="0">
                    <a:moveTo>
                      <a:pt x="56592" y="1"/>
                    </a:moveTo>
                    <a:cubicBezTo>
                      <a:pt x="56498" y="1"/>
                      <a:pt x="56403" y="6"/>
                      <a:pt x="56307" y="16"/>
                    </a:cubicBezTo>
                    <a:lnTo>
                      <a:pt x="2402" y="5487"/>
                    </a:lnTo>
                    <a:cubicBezTo>
                      <a:pt x="1035" y="5620"/>
                      <a:pt x="1" y="6754"/>
                      <a:pt x="1" y="8122"/>
                    </a:cubicBezTo>
                    <a:lnTo>
                      <a:pt x="1" y="30104"/>
                    </a:lnTo>
                    <a:cubicBezTo>
                      <a:pt x="1" y="31605"/>
                      <a:pt x="1235" y="32773"/>
                      <a:pt x="2736" y="32773"/>
                    </a:cubicBezTo>
                    <a:lnTo>
                      <a:pt x="56641" y="31639"/>
                    </a:lnTo>
                    <a:cubicBezTo>
                      <a:pt x="58075" y="31605"/>
                      <a:pt x="59243" y="30438"/>
                      <a:pt x="59243" y="28970"/>
                    </a:cubicBezTo>
                    <a:lnTo>
                      <a:pt x="59243" y="2651"/>
                    </a:lnTo>
                    <a:cubicBezTo>
                      <a:pt x="59243" y="1179"/>
                      <a:pt x="58037" y="1"/>
                      <a:pt x="56592" y="1"/>
                    </a:cubicBezTo>
                    <a:close/>
                  </a:path>
                </a:pathLst>
              </a:custGeom>
              <a:solidFill>
                <a:srgbClr val="CB2027"/>
              </a:solidFill>
              <a:ln>
                <a:noFill/>
              </a:ln>
            </p:spPr>
            <p:txBody>
              <a:bodyPr spcFirstLastPara="1" wrap="square" lIns="121900" tIns="121900" rIns="121900" bIns="121900" anchor="ctr" anchorCtr="0">
                <a:noAutofit/>
              </a:bodyPr>
              <a:lstStyle/>
              <a:p>
                <a:endParaRPr sz="2400" dirty="0"/>
              </a:p>
            </p:txBody>
          </p:sp>
          <p:sp>
            <p:nvSpPr>
              <p:cNvPr id="2809" name="Google Shape;2809;p39"/>
              <p:cNvSpPr/>
              <p:nvPr/>
            </p:nvSpPr>
            <p:spPr>
              <a:xfrm>
                <a:off x="3242325" y="2935225"/>
                <a:ext cx="1481075" cy="758075"/>
              </a:xfrm>
              <a:custGeom>
                <a:avLst/>
                <a:gdLst/>
                <a:ahLst/>
                <a:cxnLst/>
                <a:rect l="l" t="t" r="r" b="b"/>
                <a:pathLst>
                  <a:path w="59243" h="30323" extrusionOk="0">
                    <a:moveTo>
                      <a:pt x="55634" y="0"/>
                    </a:moveTo>
                    <a:cubicBezTo>
                      <a:pt x="55614" y="0"/>
                      <a:pt x="55594" y="0"/>
                      <a:pt x="55574" y="1"/>
                    </a:cubicBezTo>
                    <a:lnTo>
                      <a:pt x="3570" y="734"/>
                    </a:lnTo>
                    <a:cubicBezTo>
                      <a:pt x="1602" y="734"/>
                      <a:pt x="1" y="2369"/>
                      <a:pt x="1" y="4337"/>
                    </a:cubicBezTo>
                    <a:lnTo>
                      <a:pt x="1" y="25519"/>
                    </a:lnTo>
                    <a:cubicBezTo>
                      <a:pt x="1" y="27487"/>
                      <a:pt x="1568" y="29088"/>
                      <a:pt x="3536" y="29121"/>
                    </a:cubicBezTo>
                    <a:lnTo>
                      <a:pt x="55540" y="30322"/>
                    </a:lnTo>
                    <a:cubicBezTo>
                      <a:pt x="55561" y="30323"/>
                      <a:pt x="55582" y="30323"/>
                      <a:pt x="55603" y="30323"/>
                    </a:cubicBezTo>
                    <a:cubicBezTo>
                      <a:pt x="57609" y="30323"/>
                      <a:pt x="59243" y="28734"/>
                      <a:pt x="59243" y="26720"/>
                    </a:cubicBezTo>
                    <a:lnTo>
                      <a:pt x="59243" y="3603"/>
                    </a:lnTo>
                    <a:cubicBezTo>
                      <a:pt x="59243" y="1622"/>
                      <a:pt x="57608" y="0"/>
                      <a:pt x="55634" y="0"/>
                    </a:cubicBezTo>
                    <a:close/>
                  </a:path>
                </a:pathLst>
              </a:custGeom>
              <a:solidFill>
                <a:srgbClr val="833AB4"/>
              </a:solidFill>
              <a:ln>
                <a:noFill/>
              </a:ln>
            </p:spPr>
            <p:txBody>
              <a:bodyPr spcFirstLastPara="1" wrap="square" lIns="121900" tIns="121900" rIns="121900" bIns="121900" anchor="ctr" anchorCtr="0">
                <a:noAutofit/>
              </a:bodyPr>
              <a:lstStyle/>
              <a:p>
                <a:endParaRPr sz="2400" dirty="0"/>
              </a:p>
            </p:txBody>
          </p:sp>
          <p:sp>
            <p:nvSpPr>
              <p:cNvPr id="2810" name="Google Shape;2810;p39"/>
              <p:cNvSpPr/>
              <p:nvPr/>
            </p:nvSpPr>
            <p:spPr>
              <a:xfrm>
                <a:off x="3242325" y="3739125"/>
                <a:ext cx="1481075" cy="804125"/>
              </a:xfrm>
              <a:custGeom>
                <a:avLst/>
                <a:gdLst/>
                <a:ahLst/>
                <a:cxnLst/>
                <a:rect l="l" t="t" r="r" b="b"/>
                <a:pathLst>
                  <a:path w="59243" h="32165" extrusionOk="0">
                    <a:moveTo>
                      <a:pt x="3709" y="0"/>
                    </a:moveTo>
                    <a:cubicBezTo>
                      <a:pt x="1668" y="0"/>
                      <a:pt x="1" y="1656"/>
                      <a:pt x="1" y="3704"/>
                    </a:cubicBezTo>
                    <a:lnTo>
                      <a:pt x="1" y="25419"/>
                    </a:lnTo>
                    <a:cubicBezTo>
                      <a:pt x="1" y="27387"/>
                      <a:pt x="1535" y="28988"/>
                      <a:pt x="3503" y="29122"/>
                    </a:cubicBezTo>
                    <a:lnTo>
                      <a:pt x="55340" y="32157"/>
                    </a:lnTo>
                    <a:cubicBezTo>
                      <a:pt x="55418" y="32162"/>
                      <a:pt x="55495" y="32165"/>
                      <a:pt x="55571" y="32165"/>
                    </a:cubicBezTo>
                    <a:cubicBezTo>
                      <a:pt x="57572" y="32165"/>
                      <a:pt x="59243" y="30511"/>
                      <a:pt x="59243" y="28455"/>
                    </a:cubicBezTo>
                    <a:lnTo>
                      <a:pt x="59243" y="4638"/>
                    </a:lnTo>
                    <a:cubicBezTo>
                      <a:pt x="59243" y="2603"/>
                      <a:pt x="57608" y="968"/>
                      <a:pt x="55607" y="935"/>
                    </a:cubicBezTo>
                    <a:lnTo>
                      <a:pt x="3770" y="1"/>
                    </a:lnTo>
                    <a:cubicBezTo>
                      <a:pt x="3750" y="1"/>
                      <a:pt x="3729" y="0"/>
                      <a:pt x="3709" y="0"/>
                    </a:cubicBezTo>
                    <a:close/>
                  </a:path>
                </a:pathLst>
              </a:custGeom>
              <a:solidFill>
                <a:srgbClr val="55ACFF"/>
              </a:solidFill>
              <a:ln>
                <a:noFill/>
              </a:ln>
            </p:spPr>
            <p:txBody>
              <a:bodyPr spcFirstLastPara="1" wrap="square" lIns="121900" tIns="121900" rIns="121900" bIns="121900" anchor="ctr" anchorCtr="0">
                <a:noAutofit/>
              </a:bodyPr>
              <a:lstStyle/>
              <a:p>
                <a:endParaRPr sz="2400" dirty="0"/>
              </a:p>
            </p:txBody>
          </p:sp>
          <p:sp>
            <p:nvSpPr>
              <p:cNvPr id="2811" name="Google Shape;2811;p39"/>
              <p:cNvSpPr/>
              <p:nvPr/>
            </p:nvSpPr>
            <p:spPr>
              <a:xfrm>
                <a:off x="3242325" y="4531975"/>
                <a:ext cx="1481075" cy="920750"/>
              </a:xfrm>
              <a:custGeom>
                <a:avLst/>
                <a:gdLst/>
                <a:ahLst/>
                <a:cxnLst/>
                <a:rect l="l" t="t" r="r" b="b"/>
                <a:pathLst>
                  <a:path w="59243" h="36830" extrusionOk="0">
                    <a:moveTo>
                      <a:pt x="4809" y="1"/>
                    </a:moveTo>
                    <a:cubicBezTo>
                      <a:pt x="2172" y="1"/>
                      <a:pt x="1" y="2143"/>
                      <a:pt x="1" y="4813"/>
                    </a:cubicBezTo>
                    <a:lnTo>
                      <a:pt x="1" y="26962"/>
                    </a:lnTo>
                    <a:cubicBezTo>
                      <a:pt x="1" y="29397"/>
                      <a:pt x="1869" y="31466"/>
                      <a:pt x="4304" y="31732"/>
                    </a:cubicBezTo>
                    <a:lnTo>
                      <a:pt x="53972" y="36803"/>
                    </a:lnTo>
                    <a:cubicBezTo>
                      <a:pt x="54142" y="36821"/>
                      <a:pt x="54311" y="36830"/>
                      <a:pt x="54478" y="36830"/>
                    </a:cubicBezTo>
                    <a:cubicBezTo>
                      <a:pt x="57065" y="36830"/>
                      <a:pt x="59243" y="34696"/>
                      <a:pt x="59243" y="32033"/>
                    </a:cubicBezTo>
                    <a:lnTo>
                      <a:pt x="59243" y="7882"/>
                    </a:lnTo>
                    <a:cubicBezTo>
                      <a:pt x="59243" y="5347"/>
                      <a:pt x="57275" y="3245"/>
                      <a:pt x="54740" y="3079"/>
                    </a:cubicBezTo>
                    <a:lnTo>
                      <a:pt x="5104" y="10"/>
                    </a:lnTo>
                    <a:cubicBezTo>
                      <a:pt x="5005" y="4"/>
                      <a:pt x="4907" y="1"/>
                      <a:pt x="4809" y="1"/>
                    </a:cubicBezTo>
                    <a:close/>
                  </a:path>
                </a:pathLst>
              </a:custGeom>
              <a:solidFill>
                <a:srgbClr val="3A5998"/>
              </a:solidFill>
              <a:ln>
                <a:noFill/>
              </a:ln>
            </p:spPr>
            <p:txBody>
              <a:bodyPr spcFirstLastPara="1" wrap="square" lIns="121900" tIns="121900" rIns="121900" bIns="121900" anchor="ctr" anchorCtr="0">
                <a:noAutofit/>
              </a:bodyPr>
              <a:lstStyle/>
              <a:p>
                <a:endParaRPr sz="2400" dirty="0"/>
              </a:p>
            </p:txBody>
          </p:sp>
          <p:sp>
            <p:nvSpPr>
              <p:cNvPr id="2812" name="Google Shape;2812;p39"/>
              <p:cNvSpPr/>
              <p:nvPr/>
            </p:nvSpPr>
            <p:spPr>
              <a:xfrm>
                <a:off x="3242325" y="5379650"/>
                <a:ext cx="1481075" cy="972700"/>
              </a:xfrm>
              <a:custGeom>
                <a:avLst/>
                <a:gdLst/>
                <a:ahLst/>
                <a:cxnLst/>
                <a:rect l="l" t="t" r="r" b="b"/>
                <a:pathLst>
                  <a:path w="59243" h="38908" extrusionOk="0">
                    <a:moveTo>
                      <a:pt x="4922" y="0"/>
                    </a:moveTo>
                    <a:cubicBezTo>
                      <a:pt x="2242" y="0"/>
                      <a:pt x="1" y="2170"/>
                      <a:pt x="1" y="4930"/>
                    </a:cubicBezTo>
                    <a:lnTo>
                      <a:pt x="1" y="26779"/>
                    </a:lnTo>
                    <a:cubicBezTo>
                      <a:pt x="1" y="29215"/>
                      <a:pt x="1802" y="31283"/>
                      <a:pt x="4204" y="31650"/>
                    </a:cubicBezTo>
                    <a:lnTo>
                      <a:pt x="53639" y="38855"/>
                    </a:lnTo>
                    <a:cubicBezTo>
                      <a:pt x="53879" y="38890"/>
                      <a:pt x="54117" y="38907"/>
                      <a:pt x="54353" y="38907"/>
                    </a:cubicBezTo>
                    <a:cubicBezTo>
                      <a:pt x="56993" y="38907"/>
                      <a:pt x="59243" y="36744"/>
                      <a:pt x="59243" y="34018"/>
                    </a:cubicBezTo>
                    <a:lnTo>
                      <a:pt x="59243" y="10334"/>
                    </a:lnTo>
                    <a:cubicBezTo>
                      <a:pt x="59243" y="7833"/>
                      <a:pt x="57342" y="5731"/>
                      <a:pt x="54873" y="5464"/>
                    </a:cubicBezTo>
                    <a:lnTo>
                      <a:pt x="5438" y="27"/>
                    </a:lnTo>
                    <a:cubicBezTo>
                      <a:pt x="5264" y="9"/>
                      <a:pt x="5092" y="0"/>
                      <a:pt x="4922" y="0"/>
                    </a:cubicBezTo>
                    <a:close/>
                  </a:path>
                </a:pathLst>
              </a:custGeom>
              <a:solidFill>
                <a:srgbClr val="4DC247"/>
              </a:solidFill>
              <a:ln>
                <a:noFill/>
              </a:ln>
            </p:spPr>
            <p:txBody>
              <a:bodyPr spcFirstLastPara="1" wrap="square" lIns="121900" tIns="121900" rIns="121900" bIns="121900" anchor="ctr" anchorCtr="0">
                <a:noAutofit/>
              </a:bodyPr>
              <a:lstStyle/>
              <a:p>
                <a:endParaRPr sz="2400" dirty="0"/>
              </a:p>
            </p:txBody>
          </p:sp>
          <p:sp>
            <p:nvSpPr>
              <p:cNvPr id="2813" name="Google Shape;2813;p39"/>
              <p:cNvSpPr/>
              <p:nvPr/>
            </p:nvSpPr>
            <p:spPr>
              <a:xfrm>
                <a:off x="3754350" y="1716800"/>
                <a:ext cx="383650" cy="80125"/>
              </a:xfrm>
              <a:custGeom>
                <a:avLst/>
                <a:gdLst/>
                <a:ahLst/>
                <a:cxnLst/>
                <a:rect l="l" t="t" r="r" b="b"/>
                <a:pathLst>
                  <a:path w="15346" h="3205" extrusionOk="0">
                    <a:moveTo>
                      <a:pt x="14415" y="0"/>
                    </a:moveTo>
                    <a:cubicBezTo>
                      <a:pt x="14392" y="0"/>
                      <a:pt x="14368" y="1"/>
                      <a:pt x="14344" y="3"/>
                    </a:cubicBezTo>
                    <a:lnTo>
                      <a:pt x="801" y="1537"/>
                    </a:lnTo>
                    <a:cubicBezTo>
                      <a:pt x="334" y="1604"/>
                      <a:pt x="1" y="2004"/>
                      <a:pt x="68" y="2471"/>
                    </a:cubicBezTo>
                    <a:cubicBezTo>
                      <a:pt x="101" y="2905"/>
                      <a:pt x="468" y="3205"/>
                      <a:pt x="902" y="3205"/>
                    </a:cubicBezTo>
                    <a:lnTo>
                      <a:pt x="1002" y="3205"/>
                    </a:lnTo>
                    <a:lnTo>
                      <a:pt x="14545" y="1671"/>
                    </a:lnTo>
                    <a:cubicBezTo>
                      <a:pt x="15012" y="1604"/>
                      <a:pt x="15345" y="1204"/>
                      <a:pt x="15278" y="737"/>
                    </a:cubicBezTo>
                    <a:cubicBezTo>
                      <a:pt x="15215" y="293"/>
                      <a:pt x="14851" y="0"/>
                      <a:pt x="14415"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2814" name="Google Shape;2814;p39"/>
              <p:cNvSpPr/>
              <p:nvPr/>
            </p:nvSpPr>
            <p:spPr>
              <a:xfrm>
                <a:off x="3623425" y="1766050"/>
                <a:ext cx="49225" cy="49225"/>
              </a:xfrm>
              <a:custGeom>
                <a:avLst/>
                <a:gdLst/>
                <a:ahLst/>
                <a:cxnLst/>
                <a:rect l="l" t="t" r="r" b="b"/>
                <a:pathLst>
                  <a:path w="1969" h="1969" extrusionOk="0">
                    <a:moveTo>
                      <a:pt x="1002" y="1"/>
                    </a:moveTo>
                    <a:cubicBezTo>
                      <a:pt x="434" y="1"/>
                      <a:pt x="1" y="434"/>
                      <a:pt x="1" y="968"/>
                    </a:cubicBezTo>
                    <a:cubicBezTo>
                      <a:pt x="1" y="1535"/>
                      <a:pt x="434" y="1969"/>
                      <a:pt x="1002" y="1969"/>
                    </a:cubicBezTo>
                    <a:cubicBezTo>
                      <a:pt x="1535" y="1969"/>
                      <a:pt x="1969" y="1535"/>
                      <a:pt x="1969" y="968"/>
                    </a:cubicBezTo>
                    <a:cubicBezTo>
                      <a:pt x="1969" y="434"/>
                      <a:pt x="1535" y="1"/>
                      <a:pt x="1002"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2815" name="Google Shape;2815;p39"/>
              <p:cNvSpPr/>
              <p:nvPr/>
            </p:nvSpPr>
            <p:spPr>
              <a:xfrm>
                <a:off x="5027775" y="2552450"/>
                <a:ext cx="41700" cy="399475"/>
              </a:xfrm>
              <a:custGeom>
                <a:avLst/>
                <a:gdLst/>
                <a:ahLst/>
                <a:cxnLst/>
                <a:rect l="l" t="t" r="r" b="b"/>
                <a:pathLst>
                  <a:path w="1668" h="15979" extrusionOk="0">
                    <a:moveTo>
                      <a:pt x="834" y="1"/>
                    </a:moveTo>
                    <a:cubicBezTo>
                      <a:pt x="367" y="1"/>
                      <a:pt x="0" y="368"/>
                      <a:pt x="0" y="835"/>
                    </a:cubicBezTo>
                    <a:lnTo>
                      <a:pt x="0" y="15145"/>
                    </a:lnTo>
                    <a:cubicBezTo>
                      <a:pt x="0" y="15612"/>
                      <a:pt x="367" y="15979"/>
                      <a:pt x="834" y="15979"/>
                    </a:cubicBezTo>
                    <a:cubicBezTo>
                      <a:pt x="1301" y="15979"/>
                      <a:pt x="1668" y="15612"/>
                      <a:pt x="1668" y="15145"/>
                    </a:cubicBezTo>
                    <a:lnTo>
                      <a:pt x="1668" y="835"/>
                    </a:lnTo>
                    <a:cubicBezTo>
                      <a:pt x="1668" y="368"/>
                      <a:pt x="1301" y="1"/>
                      <a:pt x="834" y="1"/>
                    </a:cubicBezTo>
                    <a:close/>
                  </a:path>
                </a:pathLst>
              </a:custGeom>
              <a:solidFill>
                <a:srgbClr val="FFFFFF"/>
              </a:solidFill>
              <a:ln>
                <a:noFill/>
              </a:ln>
            </p:spPr>
            <p:txBody>
              <a:bodyPr spcFirstLastPara="1" wrap="square" lIns="121900" tIns="121900" rIns="121900" bIns="121900" anchor="ctr" anchorCtr="0">
                <a:noAutofit/>
              </a:bodyPr>
              <a:lstStyle/>
              <a:p>
                <a:endParaRPr sz="2400" dirty="0"/>
              </a:p>
            </p:txBody>
          </p:sp>
          <p:sp>
            <p:nvSpPr>
              <p:cNvPr id="2816" name="Google Shape;2816;p39"/>
              <p:cNvSpPr/>
              <p:nvPr/>
            </p:nvSpPr>
            <p:spPr>
              <a:xfrm>
                <a:off x="3807725" y="6456925"/>
                <a:ext cx="288575" cy="420325"/>
              </a:xfrm>
              <a:custGeom>
                <a:avLst/>
                <a:gdLst/>
                <a:ahLst/>
                <a:cxnLst/>
                <a:rect l="l" t="t" r="r" b="b"/>
                <a:pathLst>
                  <a:path w="11543" h="16813" extrusionOk="0">
                    <a:moveTo>
                      <a:pt x="5772" y="0"/>
                    </a:moveTo>
                    <a:cubicBezTo>
                      <a:pt x="2569" y="0"/>
                      <a:pt x="1" y="3769"/>
                      <a:pt x="1" y="8406"/>
                    </a:cubicBezTo>
                    <a:cubicBezTo>
                      <a:pt x="1" y="13076"/>
                      <a:pt x="2569" y="16812"/>
                      <a:pt x="5772" y="16812"/>
                    </a:cubicBezTo>
                    <a:cubicBezTo>
                      <a:pt x="8974" y="16812"/>
                      <a:pt x="11542" y="13076"/>
                      <a:pt x="11542" y="8406"/>
                    </a:cubicBezTo>
                    <a:cubicBezTo>
                      <a:pt x="11542" y="3769"/>
                      <a:pt x="8974" y="0"/>
                      <a:pt x="577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2817" name="Google Shape;2817;p39"/>
              <p:cNvSpPr/>
              <p:nvPr/>
            </p:nvSpPr>
            <p:spPr>
              <a:xfrm>
                <a:off x="3858600" y="2376500"/>
                <a:ext cx="132625" cy="165975"/>
              </a:xfrm>
              <a:custGeom>
                <a:avLst/>
                <a:gdLst/>
                <a:ahLst/>
                <a:cxnLst/>
                <a:rect l="l" t="t" r="r" b="b"/>
                <a:pathLst>
                  <a:path w="5305" h="6639" extrusionOk="0">
                    <a:moveTo>
                      <a:pt x="2636" y="501"/>
                    </a:moveTo>
                    <a:cubicBezTo>
                      <a:pt x="3837" y="501"/>
                      <a:pt x="4804" y="1768"/>
                      <a:pt x="4804" y="3336"/>
                    </a:cubicBezTo>
                    <a:cubicBezTo>
                      <a:pt x="4804" y="4904"/>
                      <a:pt x="3837" y="6171"/>
                      <a:pt x="2636" y="6171"/>
                    </a:cubicBezTo>
                    <a:cubicBezTo>
                      <a:pt x="1435" y="6171"/>
                      <a:pt x="468" y="4904"/>
                      <a:pt x="468" y="3336"/>
                    </a:cubicBezTo>
                    <a:cubicBezTo>
                      <a:pt x="468" y="1768"/>
                      <a:pt x="1435" y="501"/>
                      <a:pt x="2636" y="501"/>
                    </a:cubicBezTo>
                    <a:close/>
                    <a:moveTo>
                      <a:pt x="2636" y="0"/>
                    </a:moveTo>
                    <a:cubicBezTo>
                      <a:pt x="1201" y="0"/>
                      <a:pt x="1" y="1501"/>
                      <a:pt x="1" y="3336"/>
                    </a:cubicBezTo>
                    <a:cubicBezTo>
                      <a:pt x="1" y="5137"/>
                      <a:pt x="1201" y="6638"/>
                      <a:pt x="2636" y="6638"/>
                    </a:cubicBezTo>
                    <a:cubicBezTo>
                      <a:pt x="4103" y="6638"/>
                      <a:pt x="5304" y="5137"/>
                      <a:pt x="5304" y="3336"/>
                    </a:cubicBezTo>
                    <a:cubicBezTo>
                      <a:pt x="5304" y="1501"/>
                      <a:pt x="4103" y="0"/>
                      <a:pt x="2636" y="0"/>
                    </a:cubicBezTo>
                    <a:close/>
                  </a:path>
                </a:pathLst>
              </a:custGeom>
              <a:solidFill>
                <a:srgbClr val="FFFFFF"/>
              </a:solidFill>
              <a:ln>
                <a:noFill/>
              </a:ln>
            </p:spPr>
            <p:txBody>
              <a:bodyPr spcFirstLastPara="1" wrap="square" lIns="121900" tIns="121900" rIns="121900" bIns="121900" anchor="ctr" anchorCtr="0">
                <a:noAutofit/>
              </a:bodyPr>
              <a:lstStyle/>
              <a:p>
                <a:endParaRPr sz="2400" dirty="0"/>
              </a:p>
            </p:txBody>
          </p:sp>
          <p:sp>
            <p:nvSpPr>
              <p:cNvPr id="2818" name="Google Shape;2818;p39"/>
              <p:cNvSpPr/>
              <p:nvPr/>
            </p:nvSpPr>
            <p:spPr>
              <a:xfrm>
                <a:off x="3756025" y="2245575"/>
                <a:ext cx="337775" cy="427825"/>
              </a:xfrm>
              <a:custGeom>
                <a:avLst/>
                <a:gdLst/>
                <a:ahLst/>
                <a:cxnLst/>
                <a:rect l="l" t="t" r="r" b="b"/>
                <a:pathLst>
                  <a:path w="13511" h="17113" extrusionOk="0">
                    <a:moveTo>
                      <a:pt x="6739" y="501"/>
                    </a:moveTo>
                    <a:cubicBezTo>
                      <a:pt x="10208" y="501"/>
                      <a:pt x="13010" y="4103"/>
                      <a:pt x="13010" y="8573"/>
                    </a:cubicBezTo>
                    <a:cubicBezTo>
                      <a:pt x="13010" y="13009"/>
                      <a:pt x="10208" y="16612"/>
                      <a:pt x="6739" y="16612"/>
                    </a:cubicBezTo>
                    <a:cubicBezTo>
                      <a:pt x="3303" y="16612"/>
                      <a:pt x="468" y="13009"/>
                      <a:pt x="468" y="8573"/>
                    </a:cubicBezTo>
                    <a:cubicBezTo>
                      <a:pt x="468" y="4103"/>
                      <a:pt x="3303" y="501"/>
                      <a:pt x="6739" y="501"/>
                    </a:cubicBezTo>
                    <a:close/>
                    <a:moveTo>
                      <a:pt x="6739" y="0"/>
                    </a:moveTo>
                    <a:cubicBezTo>
                      <a:pt x="3036" y="0"/>
                      <a:pt x="1" y="3836"/>
                      <a:pt x="1" y="8573"/>
                    </a:cubicBezTo>
                    <a:cubicBezTo>
                      <a:pt x="1" y="13276"/>
                      <a:pt x="3036" y="17112"/>
                      <a:pt x="6739" y="17112"/>
                    </a:cubicBezTo>
                    <a:cubicBezTo>
                      <a:pt x="10475" y="17112"/>
                      <a:pt x="13510" y="13276"/>
                      <a:pt x="13510" y="8573"/>
                    </a:cubicBezTo>
                    <a:cubicBezTo>
                      <a:pt x="13510" y="3836"/>
                      <a:pt x="10475" y="0"/>
                      <a:pt x="6739" y="0"/>
                    </a:cubicBezTo>
                    <a:close/>
                  </a:path>
                </a:pathLst>
              </a:custGeom>
              <a:solidFill>
                <a:srgbClr val="FFFFFF"/>
              </a:solidFill>
              <a:ln>
                <a:noFill/>
              </a:ln>
            </p:spPr>
            <p:txBody>
              <a:bodyPr spcFirstLastPara="1" wrap="square" lIns="121900" tIns="121900" rIns="121900" bIns="121900" anchor="ctr" anchorCtr="0">
                <a:noAutofit/>
              </a:bodyPr>
              <a:lstStyle/>
              <a:p>
                <a:endParaRPr sz="2400" dirty="0"/>
              </a:p>
            </p:txBody>
          </p:sp>
          <p:sp>
            <p:nvSpPr>
              <p:cNvPr id="2819" name="Google Shape;2819;p39"/>
              <p:cNvSpPr/>
              <p:nvPr/>
            </p:nvSpPr>
            <p:spPr>
              <a:xfrm>
                <a:off x="3900300" y="2428200"/>
                <a:ext cx="49225" cy="62575"/>
              </a:xfrm>
              <a:custGeom>
                <a:avLst/>
                <a:gdLst/>
                <a:ahLst/>
                <a:cxnLst/>
                <a:rect l="l" t="t" r="r" b="b"/>
                <a:pathLst>
                  <a:path w="1969" h="2503" extrusionOk="0">
                    <a:moveTo>
                      <a:pt x="968" y="0"/>
                    </a:moveTo>
                    <a:cubicBezTo>
                      <a:pt x="434" y="0"/>
                      <a:pt x="0" y="567"/>
                      <a:pt x="0" y="1268"/>
                    </a:cubicBezTo>
                    <a:cubicBezTo>
                      <a:pt x="0" y="1935"/>
                      <a:pt x="434" y="2502"/>
                      <a:pt x="968" y="2502"/>
                    </a:cubicBezTo>
                    <a:cubicBezTo>
                      <a:pt x="1535" y="2502"/>
                      <a:pt x="1968" y="1935"/>
                      <a:pt x="1968" y="1268"/>
                    </a:cubicBezTo>
                    <a:cubicBezTo>
                      <a:pt x="1968" y="567"/>
                      <a:pt x="1535" y="0"/>
                      <a:pt x="968" y="0"/>
                    </a:cubicBezTo>
                    <a:close/>
                  </a:path>
                </a:pathLst>
              </a:custGeom>
              <a:solidFill>
                <a:srgbClr val="FFFFFF"/>
              </a:solidFill>
              <a:ln>
                <a:noFill/>
              </a:ln>
            </p:spPr>
            <p:txBody>
              <a:bodyPr spcFirstLastPara="1" wrap="square" lIns="121900" tIns="121900" rIns="121900" bIns="121900" anchor="ctr" anchorCtr="0">
                <a:noAutofit/>
              </a:bodyPr>
              <a:lstStyle/>
              <a:p>
                <a:endParaRPr sz="2400" dirty="0"/>
              </a:p>
            </p:txBody>
          </p:sp>
        </p:grpSp>
        <p:sp>
          <p:nvSpPr>
            <p:cNvPr id="2820" name="Google Shape;2820;p39"/>
            <p:cNvSpPr/>
            <p:nvPr/>
          </p:nvSpPr>
          <p:spPr>
            <a:xfrm>
              <a:off x="5315925" y="5967200"/>
              <a:ext cx="598075" cy="978625"/>
            </a:xfrm>
            <a:custGeom>
              <a:avLst/>
              <a:gdLst/>
              <a:ahLst/>
              <a:cxnLst/>
              <a:rect l="l" t="t" r="r" b="b"/>
              <a:pathLst>
                <a:path w="23923" h="39145" extrusionOk="0">
                  <a:moveTo>
                    <a:pt x="11165" y="0"/>
                  </a:moveTo>
                  <a:cubicBezTo>
                    <a:pt x="60" y="0"/>
                    <a:pt x="1" y="29302"/>
                    <a:pt x="339" y="38716"/>
                  </a:cubicBezTo>
                  <a:cubicBezTo>
                    <a:pt x="358" y="38990"/>
                    <a:pt x="587" y="39145"/>
                    <a:pt x="813" y="39145"/>
                  </a:cubicBezTo>
                  <a:cubicBezTo>
                    <a:pt x="998" y="39145"/>
                    <a:pt x="1180" y="39041"/>
                    <a:pt x="1240" y="38816"/>
                  </a:cubicBezTo>
                  <a:cubicBezTo>
                    <a:pt x="5710" y="24505"/>
                    <a:pt x="23923" y="4591"/>
                    <a:pt x="14216" y="655"/>
                  </a:cubicBezTo>
                  <a:cubicBezTo>
                    <a:pt x="13116" y="209"/>
                    <a:pt x="12101" y="0"/>
                    <a:pt x="11165" y="0"/>
                  </a:cubicBezTo>
                  <a:close/>
                </a:path>
              </a:pathLst>
            </a:custGeom>
            <a:solidFill>
              <a:schemeClr val="lt2"/>
            </a:solidFill>
            <a:ln>
              <a:noFill/>
            </a:ln>
          </p:spPr>
          <p:txBody>
            <a:bodyPr spcFirstLastPara="1" wrap="square" lIns="121900" tIns="121900" rIns="121900" bIns="121900" anchor="ctr" anchorCtr="0">
              <a:noAutofit/>
            </a:bodyPr>
            <a:lstStyle/>
            <a:p>
              <a:endParaRPr sz="2400" dirty="0"/>
            </a:p>
          </p:txBody>
        </p:sp>
        <p:sp>
          <p:nvSpPr>
            <p:cNvPr id="2821" name="Google Shape;2821;p39"/>
            <p:cNvSpPr/>
            <p:nvPr/>
          </p:nvSpPr>
          <p:spPr>
            <a:xfrm>
              <a:off x="5328575" y="6106325"/>
              <a:ext cx="266025" cy="833775"/>
            </a:xfrm>
            <a:custGeom>
              <a:avLst/>
              <a:gdLst/>
              <a:ahLst/>
              <a:cxnLst/>
              <a:rect l="l" t="t" r="r" b="b"/>
              <a:pathLst>
                <a:path w="10641" h="33351" extrusionOk="0">
                  <a:moveTo>
                    <a:pt x="10369" y="1"/>
                  </a:moveTo>
                  <a:cubicBezTo>
                    <a:pt x="10276" y="1"/>
                    <a:pt x="10198" y="63"/>
                    <a:pt x="10174" y="160"/>
                  </a:cubicBezTo>
                  <a:cubicBezTo>
                    <a:pt x="10074" y="327"/>
                    <a:pt x="1234" y="19841"/>
                    <a:pt x="0" y="33117"/>
                  </a:cubicBezTo>
                  <a:cubicBezTo>
                    <a:pt x="0" y="33251"/>
                    <a:pt x="100" y="33351"/>
                    <a:pt x="234" y="33351"/>
                  </a:cubicBezTo>
                  <a:lnTo>
                    <a:pt x="267" y="33351"/>
                  </a:lnTo>
                  <a:cubicBezTo>
                    <a:pt x="367" y="33351"/>
                    <a:pt x="467" y="33284"/>
                    <a:pt x="500" y="33151"/>
                  </a:cubicBezTo>
                  <a:cubicBezTo>
                    <a:pt x="1701" y="19941"/>
                    <a:pt x="10508" y="527"/>
                    <a:pt x="10608" y="360"/>
                  </a:cubicBezTo>
                  <a:cubicBezTo>
                    <a:pt x="10641" y="227"/>
                    <a:pt x="10608" y="94"/>
                    <a:pt x="10474" y="27"/>
                  </a:cubicBezTo>
                  <a:cubicBezTo>
                    <a:pt x="10438" y="9"/>
                    <a:pt x="10403" y="1"/>
                    <a:pt x="10369" y="1"/>
                  </a:cubicBezTo>
                  <a:close/>
                </a:path>
              </a:pathLst>
            </a:custGeom>
            <a:solidFill>
              <a:srgbClr val="833AB4"/>
            </a:solidFill>
            <a:ln>
              <a:noFill/>
            </a:ln>
          </p:spPr>
          <p:txBody>
            <a:bodyPr spcFirstLastPara="1" wrap="square" lIns="121900" tIns="121900" rIns="121900" bIns="121900" anchor="ctr" anchorCtr="0">
              <a:noAutofit/>
            </a:bodyPr>
            <a:lstStyle/>
            <a:p>
              <a:endParaRPr sz="2400" dirty="0"/>
            </a:p>
          </p:txBody>
        </p:sp>
        <p:sp>
          <p:nvSpPr>
            <p:cNvPr id="2822" name="Google Shape;2822;p39"/>
            <p:cNvSpPr/>
            <p:nvPr/>
          </p:nvSpPr>
          <p:spPr>
            <a:xfrm>
              <a:off x="5345375" y="6511575"/>
              <a:ext cx="552775" cy="434250"/>
            </a:xfrm>
            <a:custGeom>
              <a:avLst/>
              <a:gdLst/>
              <a:ahLst/>
              <a:cxnLst/>
              <a:rect l="l" t="t" r="r" b="b"/>
              <a:pathLst>
                <a:path w="22111" h="17370" extrusionOk="0">
                  <a:moveTo>
                    <a:pt x="13477" y="1"/>
                  </a:moveTo>
                  <a:cubicBezTo>
                    <a:pt x="8195" y="1"/>
                    <a:pt x="2274" y="12070"/>
                    <a:pt x="95" y="17007"/>
                  </a:cubicBezTo>
                  <a:cubicBezTo>
                    <a:pt x="0" y="17197"/>
                    <a:pt x="142" y="17370"/>
                    <a:pt x="303" y="17370"/>
                  </a:cubicBezTo>
                  <a:cubicBezTo>
                    <a:pt x="369" y="17370"/>
                    <a:pt x="438" y="17342"/>
                    <a:pt x="496" y="17274"/>
                  </a:cubicBezTo>
                  <a:cubicBezTo>
                    <a:pt x="6433" y="10503"/>
                    <a:pt x="22111" y="5933"/>
                    <a:pt x="15773" y="862"/>
                  </a:cubicBezTo>
                  <a:cubicBezTo>
                    <a:pt x="15031" y="267"/>
                    <a:pt x="14261" y="1"/>
                    <a:pt x="13477" y="1"/>
                  </a:cubicBezTo>
                  <a:close/>
                </a:path>
              </a:pathLst>
            </a:custGeom>
            <a:solidFill>
              <a:srgbClr val="F0BCBC"/>
            </a:solidFill>
            <a:ln>
              <a:noFill/>
            </a:ln>
          </p:spPr>
          <p:txBody>
            <a:bodyPr spcFirstLastPara="1" wrap="square" lIns="121900" tIns="121900" rIns="121900" bIns="121900" anchor="ctr" anchorCtr="0">
              <a:noAutofit/>
            </a:bodyPr>
            <a:lstStyle/>
            <a:p>
              <a:endParaRPr sz="2400" dirty="0"/>
            </a:p>
          </p:txBody>
        </p:sp>
        <p:sp>
          <p:nvSpPr>
            <p:cNvPr id="2823" name="Google Shape;2823;p39"/>
            <p:cNvSpPr/>
            <p:nvPr/>
          </p:nvSpPr>
          <p:spPr>
            <a:xfrm>
              <a:off x="5347750" y="6621675"/>
              <a:ext cx="304400" cy="321775"/>
            </a:xfrm>
            <a:custGeom>
              <a:avLst/>
              <a:gdLst/>
              <a:ahLst/>
              <a:cxnLst/>
              <a:rect l="l" t="t" r="r" b="b"/>
              <a:pathLst>
                <a:path w="12176" h="12871" extrusionOk="0">
                  <a:moveTo>
                    <a:pt x="11891" y="1"/>
                  </a:moveTo>
                  <a:cubicBezTo>
                    <a:pt x="11838" y="1"/>
                    <a:pt x="11784" y="19"/>
                    <a:pt x="11742" y="61"/>
                  </a:cubicBezTo>
                  <a:cubicBezTo>
                    <a:pt x="11375" y="361"/>
                    <a:pt x="2502" y="7533"/>
                    <a:pt x="34" y="12537"/>
                  </a:cubicBezTo>
                  <a:cubicBezTo>
                    <a:pt x="0" y="12637"/>
                    <a:pt x="34" y="12770"/>
                    <a:pt x="167" y="12837"/>
                  </a:cubicBezTo>
                  <a:cubicBezTo>
                    <a:pt x="200" y="12870"/>
                    <a:pt x="234" y="12870"/>
                    <a:pt x="267" y="12870"/>
                  </a:cubicBezTo>
                  <a:cubicBezTo>
                    <a:pt x="334" y="12870"/>
                    <a:pt x="434" y="12837"/>
                    <a:pt x="467" y="12737"/>
                  </a:cubicBezTo>
                  <a:cubicBezTo>
                    <a:pt x="2869" y="7833"/>
                    <a:pt x="11942" y="495"/>
                    <a:pt x="12042" y="428"/>
                  </a:cubicBezTo>
                  <a:cubicBezTo>
                    <a:pt x="12142" y="328"/>
                    <a:pt x="12176" y="194"/>
                    <a:pt x="12076" y="94"/>
                  </a:cubicBezTo>
                  <a:cubicBezTo>
                    <a:pt x="12037" y="36"/>
                    <a:pt x="11964" y="1"/>
                    <a:pt x="11891" y="1"/>
                  </a:cubicBezTo>
                  <a:close/>
                </a:path>
              </a:pathLst>
            </a:custGeom>
            <a:solidFill>
              <a:srgbClr val="833AB4"/>
            </a:solidFill>
            <a:ln>
              <a:noFill/>
            </a:ln>
          </p:spPr>
          <p:txBody>
            <a:bodyPr spcFirstLastPara="1" wrap="square" lIns="121900" tIns="121900" rIns="121900" bIns="121900" anchor="ctr" anchorCtr="0">
              <a:noAutofit/>
            </a:bodyPr>
            <a:lstStyle/>
            <a:p>
              <a:endParaRPr sz="2400" dirty="0"/>
            </a:p>
          </p:txBody>
        </p:sp>
      </p:grpSp>
      <p:grpSp>
        <p:nvGrpSpPr>
          <p:cNvPr id="2825" name="Google Shape;2825;p39"/>
          <p:cNvGrpSpPr/>
          <p:nvPr/>
        </p:nvGrpSpPr>
        <p:grpSpPr>
          <a:xfrm>
            <a:off x="8358313" y="2179506"/>
            <a:ext cx="1159841" cy="4334389"/>
            <a:chOff x="2633550" y="2439600"/>
            <a:chExt cx="1345150" cy="5026900"/>
          </a:xfrm>
        </p:grpSpPr>
        <p:sp>
          <p:nvSpPr>
            <p:cNvPr id="2826" name="Google Shape;2826;p39"/>
            <p:cNvSpPr/>
            <p:nvPr/>
          </p:nvSpPr>
          <p:spPr>
            <a:xfrm>
              <a:off x="3408275" y="4258475"/>
              <a:ext cx="50900" cy="24400"/>
            </a:xfrm>
            <a:custGeom>
              <a:avLst/>
              <a:gdLst/>
              <a:ahLst/>
              <a:cxnLst/>
              <a:rect l="l" t="t" r="r" b="b"/>
              <a:pathLst>
                <a:path w="2036" h="976" extrusionOk="0">
                  <a:moveTo>
                    <a:pt x="1756" y="0"/>
                  </a:moveTo>
                  <a:cubicBezTo>
                    <a:pt x="1694" y="0"/>
                    <a:pt x="1635" y="25"/>
                    <a:pt x="1602" y="75"/>
                  </a:cubicBezTo>
                  <a:cubicBezTo>
                    <a:pt x="1268" y="409"/>
                    <a:pt x="501" y="475"/>
                    <a:pt x="234" y="509"/>
                  </a:cubicBezTo>
                  <a:cubicBezTo>
                    <a:pt x="101" y="509"/>
                    <a:pt x="1" y="609"/>
                    <a:pt x="1" y="742"/>
                  </a:cubicBezTo>
                  <a:cubicBezTo>
                    <a:pt x="34" y="876"/>
                    <a:pt x="134" y="976"/>
                    <a:pt x="268" y="976"/>
                  </a:cubicBezTo>
                  <a:cubicBezTo>
                    <a:pt x="368" y="976"/>
                    <a:pt x="1435" y="909"/>
                    <a:pt x="1935" y="409"/>
                  </a:cubicBezTo>
                  <a:cubicBezTo>
                    <a:pt x="2035" y="309"/>
                    <a:pt x="2035" y="175"/>
                    <a:pt x="1935" y="75"/>
                  </a:cubicBezTo>
                  <a:cubicBezTo>
                    <a:pt x="1885" y="25"/>
                    <a:pt x="1819" y="0"/>
                    <a:pt x="1756" y="0"/>
                  </a:cubicBezTo>
                  <a:close/>
                </a:path>
              </a:pathLst>
            </a:custGeom>
            <a:solidFill>
              <a:srgbClr val="3A5998"/>
            </a:solidFill>
            <a:ln>
              <a:noFill/>
            </a:ln>
          </p:spPr>
          <p:txBody>
            <a:bodyPr spcFirstLastPara="1" wrap="square" lIns="121900" tIns="121900" rIns="121900" bIns="121900" anchor="ctr" anchorCtr="0">
              <a:noAutofit/>
            </a:bodyPr>
            <a:lstStyle/>
            <a:p>
              <a:endParaRPr sz="2400" dirty="0"/>
            </a:p>
          </p:txBody>
        </p:sp>
        <p:sp>
          <p:nvSpPr>
            <p:cNvPr id="2827" name="Google Shape;2827;p39"/>
            <p:cNvSpPr/>
            <p:nvPr/>
          </p:nvSpPr>
          <p:spPr>
            <a:xfrm>
              <a:off x="3368250" y="4069200"/>
              <a:ext cx="203500" cy="99425"/>
            </a:xfrm>
            <a:custGeom>
              <a:avLst/>
              <a:gdLst/>
              <a:ahLst/>
              <a:cxnLst/>
              <a:rect l="l" t="t" r="r" b="b"/>
              <a:pathLst>
                <a:path w="8140" h="3977" extrusionOk="0">
                  <a:moveTo>
                    <a:pt x="5764" y="0"/>
                  </a:moveTo>
                  <a:cubicBezTo>
                    <a:pt x="4916" y="0"/>
                    <a:pt x="3937" y="111"/>
                    <a:pt x="3003" y="474"/>
                  </a:cubicBezTo>
                  <a:cubicBezTo>
                    <a:pt x="634" y="1408"/>
                    <a:pt x="134" y="1775"/>
                    <a:pt x="134" y="1775"/>
                  </a:cubicBezTo>
                  <a:cubicBezTo>
                    <a:pt x="134" y="1775"/>
                    <a:pt x="1" y="2943"/>
                    <a:pt x="1" y="3977"/>
                  </a:cubicBezTo>
                  <a:cubicBezTo>
                    <a:pt x="1" y="3977"/>
                    <a:pt x="2002" y="2242"/>
                    <a:pt x="4437" y="1508"/>
                  </a:cubicBezTo>
                  <a:cubicBezTo>
                    <a:pt x="6872" y="808"/>
                    <a:pt x="8140" y="708"/>
                    <a:pt x="8140" y="708"/>
                  </a:cubicBezTo>
                  <a:lnTo>
                    <a:pt x="8106" y="274"/>
                  </a:lnTo>
                  <a:cubicBezTo>
                    <a:pt x="8106" y="274"/>
                    <a:pt x="7097" y="0"/>
                    <a:pt x="5764" y="0"/>
                  </a:cubicBezTo>
                  <a:close/>
                </a:path>
              </a:pathLst>
            </a:custGeom>
            <a:solidFill>
              <a:srgbClr val="3A5998"/>
            </a:solidFill>
            <a:ln>
              <a:noFill/>
            </a:ln>
          </p:spPr>
          <p:txBody>
            <a:bodyPr spcFirstLastPara="1" wrap="square" lIns="121900" tIns="121900" rIns="121900" bIns="121900" anchor="ctr" anchorCtr="0">
              <a:noAutofit/>
            </a:bodyPr>
            <a:lstStyle/>
            <a:p>
              <a:endParaRPr sz="2400" dirty="0"/>
            </a:p>
          </p:txBody>
        </p:sp>
        <p:sp>
          <p:nvSpPr>
            <p:cNvPr id="2828" name="Google Shape;2828;p39"/>
            <p:cNvSpPr/>
            <p:nvPr/>
          </p:nvSpPr>
          <p:spPr>
            <a:xfrm>
              <a:off x="2658575" y="2504500"/>
              <a:ext cx="921525" cy="912350"/>
            </a:xfrm>
            <a:custGeom>
              <a:avLst/>
              <a:gdLst/>
              <a:ahLst/>
              <a:cxnLst/>
              <a:rect l="l" t="t" r="r" b="b"/>
              <a:pathLst>
                <a:path w="36861" h="36494" extrusionOk="0">
                  <a:moveTo>
                    <a:pt x="23938" y="0"/>
                  </a:moveTo>
                  <a:cubicBezTo>
                    <a:pt x="23084" y="0"/>
                    <a:pt x="22265" y="89"/>
                    <a:pt x="21549" y="251"/>
                  </a:cubicBezTo>
                  <a:cubicBezTo>
                    <a:pt x="21135" y="338"/>
                    <a:pt x="20704" y="367"/>
                    <a:pt x="20262" y="367"/>
                  </a:cubicBezTo>
                  <a:cubicBezTo>
                    <a:pt x="19350" y="367"/>
                    <a:pt x="18394" y="242"/>
                    <a:pt x="17459" y="242"/>
                  </a:cubicBezTo>
                  <a:cubicBezTo>
                    <a:pt x="16070" y="242"/>
                    <a:pt x="14728" y="518"/>
                    <a:pt x="13644" y="1885"/>
                  </a:cubicBezTo>
                  <a:cubicBezTo>
                    <a:pt x="11442" y="4587"/>
                    <a:pt x="10908" y="9024"/>
                    <a:pt x="9274" y="10525"/>
                  </a:cubicBezTo>
                  <a:cubicBezTo>
                    <a:pt x="7639" y="12026"/>
                    <a:pt x="1" y="15228"/>
                    <a:pt x="1001" y="24902"/>
                  </a:cubicBezTo>
                  <a:cubicBezTo>
                    <a:pt x="1702" y="31273"/>
                    <a:pt x="5204" y="34742"/>
                    <a:pt x="9241" y="35976"/>
                  </a:cubicBezTo>
                  <a:cubicBezTo>
                    <a:pt x="10422" y="36327"/>
                    <a:pt x="11634" y="36494"/>
                    <a:pt x="12831" y="36494"/>
                  </a:cubicBezTo>
                  <a:cubicBezTo>
                    <a:pt x="13797" y="36494"/>
                    <a:pt x="14755" y="36385"/>
                    <a:pt x="15678" y="36176"/>
                  </a:cubicBezTo>
                  <a:cubicBezTo>
                    <a:pt x="21683" y="34742"/>
                    <a:pt x="24752" y="32741"/>
                    <a:pt x="30256" y="32407"/>
                  </a:cubicBezTo>
                  <a:cubicBezTo>
                    <a:pt x="30456" y="32407"/>
                    <a:pt x="30622" y="32374"/>
                    <a:pt x="30789" y="32374"/>
                  </a:cubicBezTo>
                  <a:cubicBezTo>
                    <a:pt x="35459" y="31673"/>
                    <a:pt x="36860" y="25802"/>
                    <a:pt x="36260" y="22400"/>
                  </a:cubicBezTo>
                  <a:cubicBezTo>
                    <a:pt x="36260" y="22333"/>
                    <a:pt x="36260" y="22267"/>
                    <a:pt x="36260" y="22200"/>
                  </a:cubicBezTo>
                  <a:cubicBezTo>
                    <a:pt x="36193" y="21966"/>
                    <a:pt x="36126" y="21733"/>
                    <a:pt x="36060" y="21499"/>
                  </a:cubicBezTo>
                  <a:cubicBezTo>
                    <a:pt x="35993" y="21333"/>
                    <a:pt x="35926" y="21132"/>
                    <a:pt x="35826" y="20932"/>
                  </a:cubicBezTo>
                  <a:cubicBezTo>
                    <a:pt x="34525" y="17730"/>
                    <a:pt x="31256" y="13794"/>
                    <a:pt x="31623" y="8757"/>
                  </a:cubicBezTo>
                  <a:cubicBezTo>
                    <a:pt x="31623" y="8757"/>
                    <a:pt x="31690" y="8056"/>
                    <a:pt x="31657" y="7056"/>
                  </a:cubicBezTo>
                  <a:cubicBezTo>
                    <a:pt x="31590" y="5421"/>
                    <a:pt x="31256" y="3019"/>
                    <a:pt x="29922" y="1885"/>
                  </a:cubicBezTo>
                  <a:cubicBezTo>
                    <a:pt x="28422" y="552"/>
                    <a:pt x="26071" y="0"/>
                    <a:pt x="23938" y="0"/>
                  </a:cubicBezTo>
                  <a:close/>
                </a:path>
              </a:pathLst>
            </a:custGeom>
            <a:solidFill>
              <a:srgbClr val="3A5998"/>
            </a:solidFill>
            <a:ln>
              <a:noFill/>
            </a:ln>
          </p:spPr>
          <p:txBody>
            <a:bodyPr spcFirstLastPara="1" wrap="square" lIns="121900" tIns="121900" rIns="121900" bIns="121900" anchor="ctr" anchorCtr="0">
              <a:noAutofit/>
            </a:bodyPr>
            <a:lstStyle/>
            <a:p>
              <a:endParaRPr sz="2400" dirty="0"/>
            </a:p>
          </p:txBody>
        </p:sp>
        <p:sp>
          <p:nvSpPr>
            <p:cNvPr id="2829" name="Google Shape;2829;p39"/>
            <p:cNvSpPr/>
            <p:nvPr/>
          </p:nvSpPr>
          <p:spPr>
            <a:xfrm>
              <a:off x="3439125" y="2439600"/>
              <a:ext cx="539575" cy="619900"/>
            </a:xfrm>
            <a:custGeom>
              <a:avLst/>
              <a:gdLst/>
              <a:ahLst/>
              <a:cxnLst/>
              <a:rect l="l" t="t" r="r" b="b"/>
              <a:pathLst>
                <a:path w="21583" h="24796" extrusionOk="0">
                  <a:moveTo>
                    <a:pt x="19438" y="0"/>
                  </a:moveTo>
                  <a:cubicBezTo>
                    <a:pt x="19417" y="0"/>
                    <a:pt x="19398" y="4"/>
                    <a:pt x="19381" y="11"/>
                  </a:cubicBezTo>
                  <a:cubicBezTo>
                    <a:pt x="19148" y="111"/>
                    <a:pt x="18914" y="1012"/>
                    <a:pt x="17914" y="2613"/>
                  </a:cubicBezTo>
                  <a:cubicBezTo>
                    <a:pt x="16946" y="4214"/>
                    <a:pt x="15712" y="5782"/>
                    <a:pt x="15712" y="5782"/>
                  </a:cubicBezTo>
                  <a:lnTo>
                    <a:pt x="14745" y="5849"/>
                  </a:lnTo>
                  <a:cubicBezTo>
                    <a:pt x="13744" y="5949"/>
                    <a:pt x="13344" y="6650"/>
                    <a:pt x="11876" y="7617"/>
                  </a:cubicBezTo>
                  <a:cubicBezTo>
                    <a:pt x="10408" y="8584"/>
                    <a:pt x="9274" y="9485"/>
                    <a:pt x="8207" y="10519"/>
                  </a:cubicBezTo>
                  <a:cubicBezTo>
                    <a:pt x="7373" y="11320"/>
                    <a:pt x="4304" y="14855"/>
                    <a:pt x="3003" y="16356"/>
                  </a:cubicBezTo>
                  <a:cubicBezTo>
                    <a:pt x="2202" y="13955"/>
                    <a:pt x="1102" y="11286"/>
                    <a:pt x="435" y="9652"/>
                  </a:cubicBezTo>
                  <a:lnTo>
                    <a:pt x="435" y="9652"/>
                  </a:lnTo>
                  <a:cubicBezTo>
                    <a:pt x="468" y="10652"/>
                    <a:pt x="401" y="11353"/>
                    <a:pt x="401" y="11353"/>
                  </a:cubicBezTo>
                  <a:cubicBezTo>
                    <a:pt x="1" y="16723"/>
                    <a:pt x="3737" y="20826"/>
                    <a:pt x="4838" y="24095"/>
                  </a:cubicBezTo>
                  <a:cubicBezTo>
                    <a:pt x="4904" y="24329"/>
                    <a:pt x="4971" y="24562"/>
                    <a:pt x="5004" y="24796"/>
                  </a:cubicBezTo>
                  <a:cubicBezTo>
                    <a:pt x="5905" y="23328"/>
                    <a:pt x="9941" y="16523"/>
                    <a:pt x="10809" y="14889"/>
                  </a:cubicBezTo>
                  <a:cubicBezTo>
                    <a:pt x="11809" y="13087"/>
                    <a:pt x="13010" y="12887"/>
                    <a:pt x="13544" y="12887"/>
                  </a:cubicBezTo>
                  <a:cubicBezTo>
                    <a:pt x="14078" y="12887"/>
                    <a:pt x="15245" y="13221"/>
                    <a:pt x="15245" y="13221"/>
                  </a:cubicBezTo>
                  <a:cubicBezTo>
                    <a:pt x="15245" y="13221"/>
                    <a:pt x="15712" y="14422"/>
                    <a:pt x="16112" y="14488"/>
                  </a:cubicBezTo>
                  <a:cubicBezTo>
                    <a:pt x="16149" y="14495"/>
                    <a:pt x="16185" y="14498"/>
                    <a:pt x="16221" y="14498"/>
                  </a:cubicBezTo>
                  <a:cubicBezTo>
                    <a:pt x="16543" y="14498"/>
                    <a:pt x="16813" y="14255"/>
                    <a:pt x="16813" y="14255"/>
                  </a:cubicBezTo>
                  <a:cubicBezTo>
                    <a:pt x="16813" y="14255"/>
                    <a:pt x="17328" y="14981"/>
                    <a:pt x="17809" y="14981"/>
                  </a:cubicBezTo>
                  <a:cubicBezTo>
                    <a:pt x="17902" y="14981"/>
                    <a:pt x="17994" y="14954"/>
                    <a:pt x="18080" y="14889"/>
                  </a:cubicBezTo>
                  <a:cubicBezTo>
                    <a:pt x="18614" y="14488"/>
                    <a:pt x="18014" y="12921"/>
                    <a:pt x="18014" y="12921"/>
                  </a:cubicBezTo>
                  <a:lnTo>
                    <a:pt x="18014" y="12921"/>
                  </a:lnTo>
                  <a:cubicBezTo>
                    <a:pt x="18014" y="12921"/>
                    <a:pt x="18214" y="12987"/>
                    <a:pt x="18581" y="13121"/>
                  </a:cubicBezTo>
                  <a:cubicBezTo>
                    <a:pt x="18849" y="13218"/>
                    <a:pt x="19738" y="13831"/>
                    <a:pt x="20419" y="13831"/>
                  </a:cubicBezTo>
                  <a:cubicBezTo>
                    <a:pt x="20672" y="13831"/>
                    <a:pt x="20896" y="13747"/>
                    <a:pt x="21049" y="13521"/>
                  </a:cubicBezTo>
                  <a:cubicBezTo>
                    <a:pt x="21583" y="12687"/>
                    <a:pt x="20082" y="11753"/>
                    <a:pt x="20082" y="11753"/>
                  </a:cubicBezTo>
                  <a:cubicBezTo>
                    <a:pt x="20082" y="11753"/>
                    <a:pt x="19982" y="11119"/>
                    <a:pt x="19381" y="9752"/>
                  </a:cubicBezTo>
                  <a:cubicBezTo>
                    <a:pt x="18814" y="8384"/>
                    <a:pt x="18080" y="7016"/>
                    <a:pt x="18080" y="7016"/>
                  </a:cubicBezTo>
                  <a:cubicBezTo>
                    <a:pt x="18080" y="7016"/>
                    <a:pt x="19148" y="3847"/>
                    <a:pt x="19682" y="2180"/>
                  </a:cubicBezTo>
                  <a:cubicBezTo>
                    <a:pt x="20176" y="603"/>
                    <a:pt x="19697" y="0"/>
                    <a:pt x="19438" y="0"/>
                  </a:cubicBezTo>
                  <a:close/>
                </a:path>
              </a:pathLst>
            </a:custGeom>
            <a:solidFill>
              <a:srgbClr val="F0BCBC"/>
            </a:solidFill>
            <a:ln>
              <a:noFill/>
            </a:ln>
          </p:spPr>
          <p:txBody>
            <a:bodyPr spcFirstLastPara="1" wrap="square" lIns="121900" tIns="121900" rIns="121900" bIns="121900" anchor="ctr" anchorCtr="0">
              <a:noAutofit/>
            </a:bodyPr>
            <a:lstStyle/>
            <a:p>
              <a:endParaRPr sz="2400" dirty="0"/>
            </a:p>
          </p:txBody>
        </p:sp>
        <p:sp>
          <p:nvSpPr>
            <p:cNvPr id="2830" name="Google Shape;2830;p39"/>
            <p:cNvSpPr/>
            <p:nvPr/>
          </p:nvSpPr>
          <p:spPr>
            <a:xfrm>
              <a:off x="3514200" y="2835150"/>
              <a:ext cx="75900" cy="229350"/>
            </a:xfrm>
            <a:custGeom>
              <a:avLst/>
              <a:gdLst/>
              <a:ahLst/>
              <a:cxnLst/>
              <a:rect l="l" t="t" r="r" b="b"/>
              <a:pathLst>
                <a:path w="3036" h="9174" extrusionOk="0">
                  <a:moveTo>
                    <a:pt x="467" y="1"/>
                  </a:moveTo>
                  <a:lnTo>
                    <a:pt x="0" y="534"/>
                  </a:lnTo>
                  <a:cubicBezTo>
                    <a:pt x="0" y="534"/>
                    <a:pt x="634" y="2503"/>
                    <a:pt x="1168" y="4604"/>
                  </a:cubicBezTo>
                  <a:cubicBezTo>
                    <a:pt x="1401" y="5571"/>
                    <a:pt x="1534" y="6706"/>
                    <a:pt x="1601" y="7706"/>
                  </a:cubicBezTo>
                  <a:cubicBezTo>
                    <a:pt x="1701" y="7906"/>
                    <a:pt x="1768" y="8073"/>
                    <a:pt x="1835" y="8273"/>
                  </a:cubicBezTo>
                  <a:cubicBezTo>
                    <a:pt x="1901" y="8507"/>
                    <a:pt x="1968" y="8740"/>
                    <a:pt x="2035" y="8974"/>
                  </a:cubicBezTo>
                  <a:cubicBezTo>
                    <a:pt x="2035" y="9041"/>
                    <a:pt x="2035" y="9107"/>
                    <a:pt x="2035" y="9174"/>
                  </a:cubicBezTo>
                  <a:lnTo>
                    <a:pt x="3036" y="7273"/>
                  </a:lnTo>
                  <a:cubicBezTo>
                    <a:pt x="3036" y="7273"/>
                    <a:pt x="2335" y="4337"/>
                    <a:pt x="1468" y="2336"/>
                  </a:cubicBezTo>
                  <a:cubicBezTo>
                    <a:pt x="600" y="334"/>
                    <a:pt x="467" y="1"/>
                    <a:pt x="467" y="1"/>
                  </a:cubicBezTo>
                  <a:close/>
                </a:path>
              </a:pathLst>
            </a:custGeom>
            <a:solidFill>
              <a:srgbClr val="1D1D1B"/>
            </a:solidFill>
            <a:ln>
              <a:noFill/>
            </a:ln>
          </p:spPr>
          <p:txBody>
            <a:bodyPr spcFirstLastPara="1" wrap="square" lIns="121900" tIns="121900" rIns="121900" bIns="121900" anchor="ctr" anchorCtr="0">
              <a:noAutofit/>
            </a:bodyPr>
            <a:lstStyle/>
            <a:p>
              <a:endParaRPr sz="2400" dirty="0"/>
            </a:p>
          </p:txBody>
        </p:sp>
        <p:sp>
          <p:nvSpPr>
            <p:cNvPr id="2831" name="Google Shape;2831;p39"/>
            <p:cNvSpPr/>
            <p:nvPr/>
          </p:nvSpPr>
          <p:spPr>
            <a:xfrm>
              <a:off x="3820250" y="2770100"/>
              <a:ext cx="39200" cy="25875"/>
            </a:xfrm>
            <a:custGeom>
              <a:avLst/>
              <a:gdLst/>
              <a:ahLst/>
              <a:cxnLst/>
              <a:rect l="l" t="t" r="r" b="b"/>
              <a:pathLst>
                <a:path w="1568" h="1035" extrusionOk="0">
                  <a:moveTo>
                    <a:pt x="0" y="1"/>
                  </a:moveTo>
                  <a:lnTo>
                    <a:pt x="0" y="1"/>
                  </a:lnTo>
                  <a:cubicBezTo>
                    <a:pt x="601" y="835"/>
                    <a:pt x="1568" y="1035"/>
                    <a:pt x="1568" y="1035"/>
                  </a:cubicBezTo>
                  <a:cubicBezTo>
                    <a:pt x="1568" y="1035"/>
                    <a:pt x="1468" y="701"/>
                    <a:pt x="1368" y="501"/>
                  </a:cubicBezTo>
                  <a:cubicBezTo>
                    <a:pt x="1268" y="301"/>
                    <a:pt x="1201" y="34"/>
                    <a:pt x="1201" y="34"/>
                  </a:cubicBezTo>
                  <a:lnTo>
                    <a:pt x="767" y="34"/>
                  </a:lnTo>
                  <a:cubicBezTo>
                    <a:pt x="501" y="34"/>
                    <a:pt x="0" y="1"/>
                    <a:pt x="0" y="1"/>
                  </a:cubicBezTo>
                  <a:close/>
                </a:path>
              </a:pathLst>
            </a:custGeom>
            <a:solidFill>
              <a:srgbClr val="1D1D1B"/>
            </a:solidFill>
            <a:ln>
              <a:noFill/>
            </a:ln>
          </p:spPr>
          <p:txBody>
            <a:bodyPr spcFirstLastPara="1" wrap="square" lIns="121900" tIns="121900" rIns="121900" bIns="121900" anchor="ctr" anchorCtr="0">
              <a:noAutofit/>
            </a:bodyPr>
            <a:lstStyle/>
            <a:p>
              <a:endParaRPr sz="2400" dirty="0"/>
            </a:p>
          </p:txBody>
        </p:sp>
        <p:sp>
          <p:nvSpPr>
            <p:cNvPr id="2832" name="Google Shape;2832;p39"/>
            <p:cNvSpPr/>
            <p:nvPr/>
          </p:nvSpPr>
          <p:spPr>
            <a:xfrm>
              <a:off x="3850250" y="2761500"/>
              <a:ext cx="45075" cy="21150"/>
            </a:xfrm>
            <a:custGeom>
              <a:avLst/>
              <a:gdLst/>
              <a:ahLst/>
              <a:cxnLst/>
              <a:rect l="l" t="t" r="r" b="b"/>
              <a:pathLst>
                <a:path w="1803" h="846" extrusionOk="0">
                  <a:moveTo>
                    <a:pt x="1307" y="0"/>
                  </a:moveTo>
                  <a:cubicBezTo>
                    <a:pt x="1228" y="0"/>
                    <a:pt x="1135" y="11"/>
                    <a:pt x="1035" y="45"/>
                  </a:cubicBezTo>
                  <a:cubicBezTo>
                    <a:pt x="701" y="111"/>
                    <a:pt x="1" y="378"/>
                    <a:pt x="1" y="378"/>
                  </a:cubicBezTo>
                  <a:cubicBezTo>
                    <a:pt x="1" y="378"/>
                    <a:pt x="335" y="612"/>
                    <a:pt x="935" y="745"/>
                  </a:cubicBezTo>
                  <a:cubicBezTo>
                    <a:pt x="1535" y="845"/>
                    <a:pt x="1802" y="845"/>
                    <a:pt x="1802" y="845"/>
                  </a:cubicBezTo>
                  <a:lnTo>
                    <a:pt x="1569" y="45"/>
                  </a:lnTo>
                  <a:cubicBezTo>
                    <a:pt x="1569" y="45"/>
                    <a:pt x="1465" y="0"/>
                    <a:pt x="1307" y="0"/>
                  </a:cubicBezTo>
                  <a:close/>
                </a:path>
              </a:pathLst>
            </a:custGeom>
            <a:solidFill>
              <a:srgbClr val="1D1D1B"/>
            </a:solidFill>
            <a:ln>
              <a:noFill/>
            </a:ln>
          </p:spPr>
          <p:txBody>
            <a:bodyPr spcFirstLastPara="1" wrap="square" lIns="121900" tIns="121900" rIns="121900" bIns="121900" anchor="ctr" anchorCtr="0">
              <a:noAutofit/>
            </a:bodyPr>
            <a:lstStyle/>
            <a:p>
              <a:endParaRPr sz="2400" dirty="0"/>
            </a:p>
          </p:txBody>
        </p:sp>
        <p:sp>
          <p:nvSpPr>
            <p:cNvPr id="2833" name="Google Shape;2833;p39"/>
            <p:cNvSpPr/>
            <p:nvPr/>
          </p:nvSpPr>
          <p:spPr>
            <a:xfrm>
              <a:off x="3871100" y="2615000"/>
              <a:ext cx="27550" cy="101750"/>
            </a:xfrm>
            <a:custGeom>
              <a:avLst/>
              <a:gdLst/>
              <a:ahLst/>
              <a:cxnLst/>
              <a:rect l="l" t="t" r="r" b="b"/>
              <a:pathLst>
                <a:path w="1102" h="4070" extrusionOk="0">
                  <a:moveTo>
                    <a:pt x="801" y="0"/>
                  </a:moveTo>
                  <a:cubicBezTo>
                    <a:pt x="801" y="0"/>
                    <a:pt x="468" y="201"/>
                    <a:pt x="368" y="701"/>
                  </a:cubicBezTo>
                  <a:cubicBezTo>
                    <a:pt x="234" y="1301"/>
                    <a:pt x="401" y="1335"/>
                    <a:pt x="268" y="1902"/>
                  </a:cubicBezTo>
                  <a:cubicBezTo>
                    <a:pt x="168" y="2469"/>
                    <a:pt x="1" y="3370"/>
                    <a:pt x="334" y="3636"/>
                  </a:cubicBezTo>
                  <a:cubicBezTo>
                    <a:pt x="668" y="3937"/>
                    <a:pt x="1068" y="4070"/>
                    <a:pt x="1068" y="4070"/>
                  </a:cubicBezTo>
                  <a:cubicBezTo>
                    <a:pt x="1068" y="4070"/>
                    <a:pt x="535" y="2836"/>
                    <a:pt x="435" y="2469"/>
                  </a:cubicBezTo>
                  <a:cubicBezTo>
                    <a:pt x="334" y="2102"/>
                    <a:pt x="668" y="1668"/>
                    <a:pt x="801" y="1301"/>
                  </a:cubicBezTo>
                  <a:cubicBezTo>
                    <a:pt x="968" y="901"/>
                    <a:pt x="1102" y="568"/>
                    <a:pt x="1102" y="568"/>
                  </a:cubicBezTo>
                  <a:lnTo>
                    <a:pt x="801" y="0"/>
                  </a:lnTo>
                  <a:close/>
                </a:path>
              </a:pathLst>
            </a:custGeom>
            <a:solidFill>
              <a:srgbClr val="1D1D1B"/>
            </a:solidFill>
            <a:ln>
              <a:noFill/>
            </a:ln>
          </p:spPr>
          <p:txBody>
            <a:bodyPr spcFirstLastPara="1" wrap="square" lIns="121900" tIns="121900" rIns="121900" bIns="121900" anchor="ctr" anchorCtr="0">
              <a:noAutofit/>
            </a:bodyPr>
            <a:lstStyle/>
            <a:p>
              <a:endParaRPr sz="2400" dirty="0"/>
            </a:p>
          </p:txBody>
        </p:sp>
        <p:sp>
          <p:nvSpPr>
            <p:cNvPr id="2834" name="Google Shape;2834;p39"/>
            <p:cNvSpPr/>
            <p:nvPr/>
          </p:nvSpPr>
          <p:spPr>
            <a:xfrm>
              <a:off x="3237325" y="7116550"/>
              <a:ext cx="497050" cy="349950"/>
            </a:xfrm>
            <a:custGeom>
              <a:avLst/>
              <a:gdLst/>
              <a:ahLst/>
              <a:cxnLst/>
              <a:rect l="l" t="t" r="r" b="b"/>
              <a:pathLst>
                <a:path w="19882" h="13998" extrusionOk="0">
                  <a:moveTo>
                    <a:pt x="10741" y="1"/>
                  </a:moveTo>
                  <a:cubicBezTo>
                    <a:pt x="10741" y="268"/>
                    <a:pt x="10741" y="634"/>
                    <a:pt x="10741" y="1068"/>
                  </a:cubicBezTo>
                  <a:cubicBezTo>
                    <a:pt x="10808" y="3203"/>
                    <a:pt x="10408" y="4471"/>
                    <a:pt x="9040" y="5104"/>
                  </a:cubicBezTo>
                  <a:cubicBezTo>
                    <a:pt x="8790" y="5218"/>
                    <a:pt x="8460" y="5267"/>
                    <a:pt x="8083" y="5267"/>
                  </a:cubicBezTo>
                  <a:cubicBezTo>
                    <a:pt x="6351" y="5267"/>
                    <a:pt x="3615" y="4227"/>
                    <a:pt x="2903" y="3570"/>
                  </a:cubicBezTo>
                  <a:cubicBezTo>
                    <a:pt x="2769" y="3436"/>
                    <a:pt x="2702" y="3303"/>
                    <a:pt x="2636" y="3103"/>
                  </a:cubicBezTo>
                  <a:cubicBezTo>
                    <a:pt x="2402" y="3170"/>
                    <a:pt x="2002" y="3336"/>
                    <a:pt x="1902" y="3970"/>
                  </a:cubicBezTo>
                  <a:cubicBezTo>
                    <a:pt x="1735" y="4904"/>
                    <a:pt x="1201" y="7172"/>
                    <a:pt x="1101" y="8807"/>
                  </a:cubicBezTo>
                  <a:cubicBezTo>
                    <a:pt x="1035" y="10441"/>
                    <a:pt x="0" y="12943"/>
                    <a:pt x="1668" y="13377"/>
                  </a:cubicBezTo>
                  <a:cubicBezTo>
                    <a:pt x="2775" y="13659"/>
                    <a:pt x="4857" y="13998"/>
                    <a:pt x="6837" y="13998"/>
                  </a:cubicBezTo>
                  <a:cubicBezTo>
                    <a:pt x="7901" y="13998"/>
                    <a:pt x="8935" y="13900"/>
                    <a:pt x="9774" y="13644"/>
                  </a:cubicBezTo>
                  <a:cubicBezTo>
                    <a:pt x="12142" y="12877"/>
                    <a:pt x="14477" y="11876"/>
                    <a:pt x="15878" y="11309"/>
                  </a:cubicBezTo>
                  <a:cubicBezTo>
                    <a:pt x="17279" y="10742"/>
                    <a:pt x="19881" y="8740"/>
                    <a:pt x="19448" y="6505"/>
                  </a:cubicBezTo>
                  <a:cubicBezTo>
                    <a:pt x="19014" y="4304"/>
                    <a:pt x="18047" y="3803"/>
                    <a:pt x="16145" y="3737"/>
                  </a:cubicBezTo>
                  <a:lnTo>
                    <a:pt x="14277" y="3703"/>
                  </a:lnTo>
                  <a:cubicBezTo>
                    <a:pt x="14277" y="3703"/>
                    <a:pt x="13377" y="2202"/>
                    <a:pt x="13076" y="1402"/>
                  </a:cubicBezTo>
                  <a:cubicBezTo>
                    <a:pt x="12843" y="801"/>
                    <a:pt x="11409" y="234"/>
                    <a:pt x="10741" y="1"/>
                  </a:cubicBezTo>
                  <a:close/>
                </a:path>
              </a:pathLst>
            </a:custGeom>
            <a:solidFill>
              <a:srgbClr val="000000"/>
            </a:solidFill>
            <a:ln>
              <a:noFill/>
            </a:ln>
          </p:spPr>
          <p:txBody>
            <a:bodyPr spcFirstLastPara="1" wrap="square" lIns="121900" tIns="121900" rIns="121900" bIns="121900" anchor="ctr" anchorCtr="0">
              <a:noAutofit/>
            </a:bodyPr>
            <a:lstStyle/>
            <a:p>
              <a:endParaRPr sz="2400" dirty="0"/>
            </a:p>
          </p:txBody>
        </p:sp>
        <p:sp>
          <p:nvSpPr>
            <p:cNvPr id="2835" name="Google Shape;2835;p39"/>
            <p:cNvSpPr/>
            <p:nvPr/>
          </p:nvSpPr>
          <p:spPr>
            <a:xfrm>
              <a:off x="2633550" y="7139900"/>
              <a:ext cx="535425" cy="317350"/>
            </a:xfrm>
            <a:custGeom>
              <a:avLst/>
              <a:gdLst/>
              <a:ahLst/>
              <a:cxnLst/>
              <a:rect l="l" t="t" r="r" b="b"/>
              <a:pathLst>
                <a:path w="21417" h="12694" extrusionOk="0">
                  <a:moveTo>
                    <a:pt x="3136" y="1"/>
                  </a:moveTo>
                  <a:cubicBezTo>
                    <a:pt x="2836" y="701"/>
                    <a:pt x="2269" y="2136"/>
                    <a:pt x="1936" y="3603"/>
                  </a:cubicBezTo>
                  <a:cubicBezTo>
                    <a:pt x="1469" y="5705"/>
                    <a:pt x="835" y="8140"/>
                    <a:pt x="701" y="8407"/>
                  </a:cubicBezTo>
                  <a:cubicBezTo>
                    <a:pt x="535" y="8640"/>
                    <a:pt x="1" y="10475"/>
                    <a:pt x="201" y="11175"/>
                  </a:cubicBezTo>
                  <a:cubicBezTo>
                    <a:pt x="368" y="11842"/>
                    <a:pt x="1535" y="12109"/>
                    <a:pt x="3670" y="12276"/>
                  </a:cubicBezTo>
                  <a:cubicBezTo>
                    <a:pt x="5805" y="12443"/>
                    <a:pt x="11075" y="12510"/>
                    <a:pt x="13577" y="12643"/>
                  </a:cubicBezTo>
                  <a:cubicBezTo>
                    <a:pt x="14163" y="12675"/>
                    <a:pt x="14762" y="12693"/>
                    <a:pt x="15353" y="12693"/>
                  </a:cubicBezTo>
                  <a:cubicBezTo>
                    <a:pt x="17251" y="12693"/>
                    <a:pt x="19064" y="12502"/>
                    <a:pt x="20082" y="11943"/>
                  </a:cubicBezTo>
                  <a:cubicBezTo>
                    <a:pt x="21416" y="11209"/>
                    <a:pt x="21416" y="9641"/>
                    <a:pt x="21349" y="8473"/>
                  </a:cubicBezTo>
                  <a:cubicBezTo>
                    <a:pt x="21283" y="7273"/>
                    <a:pt x="20115" y="6672"/>
                    <a:pt x="18914" y="6572"/>
                  </a:cubicBezTo>
                  <a:cubicBezTo>
                    <a:pt x="17714" y="6472"/>
                    <a:pt x="16613" y="6138"/>
                    <a:pt x="15946" y="4571"/>
                  </a:cubicBezTo>
                  <a:cubicBezTo>
                    <a:pt x="15278" y="2969"/>
                    <a:pt x="14244" y="1535"/>
                    <a:pt x="12777" y="968"/>
                  </a:cubicBezTo>
                  <a:cubicBezTo>
                    <a:pt x="12677" y="935"/>
                    <a:pt x="12610" y="935"/>
                    <a:pt x="12476" y="901"/>
                  </a:cubicBezTo>
                  <a:lnTo>
                    <a:pt x="12476" y="901"/>
                  </a:lnTo>
                  <a:cubicBezTo>
                    <a:pt x="12643" y="1502"/>
                    <a:pt x="12710" y="1869"/>
                    <a:pt x="12510" y="2302"/>
                  </a:cubicBezTo>
                  <a:cubicBezTo>
                    <a:pt x="12209" y="2904"/>
                    <a:pt x="11305" y="3864"/>
                    <a:pt x="9357" y="3864"/>
                  </a:cubicBezTo>
                  <a:cubicBezTo>
                    <a:pt x="8715" y="3864"/>
                    <a:pt x="7958" y="3760"/>
                    <a:pt x="7073" y="3503"/>
                  </a:cubicBezTo>
                  <a:cubicBezTo>
                    <a:pt x="4271" y="2669"/>
                    <a:pt x="3337" y="1535"/>
                    <a:pt x="3136" y="1"/>
                  </a:cubicBezTo>
                  <a:close/>
                </a:path>
              </a:pathLst>
            </a:custGeom>
            <a:solidFill>
              <a:srgbClr val="000000"/>
            </a:solidFill>
            <a:ln>
              <a:noFill/>
            </a:ln>
          </p:spPr>
          <p:txBody>
            <a:bodyPr spcFirstLastPara="1" wrap="square" lIns="121900" tIns="121900" rIns="121900" bIns="121900" anchor="ctr" anchorCtr="0">
              <a:noAutofit/>
            </a:bodyPr>
            <a:lstStyle/>
            <a:p>
              <a:endParaRPr sz="2400" dirty="0"/>
            </a:p>
          </p:txBody>
        </p:sp>
        <p:sp>
          <p:nvSpPr>
            <p:cNvPr id="2836" name="Google Shape;2836;p39"/>
            <p:cNvSpPr/>
            <p:nvPr/>
          </p:nvSpPr>
          <p:spPr>
            <a:xfrm>
              <a:off x="2710275" y="6962000"/>
              <a:ext cx="241025" cy="274525"/>
            </a:xfrm>
            <a:custGeom>
              <a:avLst/>
              <a:gdLst/>
              <a:ahLst/>
              <a:cxnLst/>
              <a:rect l="l" t="t" r="r" b="b"/>
              <a:pathLst>
                <a:path w="9641" h="10981" extrusionOk="0">
                  <a:moveTo>
                    <a:pt x="2664" y="0"/>
                  </a:moveTo>
                  <a:cubicBezTo>
                    <a:pt x="1409" y="0"/>
                    <a:pt x="401" y="45"/>
                    <a:pt x="401" y="45"/>
                  </a:cubicBezTo>
                  <a:cubicBezTo>
                    <a:pt x="401" y="45"/>
                    <a:pt x="201" y="3481"/>
                    <a:pt x="34" y="5749"/>
                  </a:cubicBezTo>
                  <a:cubicBezTo>
                    <a:pt x="1" y="6249"/>
                    <a:pt x="1" y="6716"/>
                    <a:pt x="34" y="7117"/>
                  </a:cubicBezTo>
                  <a:cubicBezTo>
                    <a:pt x="234" y="8684"/>
                    <a:pt x="1202" y="9785"/>
                    <a:pt x="4004" y="10619"/>
                  </a:cubicBezTo>
                  <a:cubicBezTo>
                    <a:pt x="4889" y="10876"/>
                    <a:pt x="5646" y="10980"/>
                    <a:pt x="6288" y="10980"/>
                  </a:cubicBezTo>
                  <a:cubicBezTo>
                    <a:pt x="8236" y="10980"/>
                    <a:pt x="9140" y="10020"/>
                    <a:pt x="9441" y="9418"/>
                  </a:cubicBezTo>
                  <a:cubicBezTo>
                    <a:pt x="9641" y="8985"/>
                    <a:pt x="9574" y="8618"/>
                    <a:pt x="9407" y="8017"/>
                  </a:cubicBezTo>
                  <a:cubicBezTo>
                    <a:pt x="9274" y="7517"/>
                    <a:pt x="9074" y="6883"/>
                    <a:pt x="8940" y="5949"/>
                  </a:cubicBezTo>
                  <a:cubicBezTo>
                    <a:pt x="8574" y="3914"/>
                    <a:pt x="8407" y="479"/>
                    <a:pt x="8407" y="479"/>
                  </a:cubicBezTo>
                  <a:cubicBezTo>
                    <a:pt x="8407" y="479"/>
                    <a:pt x="6605" y="178"/>
                    <a:pt x="4637" y="45"/>
                  </a:cubicBezTo>
                  <a:cubicBezTo>
                    <a:pt x="3981" y="12"/>
                    <a:pt x="3292" y="0"/>
                    <a:pt x="2664" y="0"/>
                  </a:cubicBezTo>
                  <a:close/>
                </a:path>
              </a:pathLst>
            </a:custGeom>
            <a:solidFill>
              <a:srgbClr val="F0BCBC"/>
            </a:solidFill>
            <a:ln>
              <a:noFill/>
            </a:ln>
          </p:spPr>
          <p:txBody>
            <a:bodyPr spcFirstLastPara="1" wrap="square" lIns="121900" tIns="121900" rIns="121900" bIns="121900" anchor="ctr" anchorCtr="0">
              <a:noAutofit/>
            </a:bodyPr>
            <a:lstStyle/>
            <a:p>
              <a:endParaRPr sz="2400" dirty="0"/>
            </a:p>
          </p:txBody>
        </p:sp>
        <p:sp>
          <p:nvSpPr>
            <p:cNvPr id="2837" name="Google Shape;2837;p39"/>
            <p:cNvSpPr/>
            <p:nvPr/>
          </p:nvSpPr>
          <p:spPr>
            <a:xfrm>
              <a:off x="2791175" y="7092375"/>
              <a:ext cx="35875" cy="60050"/>
            </a:xfrm>
            <a:custGeom>
              <a:avLst/>
              <a:gdLst/>
              <a:ahLst/>
              <a:cxnLst/>
              <a:rect l="l" t="t" r="r" b="b"/>
              <a:pathLst>
                <a:path w="1435" h="2402" extrusionOk="0">
                  <a:moveTo>
                    <a:pt x="794" y="0"/>
                  </a:moveTo>
                  <a:cubicBezTo>
                    <a:pt x="719" y="0"/>
                    <a:pt x="645" y="45"/>
                    <a:pt x="601" y="134"/>
                  </a:cubicBezTo>
                  <a:cubicBezTo>
                    <a:pt x="301" y="601"/>
                    <a:pt x="0" y="1668"/>
                    <a:pt x="1034" y="2369"/>
                  </a:cubicBezTo>
                  <a:cubicBezTo>
                    <a:pt x="1068" y="2369"/>
                    <a:pt x="1101" y="2402"/>
                    <a:pt x="1168" y="2402"/>
                  </a:cubicBezTo>
                  <a:cubicBezTo>
                    <a:pt x="1235" y="2402"/>
                    <a:pt x="1301" y="2369"/>
                    <a:pt x="1368" y="2302"/>
                  </a:cubicBezTo>
                  <a:cubicBezTo>
                    <a:pt x="1435" y="2169"/>
                    <a:pt x="1401" y="2035"/>
                    <a:pt x="1301" y="1968"/>
                  </a:cubicBezTo>
                  <a:cubicBezTo>
                    <a:pt x="401" y="1368"/>
                    <a:pt x="934" y="467"/>
                    <a:pt x="1001" y="367"/>
                  </a:cubicBezTo>
                  <a:cubicBezTo>
                    <a:pt x="1068" y="267"/>
                    <a:pt x="1034" y="100"/>
                    <a:pt x="901" y="34"/>
                  </a:cubicBezTo>
                  <a:cubicBezTo>
                    <a:pt x="868" y="11"/>
                    <a:pt x="831" y="0"/>
                    <a:pt x="794" y="0"/>
                  </a:cubicBezTo>
                  <a:close/>
                </a:path>
              </a:pathLst>
            </a:custGeom>
            <a:solidFill>
              <a:srgbClr val="000000"/>
            </a:solidFill>
            <a:ln>
              <a:noFill/>
            </a:ln>
          </p:spPr>
          <p:txBody>
            <a:bodyPr spcFirstLastPara="1" wrap="square" lIns="121900" tIns="121900" rIns="121900" bIns="121900" anchor="ctr" anchorCtr="0">
              <a:noAutofit/>
            </a:bodyPr>
            <a:lstStyle/>
            <a:p>
              <a:endParaRPr sz="2400" dirty="0"/>
            </a:p>
          </p:txBody>
        </p:sp>
        <p:sp>
          <p:nvSpPr>
            <p:cNvPr id="2838" name="Google Shape;2838;p39"/>
            <p:cNvSpPr/>
            <p:nvPr/>
          </p:nvSpPr>
          <p:spPr>
            <a:xfrm>
              <a:off x="3294025" y="7090650"/>
              <a:ext cx="213525" cy="157950"/>
            </a:xfrm>
            <a:custGeom>
              <a:avLst/>
              <a:gdLst/>
              <a:ahLst/>
              <a:cxnLst/>
              <a:rect l="l" t="t" r="r" b="b"/>
              <a:pathLst>
                <a:path w="8541" h="6318" extrusionOk="0">
                  <a:moveTo>
                    <a:pt x="8402" y="1"/>
                  </a:moveTo>
                  <a:cubicBezTo>
                    <a:pt x="8166" y="1"/>
                    <a:pt x="7350" y="47"/>
                    <a:pt x="6072" y="603"/>
                  </a:cubicBezTo>
                  <a:cubicBezTo>
                    <a:pt x="6038" y="636"/>
                    <a:pt x="5972" y="636"/>
                    <a:pt x="5938" y="670"/>
                  </a:cubicBezTo>
                  <a:cubicBezTo>
                    <a:pt x="5772" y="703"/>
                    <a:pt x="5571" y="770"/>
                    <a:pt x="5371" y="803"/>
                  </a:cubicBezTo>
                  <a:cubicBezTo>
                    <a:pt x="4963" y="872"/>
                    <a:pt x="4491" y="899"/>
                    <a:pt x="4007" y="899"/>
                  </a:cubicBezTo>
                  <a:cubicBezTo>
                    <a:pt x="2391" y="899"/>
                    <a:pt x="635" y="603"/>
                    <a:pt x="635" y="603"/>
                  </a:cubicBezTo>
                  <a:cubicBezTo>
                    <a:pt x="635" y="603"/>
                    <a:pt x="1" y="2971"/>
                    <a:pt x="368" y="4139"/>
                  </a:cubicBezTo>
                  <a:cubicBezTo>
                    <a:pt x="434" y="4339"/>
                    <a:pt x="534" y="4472"/>
                    <a:pt x="635" y="4606"/>
                  </a:cubicBezTo>
                  <a:cubicBezTo>
                    <a:pt x="1341" y="5285"/>
                    <a:pt x="4060" y="6318"/>
                    <a:pt x="5784" y="6318"/>
                  </a:cubicBezTo>
                  <a:cubicBezTo>
                    <a:pt x="6177" y="6318"/>
                    <a:pt x="6518" y="6264"/>
                    <a:pt x="6772" y="6140"/>
                  </a:cubicBezTo>
                  <a:cubicBezTo>
                    <a:pt x="8140" y="5507"/>
                    <a:pt x="8540" y="4239"/>
                    <a:pt x="8507" y="2104"/>
                  </a:cubicBezTo>
                  <a:cubicBezTo>
                    <a:pt x="8473" y="1670"/>
                    <a:pt x="8473" y="1304"/>
                    <a:pt x="8473" y="1037"/>
                  </a:cubicBezTo>
                  <a:cubicBezTo>
                    <a:pt x="8473" y="3"/>
                    <a:pt x="8473" y="3"/>
                    <a:pt x="8473" y="3"/>
                  </a:cubicBezTo>
                  <a:cubicBezTo>
                    <a:pt x="8473" y="3"/>
                    <a:pt x="8449" y="1"/>
                    <a:pt x="8402" y="1"/>
                  </a:cubicBezTo>
                  <a:close/>
                </a:path>
              </a:pathLst>
            </a:custGeom>
            <a:solidFill>
              <a:schemeClr val="dk2"/>
            </a:solidFill>
            <a:ln>
              <a:noFill/>
            </a:ln>
          </p:spPr>
          <p:txBody>
            <a:bodyPr spcFirstLastPara="1" wrap="square" lIns="121900" tIns="121900" rIns="121900" bIns="121900" anchor="ctr" anchorCtr="0">
              <a:noAutofit/>
            </a:bodyPr>
            <a:lstStyle/>
            <a:p>
              <a:endParaRPr sz="2400" dirty="0"/>
            </a:p>
          </p:txBody>
        </p:sp>
        <p:sp>
          <p:nvSpPr>
            <p:cNvPr id="2839" name="Google Shape;2839;p39"/>
            <p:cNvSpPr/>
            <p:nvPr/>
          </p:nvSpPr>
          <p:spPr>
            <a:xfrm>
              <a:off x="3407450" y="7140125"/>
              <a:ext cx="30875" cy="53175"/>
            </a:xfrm>
            <a:custGeom>
              <a:avLst/>
              <a:gdLst/>
              <a:ahLst/>
              <a:cxnLst/>
              <a:rect l="l" t="t" r="r" b="b"/>
              <a:pathLst>
                <a:path w="1235" h="2127" extrusionOk="0">
                  <a:moveTo>
                    <a:pt x="962" y="0"/>
                  </a:moveTo>
                  <a:cubicBezTo>
                    <a:pt x="885" y="0"/>
                    <a:pt x="808" y="44"/>
                    <a:pt x="768" y="125"/>
                  </a:cubicBezTo>
                  <a:cubicBezTo>
                    <a:pt x="734" y="158"/>
                    <a:pt x="0" y="1293"/>
                    <a:pt x="801" y="2060"/>
                  </a:cubicBezTo>
                  <a:cubicBezTo>
                    <a:pt x="834" y="2127"/>
                    <a:pt x="901" y="2127"/>
                    <a:pt x="968" y="2127"/>
                  </a:cubicBezTo>
                  <a:cubicBezTo>
                    <a:pt x="1034" y="2127"/>
                    <a:pt x="1101" y="2127"/>
                    <a:pt x="1134" y="2060"/>
                  </a:cubicBezTo>
                  <a:cubicBezTo>
                    <a:pt x="1235" y="1960"/>
                    <a:pt x="1235" y="1826"/>
                    <a:pt x="1134" y="1726"/>
                  </a:cubicBezTo>
                  <a:cubicBezTo>
                    <a:pt x="634" y="1226"/>
                    <a:pt x="1134" y="392"/>
                    <a:pt x="1168" y="359"/>
                  </a:cubicBezTo>
                  <a:cubicBezTo>
                    <a:pt x="1235" y="259"/>
                    <a:pt x="1201" y="125"/>
                    <a:pt x="1101" y="58"/>
                  </a:cubicBezTo>
                  <a:cubicBezTo>
                    <a:pt x="1062" y="19"/>
                    <a:pt x="1012" y="0"/>
                    <a:pt x="962" y="0"/>
                  </a:cubicBezTo>
                  <a:close/>
                </a:path>
              </a:pathLst>
            </a:custGeom>
            <a:solidFill>
              <a:srgbClr val="000000"/>
            </a:solidFill>
            <a:ln>
              <a:noFill/>
            </a:ln>
          </p:spPr>
          <p:txBody>
            <a:bodyPr spcFirstLastPara="1" wrap="square" lIns="121900" tIns="121900" rIns="121900" bIns="121900" anchor="ctr" anchorCtr="0">
              <a:noAutofit/>
            </a:bodyPr>
            <a:lstStyle/>
            <a:p>
              <a:endParaRPr sz="2400" dirty="0"/>
            </a:p>
          </p:txBody>
        </p:sp>
        <p:sp>
          <p:nvSpPr>
            <p:cNvPr id="2840" name="Google Shape;2840;p39"/>
            <p:cNvSpPr/>
            <p:nvPr/>
          </p:nvSpPr>
          <p:spPr>
            <a:xfrm>
              <a:off x="2634400" y="4461325"/>
              <a:ext cx="1076625" cy="2651825"/>
            </a:xfrm>
            <a:custGeom>
              <a:avLst/>
              <a:gdLst/>
              <a:ahLst/>
              <a:cxnLst/>
              <a:rect l="l" t="t" r="r" b="b"/>
              <a:pathLst>
                <a:path w="43065" h="106073" extrusionOk="0">
                  <a:moveTo>
                    <a:pt x="34692" y="0"/>
                  </a:moveTo>
                  <a:lnTo>
                    <a:pt x="13343" y="1702"/>
                  </a:lnTo>
                  <a:cubicBezTo>
                    <a:pt x="13343" y="1702"/>
                    <a:pt x="9874" y="8139"/>
                    <a:pt x="8273" y="14844"/>
                  </a:cubicBezTo>
                  <a:cubicBezTo>
                    <a:pt x="6672" y="21516"/>
                    <a:pt x="6805" y="26419"/>
                    <a:pt x="7639" y="29755"/>
                  </a:cubicBezTo>
                  <a:cubicBezTo>
                    <a:pt x="8473" y="33057"/>
                    <a:pt x="7839" y="33825"/>
                    <a:pt x="8473" y="35759"/>
                  </a:cubicBezTo>
                  <a:cubicBezTo>
                    <a:pt x="9073" y="37694"/>
                    <a:pt x="8173" y="38561"/>
                    <a:pt x="8473" y="40296"/>
                  </a:cubicBezTo>
                  <a:cubicBezTo>
                    <a:pt x="8740" y="42030"/>
                    <a:pt x="8173" y="43765"/>
                    <a:pt x="8239" y="46300"/>
                  </a:cubicBezTo>
                  <a:cubicBezTo>
                    <a:pt x="8340" y="48869"/>
                    <a:pt x="7839" y="55206"/>
                    <a:pt x="7039" y="59109"/>
                  </a:cubicBezTo>
                  <a:cubicBezTo>
                    <a:pt x="6238" y="62979"/>
                    <a:pt x="5538" y="66715"/>
                    <a:pt x="5004" y="69483"/>
                  </a:cubicBezTo>
                  <a:cubicBezTo>
                    <a:pt x="4503" y="72252"/>
                    <a:pt x="2068" y="81592"/>
                    <a:pt x="2002" y="85061"/>
                  </a:cubicBezTo>
                  <a:cubicBezTo>
                    <a:pt x="1902" y="88530"/>
                    <a:pt x="1768" y="93167"/>
                    <a:pt x="1768" y="93167"/>
                  </a:cubicBezTo>
                  <a:cubicBezTo>
                    <a:pt x="1768" y="93167"/>
                    <a:pt x="1694" y="93139"/>
                    <a:pt x="1586" y="93139"/>
                  </a:cubicBezTo>
                  <a:cubicBezTo>
                    <a:pt x="1342" y="93139"/>
                    <a:pt x="927" y="93284"/>
                    <a:pt x="834" y="94234"/>
                  </a:cubicBezTo>
                  <a:cubicBezTo>
                    <a:pt x="701" y="95569"/>
                    <a:pt x="501" y="96903"/>
                    <a:pt x="300" y="97637"/>
                  </a:cubicBezTo>
                  <a:cubicBezTo>
                    <a:pt x="67" y="98371"/>
                    <a:pt x="0" y="99672"/>
                    <a:pt x="1034" y="99838"/>
                  </a:cubicBezTo>
                  <a:cubicBezTo>
                    <a:pt x="2068" y="99972"/>
                    <a:pt x="3436" y="100072"/>
                    <a:pt x="3436" y="100072"/>
                  </a:cubicBezTo>
                  <a:cubicBezTo>
                    <a:pt x="3436" y="100072"/>
                    <a:pt x="4444" y="100027"/>
                    <a:pt x="5699" y="100027"/>
                  </a:cubicBezTo>
                  <a:cubicBezTo>
                    <a:pt x="6327" y="100027"/>
                    <a:pt x="7016" y="100039"/>
                    <a:pt x="7672" y="100072"/>
                  </a:cubicBezTo>
                  <a:cubicBezTo>
                    <a:pt x="9674" y="100205"/>
                    <a:pt x="11475" y="100506"/>
                    <a:pt x="11475" y="100506"/>
                  </a:cubicBezTo>
                  <a:cubicBezTo>
                    <a:pt x="11475" y="100506"/>
                    <a:pt x="12005" y="100610"/>
                    <a:pt x="12549" y="100610"/>
                  </a:cubicBezTo>
                  <a:cubicBezTo>
                    <a:pt x="13113" y="100610"/>
                    <a:pt x="13693" y="100497"/>
                    <a:pt x="13710" y="100039"/>
                  </a:cubicBezTo>
                  <a:cubicBezTo>
                    <a:pt x="13777" y="99105"/>
                    <a:pt x="13777" y="98037"/>
                    <a:pt x="13944" y="97103"/>
                  </a:cubicBezTo>
                  <a:cubicBezTo>
                    <a:pt x="14110" y="96169"/>
                    <a:pt x="14277" y="94835"/>
                    <a:pt x="13944" y="94768"/>
                  </a:cubicBezTo>
                  <a:lnTo>
                    <a:pt x="13610" y="94668"/>
                  </a:lnTo>
                  <a:cubicBezTo>
                    <a:pt x="13610" y="94668"/>
                    <a:pt x="14811" y="90632"/>
                    <a:pt x="15211" y="88664"/>
                  </a:cubicBezTo>
                  <a:cubicBezTo>
                    <a:pt x="15611" y="86729"/>
                    <a:pt x="15611" y="80958"/>
                    <a:pt x="15611" y="80958"/>
                  </a:cubicBezTo>
                  <a:cubicBezTo>
                    <a:pt x="15611" y="80958"/>
                    <a:pt x="17379" y="76889"/>
                    <a:pt x="17579" y="75755"/>
                  </a:cubicBezTo>
                  <a:cubicBezTo>
                    <a:pt x="17780" y="74587"/>
                    <a:pt x="17813" y="71251"/>
                    <a:pt x="18347" y="70718"/>
                  </a:cubicBezTo>
                  <a:cubicBezTo>
                    <a:pt x="18880" y="70151"/>
                    <a:pt x="20748" y="67349"/>
                    <a:pt x="20982" y="65080"/>
                  </a:cubicBezTo>
                  <a:cubicBezTo>
                    <a:pt x="21215" y="62846"/>
                    <a:pt x="23950" y="49739"/>
                    <a:pt x="23951" y="49736"/>
                  </a:cubicBezTo>
                  <a:lnTo>
                    <a:pt x="23951" y="49736"/>
                  </a:lnTo>
                  <a:cubicBezTo>
                    <a:pt x="23951" y="49739"/>
                    <a:pt x="23517" y="61712"/>
                    <a:pt x="23951" y="67282"/>
                  </a:cubicBezTo>
                  <a:cubicBezTo>
                    <a:pt x="24384" y="72819"/>
                    <a:pt x="24551" y="76255"/>
                    <a:pt x="24618" y="79924"/>
                  </a:cubicBezTo>
                  <a:cubicBezTo>
                    <a:pt x="24685" y="83593"/>
                    <a:pt x="25185" y="89931"/>
                    <a:pt x="25485" y="93234"/>
                  </a:cubicBezTo>
                  <a:cubicBezTo>
                    <a:pt x="25785" y="96536"/>
                    <a:pt x="25852" y="97537"/>
                    <a:pt x="25852" y="97537"/>
                  </a:cubicBezTo>
                  <a:cubicBezTo>
                    <a:pt x="25852" y="97537"/>
                    <a:pt x="25828" y="97532"/>
                    <a:pt x="25788" y="97532"/>
                  </a:cubicBezTo>
                  <a:cubicBezTo>
                    <a:pt x="25579" y="97532"/>
                    <a:pt x="24924" y="97672"/>
                    <a:pt x="24785" y="99405"/>
                  </a:cubicBezTo>
                  <a:cubicBezTo>
                    <a:pt x="24618" y="101506"/>
                    <a:pt x="24318" y="104108"/>
                    <a:pt x="25152" y="104875"/>
                  </a:cubicBezTo>
                  <a:cubicBezTo>
                    <a:pt x="25985" y="105609"/>
                    <a:pt x="27020" y="105776"/>
                    <a:pt x="27020" y="105776"/>
                  </a:cubicBezTo>
                  <a:cubicBezTo>
                    <a:pt x="27020" y="105776"/>
                    <a:pt x="28776" y="106072"/>
                    <a:pt x="30392" y="106072"/>
                  </a:cubicBezTo>
                  <a:cubicBezTo>
                    <a:pt x="30876" y="106072"/>
                    <a:pt x="31348" y="106045"/>
                    <a:pt x="31756" y="105976"/>
                  </a:cubicBezTo>
                  <a:lnTo>
                    <a:pt x="32323" y="105843"/>
                  </a:lnTo>
                  <a:cubicBezTo>
                    <a:pt x="32357" y="105809"/>
                    <a:pt x="32423" y="105809"/>
                    <a:pt x="32457" y="105776"/>
                  </a:cubicBezTo>
                  <a:cubicBezTo>
                    <a:pt x="33650" y="105231"/>
                    <a:pt x="34420" y="105171"/>
                    <a:pt x="34703" y="105171"/>
                  </a:cubicBezTo>
                  <a:cubicBezTo>
                    <a:pt x="34784" y="105171"/>
                    <a:pt x="34825" y="105176"/>
                    <a:pt x="34825" y="105176"/>
                  </a:cubicBezTo>
                  <a:cubicBezTo>
                    <a:pt x="34825" y="105176"/>
                    <a:pt x="36927" y="105009"/>
                    <a:pt x="36927" y="103775"/>
                  </a:cubicBezTo>
                  <a:cubicBezTo>
                    <a:pt x="36927" y="102574"/>
                    <a:pt x="36827" y="101239"/>
                    <a:pt x="36927" y="100172"/>
                  </a:cubicBezTo>
                  <a:cubicBezTo>
                    <a:pt x="37060" y="99138"/>
                    <a:pt x="37027" y="98804"/>
                    <a:pt x="36793" y="98537"/>
                  </a:cubicBezTo>
                  <a:lnTo>
                    <a:pt x="36560" y="98304"/>
                  </a:lnTo>
                  <a:cubicBezTo>
                    <a:pt x="36560" y="98304"/>
                    <a:pt x="37294" y="94535"/>
                    <a:pt x="37494" y="92900"/>
                  </a:cubicBezTo>
                  <a:cubicBezTo>
                    <a:pt x="37694" y="91299"/>
                    <a:pt x="37861" y="84994"/>
                    <a:pt x="37494" y="81659"/>
                  </a:cubicBezTo>
                  <a:cubicBezTo>
                    <a:pt x="37093" y="78290"/>
                    <a:pt x="37727" y="76922"/>
                    <a:pt x="38328" y="74620"/>
                  </a:cubicBezTo>
                  <a:cubicBezTo>
                    <a:pt x="38961" y="72352"/>
                    <a:pt x="38828" y="69450"/>
                    <a:pt x="38561" y="67749"/>
                  </a:cubicBezTo>
                  <a:cubicBezTo>
                    <a:pt x="38294" y="66081"/>
                    <a:pt x="38061" y="63179"/>
                    <a:pt x="38795" y="59343"/>
                  </a:cubicBezTo>
                  <a:cubicBezTo>
                    <a:pt x="39495" y="55507"/>
                    <a:pt x="40329" y="48769"/>
                    <a:pt x="40496" y="47201"/>
                  </a:cubicBezTo>
                  <a:cubicBezTo>
                    <a:pt x="40663" y="45633"/>
                    <a:pt x="42431" y="30989"/>
                    <a:pt x="42697" y="27987"/>
                  </a:cubicBezTo>
                  <a:cubicBezTo>
                    <a:pt x="42964" y="24985"/>
                    <a:pt x="43064" y="22516"/>
                    <a:pt x="43064" y="22516"/>
                  </a:cubicBezTo>
                  <a:lnTo>
                    <a:pt x="41230" y="10975"/>
                  </a:lnTo>
                  <a:lnTo>
                    <a:pt x="34692" y="0"/>
                  </a:lnTo>
                  <a:close/>
                </a:path>
              </a:pathLst>
            </a:custGeom>
            <a:solidFill>
              <a:schemeClr val="accent4"/>
            </a:solidFill>
            <a:ln>
              <a:noFill/>
            </a:ln>
          </p:spPr>
          <p:txBody>
            <a:bodyPr spcFirstLastPara="1" wrap="square" lIns="121900" tIns="121900" rIns="121900" bIns="121900" anchor="ctr" anchorCtr="0">
              <a:noAutofit/>
            </a:bodyPr>
            <a:lstStyle/>
            <a:p>
              <a:endParaRPr sz="2400" dirty="0"/>
            </a:p>
          </p:txBody>
        </p:sp>
        <p:sp>
          <p:nvSpPr>
            <p:cNvPr id="2841" name="Google Shape;2841;p39"/>
            <p:cNvSpPr/>
            <p:nvPr/>
          </p:nvSpPr>
          <p:spPr>
            <a:xfrm>
              <a:off x="2987150" y="5164100"/>
              <a:ext cx="90075" cy="16100"/>
            </a:xfrm>
            <a:custGeom>
              <a:avLst/>
              <a:gdLst/>
              <a:ahLst/>
              <a:cxnLst/>
              <a:rect l="l" t="t" r="r" b="b"/>
              <a:pathLst>
                <a:path w="3603" h="644" extrusionOk="0">
                  <a:moveTo>
                    <a:pt x="247" y="1"/>
                  </a:moveTo>
                  <a:cubicBezTo>
                    <a:pt x="158" y="1"/>
                    <a:pt x="61" y="66"/>
                    <a:pt x="34" y="176"/>
                  </a:cubicBezTo>
                  <a:cubicBezTo>
                    <a:pt x="0" y="310"/>
                    <a:pt x="100" y="443"/>
                    <a:pt x="200" y="476"/>
                  </a:cubicBezTo>
                  <a:cubicBezTo>
                    <a:pt x="267" y="476"/>
                    <a:pt x="1001" y="643"/>
                    <a:pt x="1935" y="643"/>
                  </a:cubicBezTo>
                  <a:cubicBezTo>
                    <a:pt x="2402" y="643"/>
                    <a:pt x="2902" y="610"/>
                    <a:pt x="3403" y="476"/>
                  </a:cubicBezTo>
                  <a:cubicBezTo>
                    <a:pt x="3536" y="443"/>
                    <a:pt x="3603" y="310"/>
                    <a:pt x="3570" y="176"/>
                  </a:cubicBezTo>
                  <a:cubicBezTo>
                    <a:pt x="3542" y="66"/>
                    <a:pt x="3446" y="1"/>
                    <a:pt x="3337" y="1"/>
                  </a:cubicBezTo>
                  <a:cubicBezTo>
                    <a:pt x="3315" y="1"/>
                    <a:pt x="3292" y="4"/>
                    <a:pt x="3269" y="9"/>
                  </a:cubicBezTo>
                  <a:cubicBezTo>
                    <a:pt x="2836" y="132"/>
                    <a:pt x="2365" y="173"/>
                    <a:pt x="1929" y="173"/>
                  </a:cubicBezTo>
                  <a:cubicBezTo>
                    <a:pt x="1057" y="173"/>
                    <a:pt x="323" y="9"/>
                    <a:pt x="301" y="9"/>
                  </a:cubicBezTo>
                  <a:cubicBezTo>
                    <a:pt x="283" y="4"/>
                    <a:pt x="265" y="1"/>
                    <a:pt x="247" y="1"/>
                  </a:cubicBezTo>
                  <a:close/>
                </a:path>
              </a:pathLst>
            </a:custGeom>
            <a:solidFill>
              <a:srgbClr val="000000"/>
            </a:solidFill>
            <a:ln>
              <a:noFill/>
            </a:ln>
          </p:spPr>
          <p:txBody>
            <a:bodyPr spcFirstLastPara="1" wrap="square" lIns="121900" tIns="121900" rIns="121900" bIns="121900" anchor="ctr" anchorCtr="0">
              <a:noAutofit/>
            </a:bodyPr>
            <a:lstStyle/>
            <a:p>
              <a:endParaRPr sz="2400" dirty="0"/>
            </a:p>
          </p:txBody>
        </p:sp>
        <p:sp>
          <p:nvSpPr>
            <p:cNvPr id="2842" name="Google Shape;2842;p39"/>
            <p:cNvSpPr/>
            <p:nvPr/>
          </p:nvSpPr>
          <p:spPr>
            <a:xfrm>
              <a:off x="2949625" y="5184850"/>
              <a:ext cx="175150" cy="64550"/>
            </a:xfrm>
            <a:custGeom>
              <a:avLst/>
              <a:gdLst/>
              <a:ahLst/>
              <a:cxnLst/>
              <a:rect l="l" t="t" r="r" b="b"/>
              <a:pathLst>
                <a:path w="7006" h="2582" extrusionOk="0">
                  <a:moveTo>
                    <a:pt x="6723" y="1"/>
                  </a:moveTo>
                  <a:cubicBezTo>
                    <a:pt x="6692" y="1"/>
                    <a:pt x="6663" y="5"/>
                    <a:pt x="6638" y="13"/>
                  </a:cubicBezTo>
                  <a:cubicBezTo>
                    <a:pt x="4804" y="981"/>
                    <a:pt x="234" y="2115"/>
                    <a:pt x="200" y="2115"/>
                  </a:cubicBezTo>
                  <a:cubicBezTo>
                    <a:pt x="67" y="2148"/>
                    <a:pt x="0" y="2282"/>
                    <a:pt x="34" y="2415"/>
                  </a:cubicBezTo>
                  <a:cubicBezTo>
                    <a:pt x="34" y="2515"/>
                    <a:pt x="134" y="2582"/>
                    <a:pt x="267" y="2582"/>
                  </a:cubicBezTo>
                  <a:lnTo>
                    <a:pt x="300" y="2582"/>
                  </a:lnTo>
                  <a:cubicBezTo>
                    <a:pt x="501" y="2515"/>
                    <a:pt x="4970" y="1414"/>
                    <a:pt x="6838" y="447"/>
                  </a:cubicBezTo>
                  <a:cubicBezTo>
                    <a:pt x="6972" y="380"/>
                    <a:pt x="7005" y="247"/>
                    <a:pt x="6939" y="113"/>
                  </a:cubicBezTo>
                  <a:cubicBezTo>
                    <a:pt x="6913" y="38"/>
                    <a:pt x="6813" y="1"/>
                    <a:pt x="6723" y="1"/>
                  </a:cubicBezTo>
                  <a:close/>
                </a:path>
              </a:pathLst>
            </a:custGeom>
            <a:solidFill>
              <a:srgbClr val="000000"/>
            </a:solidFill>
            <a:ln>
              <a:noFill/>
            </a:ln>
          </p:spPr>
          <p:txBody>
            <a:bodyPr spcFirstLastPara="1" wrap="square" lIns="121900" tIns="121900" rIns="121900" bIns="121900" anchor="ctr" anchorCtr="0">
              <a:noAutofit/>
            </a:bodyPr>
            <a:lstStyle/>
            <a:p>
              <a:endParaRPr sz="2400" dirty="0"/>
            </a:p>
          </p:txBody>
        </p:sp>
        <p:sp>
          <p:nvSpPr>
            <p:cNvPr id="2843" name="Google Shape;2843;p39"/>
            <p:cNvSpPr/>
            <p:nvPr/>
          </p:nvSpPr>
          <p:spPr>
            <a:xfrm>
              <a:off x="2902075" y="4664575"/>
              <a:ext cx="648000" cy="116175"/>
            </a:xfrm>
            <a:custGeom>
              <a:avLst/>
              <a:gdLst/>
              <a:ahLst/>
              <a:cxnLst/>
              <a:rect l="l" t="t" r="r" b="b"/>
              <a:pathLst>
                <a:path w="25920" h="4647" extrusionOk="0">
                  <a:moveTo>
                    <a:pt x="5403" y="1"/>
                  </a:moveTo>
                  <a:cubicBezTo>
                    <a:pt x="5295" y="1"/>
                    <a:pt x="5199" y="66"/>
                    <a:pt x="5171" y="176"/>
                  </a:cubicBezTo>
                  <a:cubicBezTo>
                    <a:pt x="5138" y="243"/>
                    <a:pt x="4904" y="1010"/>
                    <a:pt x="4671" y="2044"/>
                  </a:cubicBezTo>
                  <a:lnTo>
                    <a:pt x="334" y="1010"/>
                  </a:lnTo>
                  <a:cubicBezTo>
                    <a:pt x="312" y="1004"/>
                    <a:pt x="289" y="1002"/>
                    <a:pt x="266" y="1002"/>
                  </a:cubicBezTo>
                  <a:cubicBezTo>
                    <a:pt x="158" y="1002"/>
                    <a:pt x="62" y="1066"/>
                    <a:pt x="34" y="1177"/>
                  </a:cubicBezTo>
                  <a:cubicBezTo>
                    <a:pt x="1" y="1310"/>
                    <a:pt x="101" y="1410"/>
                    <a:pt x="234" y="1444"/>
                  </a:cubicBezTo>
                  <a:lnTo>
                    <a:pt x="4604" y="2511"/>
                  </a:lnTo>
                  <a:cubicBezTo>
                    <a:pt x="4471" y="3112"/>
                    <a:pt x="4371" y="3779"/>
                    <a:pt x="4371" y="4379"/>
                  </a:cubicBezTo>
                  <a:cubicBezTo>
                    <a:pt x="4371" y="4513"/>
                    <a:pt x="4471" y="4646"/>
                    <a:pt x="4604" y="4646"/>
                  </a:cubicBezTo>
                  <a:cubicBezTo>
                    <a:pt x="4738" y="4646"/>
                    <a:pt x="4838" y="4513"/>
                    <a:pt x="4838" y="4413"/>
                  </a:cubicBezTo>
                  <a:cubicBezTo>
                    <a:pt x="4871" y="3779"/>
                    <a:pt x="4938" y="3112"/>
                    <a:pt x="5071" y="2478"/>
                  </a:cubicBezTo>
                  <a:cubicBezTo>
                    <a:pt x="5805" y="2211"/>
                    <a:pt x="10108" y="543"/>
                    <a:pt x="13711" y="476"/>
                  </a:cubicBezTo>
                  <a:cubicBezTo>
                    <a:pt x="13826" y="474"/>
                    <a:pt x="13946" y="474"/>
                    <a:pt x="14068" y="474"/>
                  </a:cubicBezTo>
                  <a:cubicBezTo>
                    <a:pt x="18107" y="474"/>
                    <a:pt x="25588" y="1511"/>
                    <a:pt x="25653" y="1511"/>
                  </a:cubicBezTo>
                  <a:cubicBezTo>
                    <a:pt x="25670" y="1515"/>
                    <a:pt x="25687" y="1517"/>
                    <a:pt x="25703" y="1517"/>
                  </a:cubicBezTo>
                  <a:cubicBezTo>
                    <a:pt x="25811" y="1517"/>
                    <a:pt x="25890" y="1426"/>
                    <a:pt x="25919" y="1310"/>
                  </a:cubicBezTo>
                  <a:cubicBezTo>
                    <a:pt x="25919" y="1177"/>
                    <a:pt x="25853" y="1077"/>
                    <a:pt x="25719" y="1044"/>
                  </a:cubicBezTo>
                  <a:cubicBezTo>
                    <a:pt x="25623" y="1044"/>
                    <a:pt x="18306" y="3"/>
                    <a:pt x="14201" y="3"/>
                  </a:cubicBezTo>
                  <a:cubicBezTo>
                    <a:pt x="14020" y="3"/>
                    <a:pt x="13845" y="5"/>
                    <a:pt x="13677" y="9"/>
                  </a:cubicBezTo>
                  <a:cubicBezTo>
                    <a:pt x="10375" y="76"/>
                    <a:pt x="6439" y="1444"/>
                    <a:pt x="5171" y="1944"/>
                  </a:cubicBezTo>
                  <a:cubicBezTo>
                    <a:pt x="5405" y="1044"/>
                    <a:pt x="5605" y="343"/>
                    <a:pt x="5605" y="310"/>
                  </a:cubicBezTo>
                  <a:cubicBezTo>
                    <a:pt x="5672" y="210"/>
                    <a:pt x="5605" y="76"/>
                    <a:pt x="5471" y="9"/>
                  </a:cubicBezTo>
                  <a:cubicBezTo>
                    <a:pt x="5449" y="4"/>
                    <a:pt x="5426" y="1"/>
                    <a:pt x="5403" y="1"/>
                  </a:cubicBezTo>
                  <a:close/>
                </a:path>
              </a:pathLst>
            </a:custGeom>
            <a:solidFill>
              <a:srgbClr val="000000"/>
            </a:solidFill>
            <a:ln>
              <a:noFill/>
            </a:ln>
          </p:spPr>
          <p:txBody>
            <a:bodyPr spcFirstLastPara="1" wrap="square" lIns="121900" tIns="121900" rIns="121900" bIns="121900" anchor="ctr" anchorCtr="0">
              <a:noAutofit/>
            </a:bodyPr>
            <a:lstStyle/>
            <a:p>
              <a:endParaRPr sz="2400" dirty="0"/>
            </a:p>
          </p:txBody>
        </p:sp>
        <p:sp>
          <p:nvSpPr>
            <p:cNvPr id="2844" name="Google Shape;2844;p39"/>
            <p:cNvSpPr/>
            <p:nvPr/>
          </p:nvSpPr>
          <p:spPr>
            <a:xfrm>
              <a:off x="2856225" y="5534875"/>
              <a:ext cx="52550" cy="101475"/>
            </a:xfrm>
            <a:custGeom>
              <a:avLst/>
              <a:gdLst/>
              <a:ahLst/>
              <a:cxnLst/>
              <a:rect l="l" t="t" r="r" b="b"/>
              <a:pathLst>
                <a:path w="2102" h="4059" extrusionOk="0">
                  <a:moveTo>
                    <a:pt x="256" y="1"/>
                  </a:moveTo>
                  <a:cubicBezTo>
                    <a:pt x="227" y="1"/>
                    <a:pt x="197" y="7"/>
                    <a:pt x="167" y="22"/>
                  </a:cubicBezTo>
                  <a:cubicBezTo>
                    <a:pt x="67" y="56"/>
                    <a:pt x="0" y="189"/>
                    <a:pt x="34" y="289"/>
                  </a:cubicBezTo>
                  <a:cubicBezTo>
                    <a:pt x="434" y="1657"/>
                    <a:pt x="1568" y="3858"/>
                    <a:pt x="1601" y="3925"/>
                  </a:cubicBezTo>
                  <a:cubicBezTo>
                    <a:pt x="1635" y="4025"/>
                    <a:pt x="1735" y="4059"/>
                    <a:pt x="1835" y="4059"/>
                  </a:cubicBezTo>
                  <a:lnTo>
                    <a:pt x="1935" y="4059"/>
                  </a:lnTo>
                  <a:cubicBezTo>
                    <a:pt x="2035" y="3992"/>
                    <a:pt x="2102" y="3825"/>
                    <a:pt x="2035" y="3725"/>
                  </a:cubicBezTo>
                  <a:cubicBezTo>
                    <a:pt x="2002" y="3692"/>
                    <a:pt x="868" y="1490"/>
                    <a:pt x="467" y="156"/>
                  </a:cubicBezTo>
                  <a:cubicBezTo>
                    <a:pt x="441" y="78"/>
                    <a:pt x="355" y="1"/>
                    <a:pt x="256" y="1"/>
                  </a:cubicBezTo>
                  <a:close/>
                </a:path>
              </a:pathLst>
            </a:custGeom>
            <a:solidFill>
              <a:srgbClr val="000000"/>
            </a:solidFill>
            <a:ln>
              <a:noFill/>
            </a:ln>
          </p:spPr>
          <p:txBody>
            <a:bodyPr spcFirstLastPara="1" wrap="square" lIns="121900" tIns="121900" rIns="121900" bIns="121900" anchor="ctr" anchorCtr="0">
              <a:noAutofit/>
            </a:bodyPr>
            <a:lstStyle/>
            <a:p>
              <a:endParaRPr sz="2400" dirty="0"/>
            </a:p>
          </p:txBody>
        </p:sp>
        <p:sp>
          <p:nvSpPr>
            <p:cNvPr id="2845" name="Google Shape;2845;p39"/>
            <p:cNvSpPr/>
            <p:nvPr/>
          </p:nvSpPr>
          <p:spPr>
            <a:xfrm>
              <a:off x="2951275" y="4857425"/>
              <a:ext cx="289400" cy="1943925"/>
            </a:xfrm>
            <a:custGeom>
              <a:avLst/>
              <a:gdLst/>
              <a:ahLst/>
              <a:cxnLst/>
              <a:rect l="l" t="t" r="r" b="b"/>
              <a:pathLst>
                <a:path w="11576" h="77757" extrusionOk="0">
                  <a:moveTo>
                    <a:pt x="2670" y="1"/>
                  </a:moveTo>
                  <a:cubicBezTo>
                    <a:pt x="2536" y="1"/>
                    <a:pt x="2436" y="101"/>
                    <a:pt x="2403" y="234"/>
                  </a:cubicBezTo>
                  <a:cubicBezTo>
                    <a:pt x="2403" y="301"/>
                    <a:pt x="1969" y="6205"/>
                    <a:pt x="5972" y="10675"/>
                  </a:cubicBezTo>
                  <a:cubicBezTo>
                    <a:pt x="9341" y="14445"/>
                    <a:pt x="10008" y="20983"/>
                    <a:pt x="10342" y="24485"/>
                  </a:cubicBezTo>
                  <a:cubicBezTo>
                    <a:pt x="10408" y="25119"/>
                    <a:pt x="10475" y="25653"/>
                    <a:pt x="10542" y="26053"/>
                  </a:cubicBezTo>
                  <a:cubicBezTo>
                    <a:pt x="10575" y="26320"/>
                    <a:pt x="10609" y="26587"/>
                    <a:pt x="10609" y="26854"/>
                  </a:cubicBezTo>
                  <a:cubicBezTo>
                    <a:pt x="10508" y="27487"/>
                    <a:pt x="8774" y="36360"/>
                    <a:pt x="8140" y="40063"/>
                  </a:cubicBezTo>
                  <a:cubicBezTo>
                    <a:pt x="7706" y="42665"/>
                    <a:pt x="6973" y="45534"/>
                    <a:pt x="6372" y="47802"/>
                  </a:cubicBezTo>
                  <a:cubicBezTo>
                    <a:pt x="6105" y="48836"/>
                    <a:pt x="5872" y="49737"/>
                    <a:pt x="5705" y="50404"/>
                  </a:cubicBezTo>
                  <a:cubicBezTo>
                    <a:pt x="5371" y="51938"/>
                    <a:pt x="4371" y="54307"/>
                    <a:pt x="3637" y="56041"/>
                  </a:cubicBezTo>
                  <a:cubicBezTo>
                    <a:pt x="3403" y="56642"/>
                    <a:pt x="3170" y="57209"/>
                    <a:pt x="3003" y="57576"/>
                  </a:cubicBezTo>
                  <a:cubicBezTo>
                    <a:pt x="2036" y="60111"/>
                    <a:pt x="1602" y="62145"/>
                    <a:pt x="1702" y="63647"/>
                  </a:cubicBezTo>
                  <a:cubicBezTo>
                    <a:pt x="1836" y="65615"/>
                    <a:pt x="1269" y="70585"/>
                    <a:pt x="835" y="72353"/>
                  </a:cubicBezTo>
                  <a:cubicBezTo>
                    <a:pt x="335" y="74154"/>
                    <a:pt x="1" y="77356"/>
                    <a:pt x="1" y="77490"/>
                  </a:cubicBezTo>
                  <a:cubicBezTo>
                    <a:pt x="1" y="77623"/>
                    <a:pt x="68" y="77723"/>
                    <a:pt x="201" y="77757"/>
                  </a:cubicBezTo>
                  <a:lnTo>
                    <a:pt x="234" y="77757"/>
                  </a:lnTo>
                  <a:cubicBezTo>
                    <a:pt x="368" y="77757"/>
                    <a:pt x="468" y="77657"/>
                    <a:pt x="468" y="77523"/>
                  </a:cubicBezTo>
                  <a:cubicBezTo>
                    <a:pt x="468" y="77490"/>
                    <a:pt x="835" y="74221"/>
                    <a:pt x="1269" y="72486"/>
                  </a:cubicBezTo>
                  <a:cubicBezTo>
                    <a:pt x="1769" y="70685"/>
                    <a:pt x="2336" y="65615"/>
                    <a:pt x="2203" y="63613"/>
                  </a:cubicBezTo>
                  <a:cubicBezTo>
                    <a:pt x="2102" y="62179"/>
                    <a:pt x="2536" y="60211"/>
                    <a:pt x="3470" y="57742"/>
                  </a:cubicBezTo>
                  <a:cubicBezTo>
                    <a:pt x="3604" y="57375"/>
                    <a:pt x="3837" y="56842"/>
                    <a:pt x="4104" y="56208"/>
                  </a:cubicBezTo>
                  <a:cubicBezTo>
                    <a:pt x="4838" y="54473"/>
                    <a:pt x="5805" y="52072"/>
                    <a:pt x="6172" y="50504"/>
                  </a:cubicBezTo>
                  <a:cubicBezTo>
                    <a:pt x="6339" y="49837"/>
                    <a:pt x="6572" y="48936"/>
                    <a:pt x="6839" y="47902"/>
                  </a:cubicBezTo>
                  <a:cubicBezTo>
                    <a:pt x="7440" y="45634"/>
                    <a:pt x="8173" y="42765"/>
                    <a:pt x="8607" y="40130"/>
                  </a:cubicBezTo>
                  <a:cubicBezTo>
                    <a:pt x="9107" y="37261"/>
                    <a:pt x="10242" y="31290"/>
                    <a:pt x="10809" y="28455"/>
                  </a:cubicBezTo>
                  <a:cubicBezTo>
                    <a:pt x="11009" y="30656"/>
                    <a:pt x="11076" y="32624"/>
                    <a:pt x="11076" y="32624"/>
                  </a:cubicBezTo>
                  <a:cubicBezTo>
                    <a:pt x="11076" y="32758"/>
                    <a:pt x="11209" y="32858"/>
                    <a:pt x="11309" y="32858"/>
                  </a:cubicBezTo>
                  <a:lnTo>
                    <a:pt x="11342" y="32858"/>
                  </a:lnTo>
                  <a:cubicBezTo>
                    <a:pt x="11476" y="32858"/>
                    <a:pt x="11576" y="32758"/>
                    <a:pt x="11576" y="32624"/>
                  </a:cubicBezTo>
                  <a:cubicBezTo>
                    <a:pt x="11576" y="32591"/>
                    <a:pt x="11409" y="28922"/>
                    <a:pt x="11009" y="25986"/>
                  </a:cubicBezTo>
                  <a:cubicBezTo>
                    <a:pt x="10942" y="25586"/>
                    <a:pt x="10909" y="25052"/>
                    <a:pt x="10842" y="24452"/>
                  </a:cubicBezTo>
                  <a:cubicBezTo>
                    <a:pt x="10475" y="20883"/>
                    <a:pt x="9775" y="14244"/>
                    <a:pt x="6339" y="10375"/>
                  </a:cubicBezTo>
                  <a:cubicBezTo>
                    <a:pt x="2469" y="6039"/>
                    <a:pt x="2870" y="335"/>
                    <a:pt x="2903" y="268"/>
                  </a:cubicBezTo>
                  <a:cubicBezTo>
                    <a:pt x="2903" y="134"/>
                    <a:pt x="2803" y="34"/>
                    <a:pt x="2670" y="1"/>
                  </a:cubicBezTo>
                  <a:close/>
                </a:path>
              </a:pathLst>
            </a:custGeom>
            <a:solidFill>
              <a:srgbClr val="000000"/>
            </a:solidFill>
            <a:ln>
              <a:noFill/>
            </a:ln>
          </p:spPr>
          <p:txBody>
            <a:bodyPr spcFirstLastPara="1" wrap="square" lIns="121900" tIns="121900" rIns="121900" bIns="121900" anchor="ctr" anchorCtr="0">
              <a:noAutofit/>
            </a:bodyPr>
            <a:lstStyle/>
            <a:p>
              <a:endParaRPr sz="2400" dirty="0"/>
            </a:p>
          </p:txBody>
        </p:sp>
        <p:sp>
          <p:nvSpPr>
            <p:cNvPr id="2846" name="Google Shape;2846;p39"/>
            <p:cNvSpPr/>
            <p:nvPr/>
          </p:nvSpPr>
          <p:spPr>
            <a:xfrm>
              <a:off x="2693600" y="6789500"/>
              <a:ext cx="270225" cy="41875"/>
            </a:xfrm>
            <a:custGeom>
              <a:avLst/>
              <a:gdLst/>
              <a:ahLst/>
              <a:cxnLst/>
              <a:rect l="l" t="t" r="r" b="b"/>
              <a:pathLst>
                <a:path w="10809" h="1675" extrusionOk="0">
                  <a:moveTo>
                    <a:pt x="249" y="0"/>
                  </a:moveTo>
                  <a:cubicBezTo>
                    <a:pt x="142" y="0"/>
                    <a:pt x="63" y="87"/>
                    <a:pt x="34" y="173"/>
                  </a:cubicBezTo>
                  <a:cubicBezTo>
                    <a:pt x="1" y="307"/>
                    <a:pt x="101" y="440"/>
                    <a:pt x="201" y="474"/>
                  </a:cubicBezTo>
                  <a:cubicBezTo>
                    <a:pt x="267" y="474"/>
                    <a:pt x="4003" y="1241"/>
                    <a:pt x="6672" y="1274"/>
                  </a:cubicBezTo>
                  <a:cubicBezTo>
                    <a:pt x="9241" y="1341"/>
                    <a:pt x="10475" y="1674"/>
                    <a:pt x="10475" y="1674"/>
                  </a:cubicBezTo>
                  <a:lnTo>
                    <a:pt x="10541" y="1674"/>
                  </a:lnTo>
                  <a:cubicBezTo>
                    <a:pt x="10642" y="1674"/>
                    <a:pt x="10742" y="1608"/>
                    <a:pt x="10775" y="1508"/>
                  </a:cubicBezTo>
                  <a:cubicBezTo>
                    <a:pt x="10808" y="1374"/>
                    <a:pt x="10742" y="1241"/>
                    <a:pt x="10608" y="1207"/>
                  </a:cubicBezTo>
                  <a:cubicBezTo>
                    <a:pt x="10575" y="1207"/>
                    <a:pt x="9307" y="874"/>
                    <a:pt x="6672" y="807"/>
                  </a:cubicBezTo>
                  <a:cubicBezTo>
                    <a:pt x="4070" y="774"/>
                    <a:pt x="334" y="7"/>
                    <a:pt x="301" y="7"/>
                  </a:cubicBezTo>
                  <a:cubicBezTo>
                    <a:pt x="283" y="2"/>
                    <a:pt x="266" y="0"/>
                    <a:pt x="249" y="0"/>
                  </a:cubicBezTo>
                  <a:close/>
                </a:path>
              </a:pathLst>
            </a:custGeom>
            <a:solidFill>
              <a:srgbClr val="000000"/>
            </a:solidFill>
            <a:ln>
              <a:noFill/>
            </a:ln>
          </p:spPr>
          <p:txBody>
            <a:bodyPr spcFirstLastPara="1" wrap="square" lIns="121900" tIns="121900" rIns="121900" bIns="121900" anchor="ctr" anchorCtr="0">
              <a:noAutofit/>
            </a:bodyPr>
            <a:lstStyle/>
            <a:p>
              <a:endParaRPr sz="2400" dirty="0"/>
            </a:p>
          </p:txBody>
        </p:sp>
        <p:sp>
          <p:nvSpPr>
            <p:cNvPr id="2847" name="Google Shape;2847;p39"/>
            <p:cNvSpPr/>
            <p:nvPr/>
          </p:nvSpPr>
          <p:spPr>
            <a:xfrm>
              <a:off x="2732800" y="6706250"/>
              <a:ext cx="16700" cy="84250"/>
            </a:xfrm>
            <a:custGeom>
              <a:avLst/>
              <a:gdLst/>
              <a:ahLst/>
              <a:cxnLst/>
              <a:rect l="l" t="t" r="r" b="b"/>
              <a:pathLst>
                <a:path w="668" h="3370" extrusionOk="0">
                  <a:moveTo>
                    <a:pt x="367" y="1"/>
                  </a:moveTo>
                  <a:cubicBezTo>
                    <a:pt x="234" y="1"/>
                    <a:pt x="134" y="101"/>
                    <a:pt x="167" y="234"/>
                  </a:cubicBezTo>
                  <a:cubicBezTo>
                    <a:pt x="201" y="935"/>
                    <a:pt x="0" y="3070"/>
                    <a:pt x="0" y="3103"/>
                  </a:cubicBezTo>
                  <a:cubicBezTo>
                    <a:pt x="0" y="3237"/>
                    <a:pt x="100" y="3337"/>
                    <a:pt x="201" y="3370"/>
                  </a:cubicBezTo>
                  <a:lnTo>
                    <a:pt x="234" y="3370"/>
                  </a:lnTo>
                  <a:cubicBezTo>
                    <a:pt x="367" y="3370"/>
                    <a:pt x="467" y="3270"/>
                    <a:pt x="467" y="3136"/>
                  </a:cubicBezTo>
                  <a:cubicBezTo>
                    <a:pt x="501" y="3036"/>
                    <a:pt x="668" y="935"/>
                    <a:pt x="634" y="234"/>
                  </a:cubicBezTo>
                  <a:cubicBezTo>
                    <a:pt x="634" y="101"/>
                    <a:pt x="501" y="1"/>
                    <a:pt x="367" y="1"/>
                  </a:cubicBezTo>
                  <a:close/>
                </a:path>
              </a:pathLst>
            </a:custGeom>
            <a:solidFill>
              <a:srgbClr val="000000"/>
            </a:solidFill>
            <a:ln>
              <a:noFill/>
            </a:ln>
          </p:spPr>
          <p:txBody>
            <a:bodyPr spcFirstLastPara="1" wrap="square" lIns="121900" tIns="121900" rIns="121900" bIns="121900" anchor="ctr" anchorCtr="0">
              <a:noAutofit/>
            </a:bodyPr>
            <a:lstStyle/>
            <a:p>
              <a:endParaRPr sz="2400" dirty="0"/>
            </a:p>
          </p:txBody>
        </p:sp>
        <p:sp>
          <p:nvSpPr>
            <p:cNvPr id="2848" name="Google Shape;2848;p39"/>
            <p:cNvSpPr/>
            <p:nvPr/>
          </p:nvSpPr>
          <p:spPr>
            <a:xfrm>
              <a:off x="2767000" y="6726050"/>
              <a:ext cx="27525" cy="58625"/>
            </a:xfrm>
            <a:custGeom>
              <a:avLst/>
              <a:gdLst/>
              <a:ahLst/>
              <a:cxnLst/>
              <a:rect l="l" t="t" r="r" b="b"/>
              <a:pathLst>
                <a:path w="1101" h="2345" extrusionOk="0">
                  <a:moveTo>
                    <a:pt x="832" y="1"/>
                  </a:moveTo>
                  <a:cubicBezTo>
                    <a:pt x="724" y="1"/>
                    <a:pt x="628" y="66"/>
                    <a:pt x="600" y="176"/>
                  </a:cubicBezTo>
                  <a:lnTo>
                    <a:pt x="67" y="2044"/>
                  </a:lnTo>
                  <a:cubicBezTo>
                    <a:pt x="0" y="2178"/>
                    <a:pt x="100" y="2311"/>
                    <a:pt x="200" y="2344"/>
                  </a:cubicBezTo>
                  <a:lnTo>
                    <a:pt x="267" y="2344"/>
                  </a:lnTo>
                  <a:cubicBezTo>
                    <a:pt x="367" y="2344"/>
                    <a:pt x="467" y="2278"/>
                    <a:pt x="500" y="2178"/>
                  </a:cubicBezTo>
                  <a:lnTo>
                    <a:pt x="1067" y="310"/>
                  </a:lnTo>
                  <a:cubicBezTo>
                    <a:pt x="1101" y="176"/>
                    <a:pt x="1034" y="43"/>
                    <a:pt x="901" y="9"/>
                  </a:cubicBezTo>
                  <a:cubicBezTo>
                    <a:pt x="878" y="4"/>
                    <a:pt x="855" y="1"/>
                    <a:pt x="832" y="1"/>
                  </a:cubicBezTo>
                  <a:close/>
                </a:path>
              </a:pathLst>
            </a:custGeom>
            <a:solidFill>
              <a:srgbClr val="000000"/>
            </a:solidFill>
            <a:ln>
              <a:noFill/>
            </a:ln>
          </p:spPr>
          <p:txBody>
            <a:bodyPr spcFirstLastPara="1" wrap="square" lIns="121900" tIns="121900" rIns="121900" bIns="121900" anchor="ctr" anchorCtr="0">
              <a:noAutofit/>
            </a:bodyPr>
            <a:lstStyle/>
            <a:p>
              <a:endParaRPr sz="2400" dirty="0"/>
            </a:p>
          </p:txBody>
        </p:sp>
        <p:sp>
          <p:nvSpPr>
            <p:cNvPr id="2849" name="Google Shape;2849;p39"/>
            <p:cNvSpPr/>
            <p:nvPr/>
          </p:nvSpPr>
          <p:spPr>
            <a:xfrm>
              <a:off x="3472500" y="6857200"/>
              <a:ext cx="11700" cy="79250"/>
            </a:xfrm>
            <a:custGeom>
              <a:avLst/>
              <a:gdLst/>
              <a:ahLst/>
              <a:cxnLst/>
              <a:rect l="l" t="t" r="r" b="b"/>
              <a:pathLst>
                <a:path w="468" h="3170" extrusionOk="0">
                  <a:moveTo>
                    <a:pt x="234" y="1"/>
                  </a:moveTo>
                  <a:cubicBezTo>
                    <a:pt x="100" y="1"/>
                    <a:pt x="0" y="101"/>
                    <a:pt x="0" y="234"/>
                  </a:cubicBezTo>
                  <a:lnTo>
                    <a:pt x="0" y="2936"/>
                  </a:lnTo>
                  <a:cubicBezTo>
                    <a:pt x="0" y="3069"/>
                    <a:pt x="100" y="3169"/>
                    <a:pt x="234" y="3169"/>
                  </a:cubicBezTo>
                  <a:cubicBezTo>
                    <a:pt x="367" y="3169"/>
                    <a:pt x="467" y="3036"/>
                    <a:pt x="467" y="2936"/>
                  </a:cubicBezTo>
                  <a:lnTo>
                    <a:pt x="467" y="234"/>
                  </a:lnTo>
                  <a:cubicBezTo>
                    <a:pt x="467" y="101"/>
                    <a:pt x="367" y="1"/>
                    <a:pt x="234" y="1"/>
                  </a:cubicBezTo>
                  <a:close/>
                </a:path>
              </a:pathLst>
            </a:custGeom>
            <a:solidFill>
              <a:srgbClr val="000000"/>
            </a:solidFill>
            <a:ln>
              <a:noFill/>
            </a:ln>
          </p:spPr>
          <p:txBody>
            <a:bodyPr spcFirstLastPara="1" wrap="square" lIns="121900" tIns="121900" rIns="121900" bIns="121900" anchor="ctr" anchorCtr="0">
              <a:noAutofit/>
            </a:bodyPr>
            <a:lstStyle/>
            <a:p>
              <a:endParaRPr sz="2400" dirty="0"/>
            </a:p>
          </p:txBody>
        </p:sp>
        <p:sp>
          <p:nvSpPr>
            <p:cNvPr id="2850" name="Google Shape;2850;p39"/>
            <p:cNvSpPr/>
            <p:nvPr/>
          </p:nvSpPr>
          <p:spPr>
            <a:xfrm>
              <a:off x="3278175" y="6633700"/>
              <a:ext cx="265225" cy="438675"/>
            </a:xfrm>
            <a:custGeom>
              <a:avLst/>
              <a:gdLst/>
              <a:ahLst/>
              <a:cxnLst/>
              <a:rect l="l" t="t" r="r" b="b"/>
              <a:pathLst>
                <a:path w="10609" h="17547" extrusionOk="0">
                  <a:moveTo>
                    <a:pt x="1702" y="1"/>
                  </a:moveTo>
                  <a:cubicBezTo>
                    <a:pt x="1569" y="34"/>
                    <a:pt x="1469" y="134"/>
                    <a:pt x="1502" y="268"/>
                  </a:cubicBezTo>
                  <a:cubicBezTo>
                    <a:pt x="1502" y="334"/>
                    <a:pt x="2036" y="5271"/>
                    <a:pt x="1869" y="8340"/>
                  </a:cubicBezTo>
                  <a:cubicBezTo>
                    <a:pt x="1736" y="10642"/>
                    <a:pt x="1469" y="12176"/>
                    <a:pt x="1369" y="12777"/>
                  </a:cubicBezTo>
                  <a:cubicBezTo>
                    <a:pt x="935" y="12543"/>
                    <a:pt x="601" y="12310"/>
                    <a:pt x="501" y="12210"/>
                  </a:cubicBezTo>
                  <a:lnTo>
                    <a:pt x="501" y="11309"/>
                  </a:lnTo>
                  <a:cubicBezTo>
                    <a:pt x="501" y="11175"/>
                    <a:pt x="368" y="11075"/>
                    <a:pt x="234" y="11075"/>
                  </a:cubicBezTo>
                  <a:cubicBezTo>
                    <a:pt x="134" y="11075"/>
                    <a:pt x="1" y="11175"/>
                    <a:pt x="1" y="11309"/>
                  </a:cubicBezTo>
                  <a:lnTo>
                    <a:pt x="1" y="12310"/>
                  </a:lnTo>
                  <a:cubicBezTo>
                    <a:pt x="1" y="12376"/>
                    <a:pt x="34" y="12443"/>
                    <a:pt x="68" y="12476"/>
                  </a:cubicBezTo>
                  <a:cubicBezTo>
                    <a:pt x="168" y="12543"/>
                    <a:pt x="1635" y="13978"/>
                    <a:pt x="4171" y="13978"/>
                  </a:cubicBezTo>
                  <a:cubicBezTo>
                    <a:pt x="4638" y="13978"/>
                    <a:pt x="5171" y="13911"/>
                    <a:pt x="5705" y="13811"/>
                  </a:cubicBezTo>
                  <a:cubicBezTo>
                    <a:pt x="7006" y="13544"/>
                    <a:pt x="8007" y="13244"/>
                    <a:pt x="8741" y="13010"/>
                  </a:cubicBezTo>
                  <a:lnTo>
                    <a:pt x="8741" y="13010"/>
                  </a:lnTo>
                  <a:cubicBezTo>
                    <a:pt x="9074" y="15445"/>
                    <a:pt x="8707" y="17247"/>
                    <a:pt x="8707" y="17247"/>
                  </a:cubicBezTo>
                  <a:cubicBezTo>
                    <a:pt x="8674" y="17380"/>
                    <a:pt x="8774" y="17513"/>
                    <a:pt x="8907" y="17547"/>
                  </a:cubicBezTo>
                  <a:lnTo>
                    <a:pt x="8941" y="17547"/>
                  </a:lnTo>
                  <a:cubicBezTo>
                    <a:pt x="9041" y="17547"/>
                    <a:pt x="9141" y="17480"/>
                    <a:pt x="9174" y="17347"/>
                  </a:cubicBezTo>
                  <a:cubicBezTo>
                    <a:pt x="9208" y="17280"/>
                    <a:pt x="9574" y="15412"/>
                    <a:pt x="9208" y="12843"/>
                  </a:cubicBezTo>
                  <a:cubicBezTo>
                    <a:pt x="10075" y="12543"/>
                    <a:pt x="10442" y="12310"/>
                    <a:pt x="10475" y="12310"/>
                  </a:cubicBezTo>
                  <a:cubicBezTo>
                    <a:pt x="10575" y="12243"/>
                    <a:pt x="10609" y="12076"/>
                    <a:pt x="10542" y="11976"/>
                  </a:cubicBezTo>
                  <a:cubicBezTo>
                    <a:pt x="10497" y="11887"/>
                    <a:pt x="10423" y="11843"/>
                    <a:pt x="10349" y="11843"/>
                  </a:cubicBezTo>
                  <a:cubicBezTo>
                    <a:pt x="10312" y="11843"/>
                    <a:pt x="10275" y="11854"/>
                    <a:pt x="10242" y="11876"/>
                  </a:cubicBezTo>
                  <a:cubicBezTo>
                    <a:pt x="10208" y="11876"/>
                    <a:pt x="8907" y="12643"/>
                    <a:pt x="5605" y="13344"/>
                  </a:cubicBezTo>
                  <a:cubicBezTo>
                    <a:pt x="5117" y="13445"/>
                    <a:pt x="4657" y="13488"/>
                    <a:pt x="4228" y="13488"/>
                  </a:cubicBezTo>
                  <a:cubicBezTo>
                    <a:pt x="3248" y="13488"/>
                    <a:pt x="2428" y="13265"/>
                    <a:pt x="1802" y="13010"/>
                  </a:cubicBezTo>
                  <a:cubicBezTo>
                    <a:pt x="1902" y="12476"/>
                    <a:pt x="2203" y="10909"/>
                    <a:pt x="2336" y="8373"/>
                  </a:cubicBezTo>
                  <a:cubicBezTo>
                    <a:pt x="2536" y="5271"/>
                    <a:pt x="1969" y="268"/>
                    <a:pt x="1969" y="234"/>
                  </a:cubicBezTo>
                  <a:cubicBezTo>
                    <a:pt x="1969" y="101"/>
                    <a:pt x="1836" y="1"/>
                    <a:pt x="1702" y="1"/>
                  </a:cubicBezTo>
                  <a:close/>
                </a:path>
              </a:pathLst>
            </a:custGeom>
            <a:solidFill>
              <a:srgbClr val="000000"/>
            </a:solidFill>
            <a:ln>
              <a:noFill/>
            </a:ln>
          </p:spPr>
          <p:txBody>
            <a:bodyPr spcFirstLastPara="1" wrap="square" lIns="121900" tIns="121900" rIns="121900" bIns="121900" anchor="ctr" anchorCtr="0">
              <a:noAutofit/>
            </a:bodyPr>
            <a:lstStyle/>
            <a:p>
              <a:endParaRPr sz="2400" dirty="0"/>
            </a:p>
          </p:txBody>
        </p:sp>
        <p:sp>
          <p:nvSpPr>
            <p:cNvPr id="2851" name="Google Shape;2851;p39"/>
            <p:cNvSpPr/>
            <p:nvPr/>
          </p:nvSpPr>
          <p:spPr>
            <a:xfrm>
              <a:off x="3500000" y="6394525"/>
              <a:ext cx="56750" cy="534425"/>
            </a:xfrm>
            <a:custGeom>
              <a:avLst/>
              <a:gdLst/>
              <a:ahLst/>
              <a:cxnLst/>
              <a:rect l="l" t="t" r="r" b="b"/>
              <a:pathLst>
                <a:path w="2270" h="21377" extrusionOk="0">
                  <a:moveTo>
                    <a:pt x="1992" y="1"/>
                  </a:moveTo>
                  <a:cubicBezTo>
                    <a:pt x="1900" y="1"/>
                    <a:pt x="1817" y="56"/>
                    <a:pt x="1769" y="128"/>
                  </a:cubicBezTo>
                  <a:cubicBezTo>
                    <a:pt x="1736" y="194"/>
                    <a:pt x="1102" y="1629"/>
                    <a:pt x="1235" y="3363"/>
                  </a:cubicBezTo>
                  <a:cubicBezTo>
                    <a:pt x="1402" y="5065"/>
                    <a:pt x="1202" y="10202"/>
                    <a:pt x="935" y="13304"/>
                  </a:cubicBezTo>
                  <a:cubicBezTo>
                    <a:pt x="701" y="16406"/>
                    <a:pt x="34" y="21043"/>
                    <a:pt x="34" y="21109"/>
                  </a:cubicBezTo>
                  <a:cubicBezTo>
                    <a:pt x="1" y="21243"/>
                    <a:pt x="101" y="21343"/>
                    <a:pt x="234" y="21376"/>
                  </a:cubicBezTo>
                  <a:lnTo>
                    <a:pt x="268" y="21376"/>
                  </a:lnTo>
                  <a:cubicBezTo>
                    <a:pt x="368" y="21376"/>
                    <a:pt x="468" y="21310"/>
                    <a:pt x="501" y="21176"/>
                  </a:cubicBezTo>
                  <a:cubicBezTo>
                    <a:pt x="501" y="21143"/>
                    <a:pt x="1168" y="16473"/>
                    <a:pt x="1402" y="13371"/>
                  </a:cubicBezTo>
                  <a:cubicBezTo>
                    <a:pt x="1669" y="10235"/>
                    <a:pt x="1869" y="5065"/>
                    <a:pt x="1702" y="3330"/>
                  </a:cubicBezTo>
                  <a:cubicBezTo>
                    <a:pt x="1569" y="1729"/>
                    <a:pt x="2203" y="361"/>
                    <a:pt x="2203" y="328"/>
                  </a:cubicBezTo>
                  <a:cubicBezTo>
                    <a:pt x="2269" y="228"/>
                    <a:pt x="2203" y="61"/>
                    <a:pt x="2102" y="28"/>
                  </a:cubicBezTo>
                  <a:cubicBezTo>
                    <a:pt x="2065" y="9"/>
                    <a:pt x="2028" y="1"/>
                    <a:pt x="1992" y="1"/>
                  </a:cubicBezTo>
                  <a:close/>
                </a:path>
              </a:pathLst>
            </a:custGeom>
            <a:solidFill>
              <a:srgbClr val="000000"/>
            </a:solidFill>
            <a:ln>
              <a:noFill/>
            </a:ln>
          </p:spPr>
          <p:txBody>
            <a:bodyPr spcFirstLastPara="1" wrap="square" lIns="121900" tIns="121900" rIns="121900" bIns="121900" anchor="ctr" anchorCtr="0">
              <a:noAutofit/>
            </a:bodyPr>
            <a:lstStyle/>
            <a:p>
              <a:endParaRPr sz="2400" dirty="0"/>
            </a:p>
          </p:txBody>
        </p:sp>
        <p:sp>
          <p:nvSpPr>
            <p:cNvPr id="2852" name="Google Shape;2852;p39"/>
            <p:cNvSpPr/>
            <p:nvPr/>
          </p:nvSpPr>
          <p:spPr>
            <a:xfrm>
              <a:off x="3629275" y="4858100"/>
              <a:ext cx="30050" cy="338775"/>
            </a:xfrm>
            <a:custGeom>
              <a:avLst/>
              <a:gdLst/>
              <a:ahLst/>
              <a:cxnLst/>
              <a:rect l="l" t="t" r="r" b="b"/>
              <a:pathLst>
                <a:path w="1202" h="13551" extrusionOk="0">
                  <a:moveTo>
                    <a:pt x="275" y="1"/>
                  </a:moveTo>
                  <a:cubicBezTo>
                    <a:pt x="261" y="1"/>
                    <a:pt x="247" y="3"/>
                    <a:pt x="234" y="7"/>
                  </a:cubicBezTo>
                  <a:cubicBezTo>
                    <a:pt x="100" y="7"/>
                    <a:pt x="0" y="141"/>
                    <a:pt x="34" y="274"/>
                  </a:cubicBezTo>
                  <a:cubicBezTo>
                    <a:pt x="34" y="308"/>
                    <a:pt x="601" y="4077"/>
                    <a:pt x="667" y="7246"/>
                  </a:cubicBezTo>
                  <a:cubicBezTo>
                    <a:pt x="734" y="10415"/>
                    <a:pt x="667" y="13283"/>
                    <a:pt x="667" y="13317"/>
                  </a:cubicBezTo>
                  <a:cubicBezTo>
                    <a:pt x="667" y="13417"/>
                    <a:pt x="768" y="13550"/>
                    <a:pt x="901" y="13550"/>
                  </a:cubicBezTo>
                  <a:cubicBezTo>
                    <a:pt x="1034" y="13550"/>
                    <a:pt x="1134" y="13450"/>
                    <a:pt x="1134" y="13317"/>
                  </a:cubicBezTo>
                  <a:cubicBezTo>
                    <a:pt x="1134" y="13283"/>
                    <a:pt x="1201" y="10415"/>
                    <a:pt x="1134" y="7246"/>
                  </a:cubicBezTo>
                  <a:cubicBezTo>
                    <a:pt x="1068" y="4044"/>
                    <a:pt x="501" y="241"/>
                    <a:pt x="501" y="207"/>
                  </a:cubicBezTo>
                  <a:cubicBezTo>
                    <a:pt x="472" y="92"/>
                    <a:pt x="367" y="1"/>
                    <a:pt x="275" y="1"/>
                  </a:cubicBezTo>
                  <a:close/>
                </a:path>
              </a:pathLst>
            </a:custGeom>
            <a:solidFill>
              <a:srgbClr val="000000"/>
            </a:solidFill>
            <a:ln>
              <a:noFill/>
            </a:ln>
          </p:spPr>
          <p:txBody>
            <a:bodyPr spcFirstLastPara="1" wrap="square" lIns="121900" tIns="121900" rIns="121900" bIns="121900" anchor="ctr" anchorCtr="0">
              <a:noAutofit/>
            </a:bodyPr>
            <a:lstStyle/>
            <a:p>
              <a:endParaRPr sz="2400" dirty="0"/>
            </a:p>
          </p:txBody>
        </p:sp>
        <p:sp>
          <p:nvSpPr>
            <p:cNvPr id="2853" name="Google Shape;2853;p39"/>
            <p:cNvSpPr/>
            <p:nvPr/>
          </p:nvSpPr>
          <p:spPr>
            <a:xfrm>
              <a:off x="2926275" y="4507800"/>
              <a:ext cx="144275" cy="138675"/>
            </a:xfrm>
            <a:custGeom>
              <a:avLst/>
              <a:gdLst/>
              <a:ahLst/>
              <a:cxnLst/>
              <a:rect l="l" t="t" r="r" b="b"/>
              <a:pathLst>
                <a:path w="5771" h="5547" extrusionOk="0">
                  <a:moveTo>
                    <a:pt x="5501" y="1"/>
                  </a:moveTo>
                  <a:cubicBezTo>
                    <a:pt x="5393" y="1"/>
                    <a:pt x="5298" y="60"/>
                    <a:pt x="5271" y="143"/>
                  </a:cubicBezTo>
                  <a:cubicBezTo>
                    <a:pt x="5271" y="143"/>
                    <a:pt x="5071" y="676"/>
                    <a:pt x="4604" y="2044"/>
                  </a:cubicBezTo>
                  <a:cubicBezTo>
                    <a:pt x="4203" y="3145"/>
                    <a:pt x="3803" y="4579"/>
                    <a:pt x="3670" y="5080"/>
                  </a:cubicBezTo>
                  <a:lnTo>
                    <a:pt x="3002" y="5080"/>
                  </a:lnTo>
                  <a:lnTo>
                    <a:pt x="3169" y="4479"/>
                  </a:lnTo>
                  <a:cubicBezTo>
                    <a:pt x="3203" y="4346"/>
                    <a:pt x="3269" y="4146"/>
                    <a:pt x="3336" y="3912"/>
                  </a:cubicBezTo>
                  <a:cubicBezTo>
                    <a:pt x="3670" y="2745"/>
                    <a:pt x="4237" y="676"/>
                    <a:pt x="4270" y="643"/>
                  </a:cubicBezTo>
                  <a:cubicBezTo>
                    <a:pt x="4303" y="543"/>
                    <a:pt x="4237" y="410"/>
                    <a:pt x="4103" y="376"/>
                  </a:cubicBezTo>
                  <a:cubicBezTo>
                    <a:pt x="4073" y="361"/>
                    <a:pt x="4043" y="355"/>
                    <a:pt x="4014" y="355"/>
                  </a:cubicBezTo>
                  <a:cubicBezTo>
                    <a:pt x="3915" y="355"/>
                    <a:pt x="3829" y="432"/>
                    <a:pt x="3803" y="510"/>
                  </a:cubicBezTo>
                  <a:cubicBezTo>
                    <a:pt x="3803" y="543"/>
                    <a:pt x="3236" y="2411"/>
                    <a:pt x="2902" y="3645"/>
                  </a:cubicBezTo>
                  <a:cubicBezTo>
                    <a:pt x="1735" y="3745"/>
                    <a:pt x="234" y="3979"/>
                    <a:pt x="234" y="3979"/>
                  </a:cubicBezTo>
                  <a:cubicBezTo>
                    <a:pt x="100" y="3979"/>
                    <a:pt x="0" y="4112"/>
                    <a:pt x="34" y="4246"/>
                  </a:cubicBezTo>
                  <a:cubicBezTo>
                    <a:pt x="34" y="4346"/>
                    <a:pt x="134" y="4446"/>
                    <a:pt x="267" y="4446"/>
                  </a:cubicBezTo>
                  <a:lnTo>
                    <a:pt x="300" y="4446"/>
                  </a:lnTo>
                  <a:cubicBezTo>
                    <a:pt x="300" y="4446"/>
                    <a:pt x="1635" y="4246"/>
                    <a:pt x="2769" y="4146"/>
                  </a:cubicBezTo>
                  <a:lnTo>
                    <a:pt x="2769" y="4146"/>
                  </a:lnTo>
                  <a:cubicBezTo>
                    <a:pt x="2769" y="4212"/>
                    <a:pt x="2736" y="4312"/>
                    <a:pt x="2736" y="4379"/>
                  </a:cubicBezTo>
                  <a:lnTo>
                    <a:pt x="2469" y="5280"/>
                  </a:lnTo>
                  <a:cubicBezTo>
                    <a:pt x="2469" y="5346"/>
                    <a:pt x="2469" y="5413"/>
                    <a:pt x="2535" y="5480"/>
                  </a:cubicBezTo>
                  <a:cubicBezTo>
                    <a:pt x="2569" y="5513"/>
                    <a:pt x="2635" y="5547"/>
                    <a:pt x="2702" y="5547"/>
                  </a:cubicBezTo>
                  <a:lnTo>
                    <a:pt x="3836" y="5547"/>
                  </a:lnTo>
                  <a:cubicBezTo>
                    <a:pt x="3970" y="5547"/>
                    <a:pt x="4036" y="5480"/>
                    <a:pt x="4070" y="5380"/>
                  </a:cubicBezTo>
                  <a:cubicBezTo>
                    <a:pt x="4070" y="5380"/>
                    <a:pt x="4570" y="3512"/>
                    <a:pt x="5037" y="2211"/>
                  </a:cubicBezTo>
                  <a:cubicBezTo>
                    <a:pt x="5538" y="843"/>
                    <a:pt x="5704" y="310"/>
                    <a:pt x="5704" y="310"/>
                  </a:cubicBezTo>
                  <a:cubicBezTo>
                    <a:pt x="5771" y="209"/>
                    <a:pt x="5704" y="76"/>
                    <a:pt x="5571" y="9"/>
                  </a:cubicBezTo>
                  <a:cubicBezTo>
                    <a:pt x="5547" y="3"/>
                    <a:pt x="5524" y="1"/>
                    <a:pt x="5501" y="1"/>
                  </a:cubicBezTo>
                  <a:close/>
                </a:path>
              </a:pathLst>
            </a:custGeom>
            <a:solidFill>
              <a:srgbClr val="000000"/>
            </a:solidFill>
            <a:ln>
              <a:noFill/>
            </a:ln>
          </p:spPr>
          <p:txBody>
            <a:bodyPr spcFirstLastPara="1" wrap="square" lIns="121900" tIns="121900" rIns="121900" bIns="121900" anchor="ctr" anchorCtr="0">
              <a:noAutofit/>
            </a:bodyPr>
            <a:lstStyle/>
            <a:p>
              <a:endParaRPr sz="2400" dirty="0"/>
            </a:p>
          </p:txBody>
        </p:sp>
        <p:sp>
          <p:nvSpPr>
            <p:cNvPr id="2854" name="Google Shape;2854;p39"/>
            <p:cNvSpPr/>
            <p:nvPr/>
          </p:nvSpPr>
          <p:spPr>
            <a:xfrm>
              <a:off x="3049700" y="4503825"/>
              <a:ext cx="449500" cy="136825"/>
            </a:xfrm>
            <a:custGeom>
              <a:avLst/>
              <a:gdLst/>
              <a:ahLst/>
              <a:cxnLst/>
              <a:rect l="l" t="t" r="r" b="b"/>
              <a:pathLst>
                <a:path w="17980" h="5473" extrusionOk="0">
                  <a:moveTo>
                    <a:pt x="2378" y="0"/>
                  </a:moveTo>
                  <a:cubicBezTo>
                    <a:pt x="2296" y="0"/>
                    <a:pt x="2211" y="37"/>
                    <a:pt x="2168" y="102"/>
                  </a:cubicBezTo>
                  <a:cubicBezTo>
                    <a:pt x="2135" y="168"/>
                    <a:pt x="1368" y="1403"/>
                    <a:pt x="801" y="2737"/>
                  </a:cubicBezTo>
                  <a:cubicBezTo>
                    <a:pt x="267" y="4071"/>
                    <a:pt x="33" y="5139"/>
                    <a:pt x="0" y="5172"/>
                  </a:cubicBezTo>
                  <a:cubicBezTo>
                    <a:pt x="0" y="5272"/>
                    <a:pt x="0" y="5339"/>
                    <a:pt x="67" y="5405"/>
                  </a:cubicBezTo>
                  <a:cubicBezTo>
                    <a:pt x="100" y="5439"/>
                    <a:pt x="167" y="5472"/>
                    <a:pt x="234" y="5472"/>
                  </a:cubicBezTo>
                  <a:lnTo>
                    <a:pt x="1301" y="5472"/>
                  </a:lnTo>
                  <a:cubicBezTo>
                    <a:pt x="1401" y="5472"/>
                    <a:pt x="1501" y="5439"/>
                    <a:pt x="1535" y="5339"/>
                  </a:cubicBezTo>
                  <a:cubicBezTo>
                    <a:pt x="1535" y="5339"/>
                    <a:pt x="1901" y="4505"/>
                    <a:pt x="2302" y="3637"/>
                  </a:cubicBezTo>
                  <a:lnTo>
                    <a:pt x="8840" y="3637"/>
                  </a:lnTo>
                  <a:cubicBezTo>
                    <a:pt x="12976" y="3637"/>
                    <a:pt x="17646" y="4405"/>
                    <a:pt x="17679" y="4405"/>
                  </a:cubicBezTo>
                  <a:cubicBezTo>
                    <a:pt x="17713" y="4438"/>
                    <a:pt x="17713" y="4438"/>
                    <a:pt x="17746" y="4438"/>
                  </a:cubicBezTo>
                  <a:cubicBezTo>
                    <a:pt x="17846" y="4438"/>
                    <a:pt x="17946" y="4338"/>
                    <a:pt x="17980" y="4238"/>
                  </a:cubicBezTo>
                  <a:cubicBezTo>
                    <a:pt x="17980" y="4104"/>
                    <a:pt x="17913" y="3971"/>
                    <a:pt x="17779" y="3938"/>
                  </a:cubicBezTo>
                  <a:cubicBezTo>
                    <a:pt x="17713" y="3938"/>
                    <a:pt x="13009" y="3137"/>
                    <a:pt x="8840" y="3137"/>
                  </a:cubicBezTo>
                  <a:lnTo>
                    <a:pt x="2535" y="3137"/>
                  </a:lnTo>
                  <a:cubicBezTo>
                    <a:pt x="2669" y="2837"/>
                    <a:pt x="2835" y="2503"/>
                    <a:pt x="3002" y="2236"/>
                  </a:cubicBezTo>
                  <a:cubicBezTo>
                    <a:pt x="3636" y="1069"/>
                    <a:pt x="4103" y="368"/>
                    <a:pt x="4103" y="368"/>
                  </a:cubicBezTo>
                  <a:cubicBezTo>
                    <a:pt x="4170" y="235"/>
                    <a:pt x="4136" y="102"/>
                    <a:pt x="4036" y="35"/>
                  </a:cubicBezTo>
                  <a:cubicBezTo>
                    <a:pt x="4001" y="11"/>
                    <a:pt x="3957" y="0"/>
                    <a:pt x="3912" y="0"/>
                  </a:cubicBezTo>
                  <a:cubicBezTo>
                    <a:pt x="3831" y="0"/>
                    <a:pt x="3746" y="37"/>
                    <a:pt x="3703" y="102"/>
                  </a:cubicBezTo>
                  <a:cubicBezTo>
                    <a:pt x="3703" y="135"/>
                    <a:pt x="3236" y="802"/>
                    <a:pt x="2569" y="2003"/>
                  </a:cubicBezTo>
                  <a:cubicBezTo>
                    <a:pt x="2368" y="2403"/>
                    <a:pt x="2135" y="2837"/>
                    <a:pt x="1935" y="3304"/>
                  </a:cubicBezTo>
                  <a:cubicBezTo>
                    <a:pt x="1601" y="4004"/>
                    <a:pt x="1301" y="4705"/>
                    <a:pt x="1168" y="5005"/>
                  </a:cubicBezTo>
                  <a:lnTo>
                    <a:pt x="534" y="5005"/>
                  </a:lnTo>
                  <a:cubicBezTo>
                    <a:pt x="667" y="4605"/>
                    <a:pt x="901" y="3838"/>
                    <a:pt x="1234" y="2937"/>
                  </a:cubicBezTo>
                  <a:cubicBezTo>
                    <a:pt x="1768" y="1636"/>
                    <a:pt x="2569" y="368"/>
                    <a:pt x="2569" y="368"/>
                  </a:cubicBezTo>
                  <a:cubicBezTo>
                    <a:pt x="2669" y="235"/>
                    <a:pt x="2635" y="102"/>
                    <a:pt x="2502" y="35"/>
                  </a:cubicBezTo>
                  <a:cubicBezTo>
                    <a:pt x="2466" y="11"/>
                    <a:pt x="2423" y="0"/>
                    <a:pt x="2378" y="0"/>
                  </a:cubicBezTo>
                  <a:close/>
                </a:path>
              </a:pathLst>
            </a:custGeom>
            <a:solidFill>
              <a:srgbClr val="000000"/>
            </a:solidFill>
            <a:ln>
              <a:noFill/>
            </a:ln>
          </p:spPr>
          <p:txBody>
            <a:bodyPr spcFirstLastPara="1" wrap="square" lIns="121900" tIns="121900" rIns="121900" bIns="121900" anchor="ctr" anchorCtr="0">
              <a:noAutofit/>
            </a:bodyPr>
            <a:lstStyle/>
            <a:p>
              <a:endParaRPr sz="2400" dirty="0"/>
            </a:p>
          </p:txBody>
        </p:sp>
        <p:sp>
          <p:nvSpPr>
            <p:cNvPr id="2855" name="Google Shape;2855;p39"/>
            <p:cNvSpPr/>
            <p:nvPr/>
          </p:nvSpPr>
          <p:spPr>
            <a:xfrm>
              <a:off x="2831200" y="4768500"/>
              <a:ext cx="115100" cy="461725"/>
            </a:xfrm>
            <a:custGeom>
              <a:avLst/>
              <a:gdLst/>
              <a:ahLst/>
              <a:cxnLst/>
              <a:rect l="l" t="t" r="r" b="b"/>
              <a:pathLst>
                <a:path w="4604" h="18469" extrusionOk="0">
                  <a:moveTo>
                    <a:pt x="3892" y="0"/>
                  </a:moveTo>
                  <a:cubicBezTo>
                    <a:pt x="3853" y="0"/>
                    <a:pt x="3811" y="8"/>
                    <a:pt x="3770" y="22"/>
                  </a:cubicBezTo>
                  <a:cubicBezTo>
                    <a:pt x="3770" y="22"/>
                    <a:pt x="2569" y="489"/>
                    <a:pt x="1368" y="789"/>
                  </a:cubicBezTo>
                  <a:cubicBezTo>
                    <a:pt x="1235" y="823"/>
                    <a:pt x="1168" y="956"/>
                    <a:pt x="1168" y="1090"/>
                  </a:cubicBezTo>
                  <a:cubicBezTo>
                    <a:pt x="1196" y="1200"/>
                    <a:pt x="1292" y="1265"/>
                    <a:pt x="1400" y="1265"/>
                  </a:cubicBezTo>
                  <a:cubicBezTo>
                    <a:pt x="1422" y="1265"/>
                    <a:pt x="1445" y="1262"/>
                    <a:pt x="1468" y="1256"/>
                  </a:cubicBezTo>
                  <a:cubicBezTo>
                    <a:pt x="2269" y="1056"/>
                    <a:pt x="3069" y="789"/>
                    <a:pt x="3536" y="623"/>
                  </a:cubicBezTo>
                  <a:lnTo>
                    <a:pt x="3536" y="623"/>
                  </a:lnTo>
                  <a:cubicBezTo>
                    <a:pt x="3503" y="823"/>
                    <a:pt x="3403" y="1123"/>
                    <a:pt x="3336" y="1490"/>
                  </a:cubicBezTo>
                  <a:cubicBezTo>
                    <a:pt x="2135" y="1857"/>
                    <a:pt x="868" y="2057"/>
                    <a:pt x="868" y="2057"/>
                  </a:cubicBezTo>
                  <a:cubicBezTo>
                    <a:pt x="734" y="2090"/>
                    <a:pt x="634" y="2190"/>
                    <a:pt x="668" y="2324"/>
                  </a:cubicBezTo>
                  <a:cubicBezTo>
                    <a:pt x="668" y="2457"/>
                    <a:pt x="768" y="2524"/>
                    <a:pt x="901" y="2524"/>
                  </a:cubicBezTo>
                  <a:lnTo>
                    <a:pt x="935" y="2524"/>
                  </a:lnTo>
                  <a:cubicBezTo>
                    <a:pt x="968" y="2524"/>
                    <a:pt x="2069" y="2357"/>
                    <a:pt x="3236" y="1990"/>
                  </a:cubicBezTo>
                  <a:lnTo>
                    <a:pt x="3236" y="1990"/>
                  </a:lnTo>
                  <a:cubicBezTo>
                    <a:pt x="2869" y="3791"/>
                    <a:pt x="2436" y="6560"/>
                    <a:pt x="2536" y="8662"/>
                  </a:cubicBezTo>
                  <a:cubicBezTo>
                    <a:pt x="2669" y="11630"/>
                    <a:pt x="3770" y="14299"/>
                    <a:pt x="4070" y="14966"/>
                  </a:cubicBezTo>
                  <a:lnTo>
                    <a:pt x="1001" y="17902"/>
                  </a:lnTo>
                  <a:lnTo>
                    <a:pt x="434" y="17401"/>
                  </a:lnTo>
                  <a:cubicBezTo>
                    <a:pt x="392" y="17359"/>
                    <a:pt x="339" y="17341"/>
                    <a:pt x="286" y="17341"/>
                  </a:cubicBezTo>
                  <a:cubicBezTo>
                    <a:pt x="212" y="17341"/>
                    <a:pt x="139" y="17376"/>
                    <a:pt x="101" y="17435"/>
                  </a:cubicBezTo>
                  <a:cubicBezTo>
                    <a:pt x="1" y="17535"/>
                    <a:pt x="1" y="17668"/>
                    <a:pt x="101" y="17768"/>
                  </a:cubicBezTo>
                  <a:lnTo>
                    <a:pt x="868" y="18402"/>
                  </a:lnTo>
                  <a:cubicBezTo>
                    <a:pt x="901" y="18435"/>
                    <a:pt x="968" y="18469"/>
                    <a:pt x="1001" y="18469"/>
                  </a:cubicBezTo>
                  <a:cubicBezTo>
                    <a:pt x="1068" y="18469"/>
                    <a:pt x="1135" y="18435"/>
                    <a:pt x="1168" y="18402"/>
                  </a:cubicBezTo>
                  <a:lnTo>
                    <a:pt x="4504" y="15200"/>
                  </a:lnTo>
                  <a:cubicBezTo>
                    <a:pt x="4604" y="15133"/>
                    <a:pt x="4604" y="15033"/>
                    <a:pt x="4570" y="14933"/>
                  </a:cubicBezTo>
                  <a:cubicBezTo>
                    <a:pt x="4537" y="14899"/>
                    <a:pt x="3136" y="11897"/>
                    <a:pt x="3003" y="8662"/>
                  </a:cubicBezTo>
                  <a:cubicBezTo>
                    <a:pt x="2836" y="5393"/>
                    <a:pt x="4103" y="356"/>
                    <a:pt x="4103" y="289"/>
                  </a:cubicBezTo>
                  <a:cubicBezTo>
                    <a:pt x="4137" y="189"/>
                    <a:pt x="4103" y="122"/>
                    <a:pt x="4037" y="55"/>
                  </a:cubicBezTo>
                  <a:cubicBezTo>
                    <a:pt x="3998" y="16"/>
                    <a:pt x="3947" y="0"/>
                    <a:pt x="3892" y="0"/>
                  </a:cubicBezTo>
                  <a:close/>
                </a:path>
              </a:pathLst>
            </a:custGeom>
            <a:solidFill>
              <a:srgbClr val="000000"/>
            </a:solidFill>
            <a:ln>
              <a:noFill/>
            </a:ln>
          </p:spPr>
          <p:txBody>
            <a:bodyPr spcFirstLastPara="1" wrap="square" lIns="121900" tIns="121900" rIns="121900" bIns="121900" anchor="ctr" anchorCtr="0">
              <a:noAutofit/>
            </a:bodyPr>
            <a:lstStyle/>
            <a:p>
              <a:endParaRPr sz="2400" dirty="0"/>
            </a:p>
          </p:txBody>
        </p:sp>
        <p:sp>
          <p:nvSpPr>
            <p:cNvPr id="2856" name="Google Shape;2856;p39"/>
            <p:cNvSpPr/>
            <p:nvPr/>
          </p:nvSpPr>
          <p:spPr>
            <a:xfrm>
              <a:off x="3119750" y="4778225"/>
              <a:ext cx="379450" cy="452000"/>
            </a:xfrm>
            <a:custGeom>
              <a:avLst/>
              <a:gdLst/>
              <a:ahLst/>
              <a:cxnLst/>
              <a:rect l="l" t="t" r="r" b="b"/>
              <a:pathLst>
                <a:path w="15178" h="18080" extrusionOk="0">
                  <a:moveTo>
                    <a:pt x="14711" y="500"/>
                  </a:moveTo>
                  <a:lnTo>
                    <a:pt x="14711" y="1434"/>
                  </a:lnTo>
                  <a:cubicBezTo>
                    <a:pt x="13977" y="1601"/>
                    <a:pt x="11108" y="2135"/>
                    <a:pt x="7572" y="2202"/>
                  </a:cubicBezTo>
                  <a:cubicBezTo>
                    <a:pt x="7482" y="2202"/>
                    <a:pt x="7392" y="2203"/>
                    <a:pt x="7303" y="2203"/>
                  </a:cubicBezTo>
                  <a:cubicBezTo>
                    <a:pt x="3894" y="2203"/>
                    <a:pt x="1216" y="1597"/>
                    <a:pt x="534" y="1434"/>
                  </a:cubicBezTo>
                  <a:cubicBezTo>
                    <a:pt x="500" y="1034"/>
                    <a:pt x="500" y="734"/>
                    <a:pt x="500" y="534"/>
                  </a:cubicBezTo>
                  <a:lnTo>
                    <a:pt x="500" y="534"/>
                  </a:lnTo>
                  <a:cubicBezTo>
                    <a:pt x="1401" y="667"/>
                    <a:pt x="4370" y="1134"/>
                    <a:pt x="7139" y="1134"/>
                  </a:cubicBezTo>
                  <a:cubicBezTo>
                    <a:pt x="9974" y="1134"/>
                    <a:pt x="13677" y="667"/>
                    <a:pt x="14711" y="500"/>
                  </a:cubicBezTo>
                  <a:close/>
                  <a:moveTo>
                    <a:pt x="14677" y="1901"/>
                  </a:moveTo>
                  <a:lnTo>
                    <a:pt x="14677" y="6371"/>
                  </a:lnTo>
                  <a:cubicBezTo>
                    <a:pt x="14677" y="10407"/>
                    <a:pt x="13910" y="14477"/>
                    <a:pt x="13777" y="15244"/>
                  </a:cubicBezTo>
                  <a:lnTo>
                    <a:pt x="6838" y="17579"/>
                  </a:lnTo>
                  <a:lnTo>
                    <a:pt x="1801" y="14277"/>
                  </a:lnTo>
                  <a:cubicBezTo>
                    <a:pt x="1735" y="13843"/>
                    <a:pt x="1501" y="12109"/>
                    <a:pt x="1068" y="9040"/>
                  </a:cubicBezTo>
                  <a:cubicBezTo>
                    <a:pt x="767" y="6772"/>
                    <a:pt x="601" y="3769"/>
                    <a:pt x="534" y="1935"/>
                  </a:cubicBezTo>
                  <a:lnTo>
                    <a:pt x="534" y="1935"/>
                  </a:lnTo>
                  <a:cubicBezTo>
                    <a:pt x="1401" y="2135"/>
                    <a:pt x="3970" y="2669"/>
                    <a:pt x="7172" y="2669"/>
                  </a:cubicBezTo>
                  <a:lnTo>
                    <a:pt x="7572" y="2669"/>
                  </a:lnTo>
                  <a:cubicBezTo>
                    <a:pt x="11008" y="2602"/>
                    <a:pt x="13810" y="2102"/>
                    <a:pt x="14677" y="1901"/>
                  </a:cubicBezTo>
                  <a:close/>
                  <a:moveTo>
                    <a:pt x="267" y="0"/>
                  </a:moveTo>
                  <a:cubicBezTo>
                    <a:pt x="200" y="0"/>
                    <a:pt x="134" y="33"/>
                    <a:pt x="67" y="67"/>
                  </a:cubicBezTo>
                  <a:cubicBezTo>
                    <a:pt x="33" y="100"/>
                    <a:pt x="0" y="200"/>
                    <a:pt x="0" y="267"/>
                  </a:cubicBezTo>
                  <a:cubicBezTo>
                    <a:pt x="0" y="300"/>
                    <a:pt x="134" y="5571"/>
                    <a:pt x="601" y="9107"/>
                  </a:cubicBezTo>
                  <a:cubicBezTo>
                    <a:pt x="1068" y="12709"/>
                    <a:pt x="1334" y="14444"/>
                    <a:pt x="1334" y="14444"/>
                  </a:cubicBezTo>
                  <a:cubicBezTo>
                    <a:pt x="1334" y="14510"/>
                    <a:pt x="1368" y="14577"/>
                    <a:pt x="1434" y="14610"/>
                  </a:cubicBezTo>
                  <a:lnTo>
                    <a:pt x="6672" y="18046"/>
                  </a:lnTo>
                  <a:cubicBezTo>
                    <a:pt x="6738" y="18046"/>
                    <a:pt x="6772" y="18080"/>
                    <a:pt x="6805" y="18080"/>
                  </a:cubicBezTo>
                  <a:cubicBezTo>
                    <a:pt x="6838" y="18080"/>
                    <a:pt x="6872" y="18046"/>
                    <a:pt x="6905" y="18046"/>
                  </a:cubicBezTo>
                  <a:lnTo>
                    <a:pt x="14043" y="15678"/>
                  </a:lnTo>
                  <a:cubicBezTo>
                    <a:pt x="14144" y="15645"/>
                    <a:pt x="14177" y="15578"/>
                    <a:pt x="14210" y="15478"/>
                  </a:cubicBezTo>
                  <a:cubicBezTo>
                    <a:pt x="14210" y="15444"/>
                    <a:pt x="15178" y="10874"/>
                    <a:pt x="15178" y="6371"/>
                  </a:cubicBezTo>
                  <a:lnTo>
                    <a:pt x="15178" y="234"/>
                  </a:lnTo>
                  <a:cubicBezTo>
                    <a:pt x="15178" y="167"/>
                    <a:pt x="15144" y="100"/>
                    <a:pt x="15078" y="67"/>
                  </a:cubicBezTo>
                  <a:cubicBezTo>
                    <a:pt x="15044" y="33"/>
                    <a:pt x="14977" y="0"/>
                    <a:pt x="14877" y="0"/>
                  </a:cubicBezTo>
                  <a:cubicBezTo>
                    <a:pt x="14844" y="33"/>
                    <a:pt x="10408" y="634"/>
                    <a:pt x="7139" y="634"/>
                  </a:cubicBezTo>
                  <a:cubicBezTo>
                    <a:pt x="3836" y="634"/>
                    <a:pt x="300" y="33"/>
                    <a:pt x="267" y="0"/>
                  </a:cubicBezTo>
                  <a:close/>
                </a:path>
              </a:pathLst>
            </a:custGeom>
            <a:solidFill>
              <a:srgbClr val="000000"/>
            </a:solidFill>
            <a:ln>
              <a:noFill/>
            </a:ln>
          </p:spPr>
          <p:txBody>
            <a:bodyPr spcFirstLastPara="1" wrap="square" lIns="121900" tIns="121900" rIns="121900" bIns="121900" anchor="ctr" anchorCtr="0">
              <a:noAutofit/>
            </a:bodyPr>
            <a:lstStyle/>
            <a:p>
              <a:endParaRPr sz="2400" dirty="0"/>
            </a:p>
          </p:txBody>
        </p:sp>
        <p:sp>
          <p:nvSpPr>
            <p:cNvPr id="2857" name="Google Shape;2857;p39"/>
            <p:cNvSpPr/>
            <p:nvPr/>
          </p:nvSpPr>
          <p:spPr>
            <a:xfrm>
              <a:off x="2860400" y="3313825"/>
              <a:ext cx="886475" cy="1211725"/>
            </a:xfrm>
            <a:custGeom>
              <a:avLst/>
              <a:gdLst/>
              <a:ahLst/>
              <a:cxnLst/>
              <a:rect l="l" t="t" r="r" b="b"/>
              <a:pathLst>
                <a:path w="35459" h="48469" extrusionOk="0">
                  <a:moveTo>
                    <a:pt x="22716" y="1"/>
                  </a:moveTo>
                  <a:cubicBezTo>
                    <a:pt x="22549" y="1"/>
                    <a:pt x="22383" y="34"/>
                    <a:pt x="22183" y="34"/>
                  </a:cubicBezTo>
                  <a:cubicBezTo>
                    <a:pt x="16679" y="401"/>
                    <a:pt x="13610" y="2369"/>
                    <a:pt x="7605" y="3803"/>
                  </a:cubicBezTo>
                  <a:cubicBezTo>
                    <a:pt x="6682" y="4012"/>
                    <a:pt x="5724" y="4121"/>
                    <a:pt x="4758" y="4121"/>
                  </a:cubicBezTo>
                  <a:cubicBezTo>
                    <a:pt x="3561" y="4121"/>
                    <a:pt x="2349" y="3954"/>
                    <a:pt x="1168" y="3603"/>
                  </a:cubicBezTo>
                  <a:cubicBezTo>
                    <a:pt x="634" y="5905"/>
                    <a:pt x="0" y="10608"/>
                    <a:pt x="1067" y="18214"/>
                  </a:cubicBezTo>
                  <a:cubicBezTo>
                    <a:pt x="2702" y="29755"/>
                    <a:pt x="5537" y="35826"/>
                    <a:pt x="5537" y="40029"/>
                  </a:cubicBezTo>
                  <a:cubicBezTo>
                    <a:pt x="5537" y="44199"/>
                    <a:pt x="3302" y="48469"/>
                    <a:pt x="3302" y="48469"/>
                  </a:cubicBezTo>
                  <a:cubicBezTo>
                    <a:pt x="3302" y="48469"/>
                    <a:pt x="8273" y="47335"/>
                    <a:pt x="13476" y="47034"/>
                  </a:cubicBezTo>
                  <a:cubicBezTo>
                    <a:pt x="14224" y="46992"/>
                    <a:pt x="15024" y="46973"/>
                    <a:pt x="15846" y="46973"/>
                  </a:cubicBezTo>
                  <a:cubicBezTo>
                    <a:pt x="20775" y="46973"/>
                    <a:pt x="26486" y="47635"/>
                    <a:pt x="26486" y="47635"/>
                  </a:cubicBezTo>
                  <a:lnTo>
                    <a:pt x="28821" y="46534"/>
                  </a:lnTo>
                  <a:cubicBezTo>
                    <a:pt x="28821" y="46534"/>
                    <a:pt x="29554" y="38028"/>
                    <a:pt x="31089" y="33391"/>
                  </a:cubicBezTo>
                  <a:cubicBezTo>
                    <a:pt x="32623" y="28755"/>
                    <a:pt x="35092" y="26286"/>
                    <a:pt x="35292" y="23584"/>
                  </a:cubicBezTo>
                  <a:cubicBezTo>
                    <a:pt x="35459" y="20882"/>
                    <a:pt x="33891" y="18414"/>
                    <a:pt x="32423" y="15579"/>
                  </a:cubicBezTo>
                  <a:cubicBezTo>
                    <a:pt x="30922" y="12777"/>
                    <a:pt x="29788" y="9708"/>
                    <a:pt x="29788" y="9708"/>
                  </a:cubicBezTo>
                  <a:cubicBezTo>
                    <a:pt x="29788" y="9708"/>
                    <a:pt x="29955" y="5671"/>
                    <a:pt x="28721" y="3770"/>
                  </a:cubicBezTo>
                  <a:cubicBezTo>
                    <a:pt x="27753" y="2236"/>
                    <a:pt x="25385" y="801"/>
                    <a:pt x="22716" y="1"/>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2858" name="Google Shape;2858;p39"/>
            <p:cNvSpPr/>
            <p:nvPr/>
          </p:nvSpPr>
          <p:spPr>
            <a:xfrm>
              <a:off x="3285700" y="3521275"/>
              <a:ext cx="28375" cy="136150"/>
            </a:xfrm>
            <a:custGeom>
              <a:avLst/>
              <a:gdLst/>
              <a:ahLst/>
              <a:cxnLst/>
              <a:rect l="l" t="t" r="r" b="b"/>
              <a:pathLst>
                <a:path w="1135" h="5446" extrusionOk="0">
                  <a:moveTo>
                    <a:pt x="866" y="0"/>
                  </a:moveTo>
                  <a:cubicBezTo>
                    <a:pt x="758" y="0"/>
                    <a:pt x="662" y="65"/>
                    <a:pt x="634" y="176"/>
                  </a:cubicBezTo>
                  <a:cubicBezTo>
                    <a:pt x="634" y="276"/>
                    <a:pt x="0" y="3044"/>
                    <a:pt x="267" y="5246"/>
                  </a:cubicBezTo>
                  <a:cubicBezTo>
                    <a:pt x="267" y="5346"/>
                    <a:pt x="367" y="5446"/>
                    <a:pt x="501" y="5446"/>
                  </a:cubicBezTo>
                  <a:cubicBezTo>
                    <a:pt x="634" y="5446"/>
                    <a:pt x="734" y="5313"/>
                    <a:pt x="734" y="5179"/>
                  </a:cubicBezTo>
                  <a:cubicBezTo>
                    <a:pt x="501" y="3078"/>
                    <a:pt x="1101" y="309"/>
                    <a:pt x="1101" y="276"/>
                  </a:cubicBezTo>
                  <a:cubicBezTo>
                    <a:pt x="1134" y="142"/>
                    <a:pt x="1068" y="9"/>
                    <a:pt x="934" y="9"/>
                  </a:cubicBezTo>
                  <a:cubicBezTo>
                    <a:pt x="911" y="3"/>
                    <a:pt x="888" y="0"/>
                    <a:pt x="866" y="0"/>
                  </a:cubicBezTo>
                  <a:close/>
                </a:path>
              </a:pathLst>
            </a:custGeom>
            <a:solidFill>
              <a:srgbClr val="1D1D1B"/>
            </a:solidFill>
            <a:ln>
              <a:noFill/>
            </a:ln>
          </p:spPr>
          <p:txBody>
            <a:bodyPr spcFirstLastPara="1" wrap="square" lIns="121900" tIns="121900" rIns="121900" bIns="121900" anchor="ctr" anchorCtr="0">
              <a:noAutofit/>
            </a:bodyPr>
            <a:lstStyle/>
            <a:p>
              <a:endParaRPr sz="2400" dirty="0"/>
            </a:p>
          </p:txBody>
        </p:sp>
        <p:sp>
          <p:nvSpPr>
            <p:cNvPr id="2859" name="Google Shape;2859;p39"/>
            <p:cNvSpPr/>
            <p:nvPr/>
          </p:nvSpPr>
          <p:spPr>
            <a:xfrm>
              <a:off x="3253175" y="4251350"/>
              <a:ext cx="103425" cy="37375"/>
            </a:xfrm>
            <a:custGeom>
              <a:avLst/>
              <a:gdLst/>
              <a:ahLst/>
              <a:cxnLst/>
              <a:rect l="l" t="t" r="r" b="b"/>
              <a:pathLst>
                <a:path w="4137" h="1495" extrusionOk="0">
                  <a:moveTo>
                    <a:pt x="276" y="0"/>
                  </a:moveTo>
                  <a:cubicBezTo>
                    <a:pt x="187" y="0"/>
                    <a:pt x="91" y="62"/>
                    <a:pt x="67" y="160"/>
                  </a:cubicBezTo>
                  <a:cubicBezTo>
                    <a:pt x="0" y="260"/>
                    <a:pt x="67" y="427"/>
                    <a:pt x="200" y="460"/>
                  </a:cubicBezTo>
                  <a:cubicBezTo>
                    <a:pt x="1701" y="1094"/>
                    <a:pt x="3736" y="1494"/>
                    <a:pt x="3836" y="1494"/>
                  </a:cubicBezTo>
                  <a:lnTo>
                    <a:pt x="3870" y="1494"/>
                  </a:lnTo>
                  <a:cubicBezTo>
                    <a:pt x="3970" y="1494"/>
                    <a:pt x="4070" y="1428"/>
                    <a:pt x="4103" y="1328"/>
                  </a:cubicBezTo>
                  <a:cubicBezTo>
                    <a:pt x="4137" y="1194"/>
                    <a:pt x="4036" y="1061"/>
                    <a:pt x="3903" y="1027"/>
                  </a:cubicBezTo>
                  <a:cubicBezTo>
                    <a:pt x="3903" y="1027"/>
                    <a:pt x="1835" y="627"/>
                    <a:pt x="367" y="27"/>
                  </a:cubicBezTo>
                  <a:cubicBezTo>
                    <a:pt x="340" y="9"/>
                    <a:pt x="309" y="0"/>
                    <a:pt x="276" y="0"/>
                  </a:cubicBezTo>
                  <a:close/>
                </a:path>
              </a:pathLst>
            </a:custGeom>
            <a:solidFill>
              <a:srgbClr val="1D1D1B"/>
            </a:solidFill>
            <a:ln>
              <a:noFill/>
            </a:ln>
          </p:spPr>
          <p:txBody>
            <a:bodyPr spcFirstLastPara="1" wrap="square" lIns="121900" tIns="121900" rIns="121900" bIns="121900" anchor="ctr" anchorCtr="0">
              <a:noAutofit/>
            </a:bodyPr>
            <a:lstStyle/>
            <a:p>
              <a:endParaRPr sz="2400" dirty="0"/>
            </a:p>
          </p:txBody>
        </p:sp>
        <p:sp>
          <p:nvSpPr>
            <p:cNvPr id="2860" name="Google Shape;2860;p39"/>
            <p:cNvSpPr/>
            <p:nvPr/>
          </p:nvSpPr>
          <p:spPr>
            <a:xfrm>
              <a:off x="3302375" y="4235475"/>
              <a:ext cx="44225" cy="18225"/>
            </a:xfrm>
            <a:custGeom>
              <a:avLst/>
              <a:gdLst/>
              <a:ahLst/>
              <a:cxnLst/>
              <a:rect l="l" t="t" r="r" b="b"/>
              <a:pathLst>
                <a:path w="1769" h="729" extrusionOk="0">
                  <a:moveTo>
                    <a:pt x="290" y="1"/>
                  </a:moveTo>
                  <a:cubicBezTo>
                    <a:pt x="198" y="1"/>
                    <a:pt x="115" y="56"/>
                    <a:pt x="67" y="128"/>
                  </a:cubicBezTo>
                  <a:cubicBezTo>
                    <a:pt x="0" y="261"/>
                    <a:pt x="67" y="395"/>
                    <a:pt x="167" y="461"/>
                  </a:cubicBezTo>
                  <a:cubicBezTo>
                    <a:pt x="200" y="461"/>
                    <a:pt x="667" y="728"/>
                    <a:pt x="1535" y="728"/>
                  </a:cubicBezTo>
                  <a:cubicBezTo>
                    <a:pt x="1635" y="728"/>
                    <a:pt x="1768" y="595"/>
                    <a:pt x="1768" y="461"/>
                  </a:cubicBezTo>
                  <a:cubicBezTo>
                    <a:pt x="1768" y="361"/>
                    <a:pt x="1668" y="228"/>
                    <a:pt x="1535" y="228"/>
                  </a:cubicBezTo>
                  <a:cubicBezTo>
                    <a:pt x="801" y="228"/>
                    <a:pt x="401" y="28"/>
                    <a:pt x="401" y="28"/>
                  </a:cubicBezTo>
                  <a:cubicBezTo>
                    <a:pt x="363" y="9"/>
                    <a:pt x="326" y="1"/>
                    <a:pt x="290" y="1"/>
                  </a:cubicBezTo>
                  <a:close/>
                </a:path>
              </a:pathLst>
            </a:custGeom>
            <a:solidFill>
              <a:srgbClr val="1D1D1B"/>
            </a:solidFill>
            <a:ln>
              <a:noFill/>
            </a:ln>
          </p:spPr>
          <p:txBody>
            <a:bodyPr spcFirstLastPara="1" wrap="square" lIns="121900" tIns="121900" rIns="121900" bIns="121900" anchor="ctr" anchorCtr="0">
              <a:noAutofit/>
            </a:bodyPr>
            <a:lstStyle/>
            <a:p>
              <a:endParaRPr sz="2400" dirty="0"/>
            </a:p>
          </p:txBody>
        </p:sp>
        <p:sp>
          <p:nvSpPr>
            <p:cNvPr id="2861" name="Google Shape;2861;p39"/>
            <p:cNvSpPr/>
            <p:nvPr/>
          </p:nvSpPr>
          <p:spPr>
            <a:xfrm>
              <a:off x="2997150" y="4308675"/>
              <a:ext cx="84250" cy="80125"/>
            </a:xfrm>
            <a:custGeom>
              <a:avLst/>
              <a:gdLst/>
              <a:ahLst/>
              <a:cxnLst/>
              <a:rect l="l" t="t" r="r" b="b"/>
              <a:pathLst>
                <a:path w="3370" h="3205" extrusionOk="0">
                  <a:moveTo>
                    <a:pt x="3093" y="1"/>
                  </a:moveTo>
                  <a:cubicBezTo>
                    <a:pt x="3049" y="1"/>
                    <a:pt x="3005" y="12"/>
                    <a:pt x="2969" y="35"/>
                  </a:cubicBezTo>
                  <a:cubicBezTo>
                    <a:pt x="1702" y="903"/>
                    <a:pt x="134" y="2737"/>
                    <a:pt x="101" y="2837"/>
                  </a:cubicBezTo>
                  <a:cubicBezTo>
                    <a:pt x="1" y="2937"/>
                    <a:pt x="1" y="3071"/>
                    <a:pt x="101" y="3171"/>
                  </a:cubicBezTo>
                  <a:cubicBezTo>
                    <a:pt x="167" y="3204"/>
                    <a:pt x="201" y="3204"/>
                    <a:pt x="267" y="3204"/>
                  </a:cubicBezTo>
                  <a:cubicBezTo>
                    <a:pt x="334" y="3204"/>
                    <a:pt x="401" y="3171"/>
                    <a:pt x="434" y="3138"/>
                  </a:cubicBezTo>
                  <a:cubicBezTo>
                    <a:pt x="468" y="3104"/>
                    <a:pt x="2002" y="1269"/>
                    <a:pt x="3236" y="436"/>
                  </a:cubicBezTo>
                  <a:cubicBezTo>
                    <a:pt x="3336" y="369"/>
                    <a:pt x="3370" y="202"/>
                    <a:pt x="3303" y="102"/>
                  </a:cubicBezTo>
                  <a:cubicBezTo>
                    <a:pt x="3260" y="37"/>
                    <a:pt x="3175" y="1"/>
                    <a:pt x="3093" y="1"/>
                  </a:cubicBezTo>
                  <a:close/>
                </a:path>
              </a:pathLst>
            </a:custGeom>
            <a:solidFill>
              <a:srgbClr val="1D1D1B"/>
            </a:solidFill>
            <a:ln>
              <a:noFill/>
            </a:ln>
          </p:spPr>
          <p:txBody>
            <a:bodyPr spcFirstLastPara="1" wrap="square" lIns="121900" tIns="121900" rIns="121900" bIns="121900" anchor="ctr" anchorCtr="0">
              <a:noAutofit/>
            </a:bodyPr>
            <a:lstStyle/>
            <a:p>
              <a:endParaRPr sz="2400" dirty="0"/>
            </a:p>
          </p:txBody>
        </p:sp>
        <p:sp>
          <p:nvSpPr>
            <p:cNvPr id="2862" name="Google Shape;2862;p39"/>
            <p:cNvSpPr/>
            <p:nvPr/>
          </p:nvSpPr>
          <p:spPr>
            <a:xfrm>
              <a:off x="3118075" y="3358525"/>
              <a:ext cx="114275" cy="72925"/>
            </a:xfrm>
            <a:custGeom>
              <a:avLst/>
              <a:gdLst/>
              <a:ahLst/>
              <a:cxnLst/>
              <a:rect l="l" t="t" r="r" b="b"/>
              <a:pathLst>
                <a:path w="4571" h="2917" extrusionOk="0">
                  <a:moveTo>
                    <a:pt x="4321" y="1"/>
                  </a:moveTo>
                  <a:cubicBezTo>
                    <a:pt x="4257" y="1"/>
                    <a:pt x="4192" y="26"/>
                    <a:pt x="4137" y="81"/>
                  </a:cubicBezTo>
                  <a:cubicBezTo>
                    <a:pt x="3169" y="1115"/>
                    <a:pt x="201" y="2449"/>
                    <a:pt x="201" y="2482"/>
                  </a:cubicBezTo>
                  <a:cubicBezTo>
                    <a:pt x="67" y="2516"/>
                    <a:pt x="0" y="2683"/>
                    <a:pt x="67" y="2783"/>
                  </a:cubicBezTo>
                  <a:cubicBezTo>
                    <a:pt x="100" y="2883"/>
                    <a:pt x="201" y="2916"/>
                    <a:pt x="301" y="2916"/>
                  </a:cubicBezTo>
                  <a:lnTo>
                    <a:pt x="367" y="2916"/>
                  </a:lnTo>
                  <a:cubicBezTo>
                    <a:pt x="501" y="2849"/>
                    <a:pt x="3436" y="1515"/>
                    <a:pt x="4504" y="381"/>
                  </a:cubicBezTo>
                  <a:cubicBezTo>
                    <a:pt x="4570" y="314"/>
                    <a:pt x="4570" y="147"/>
                    <a:pt x="4470" y="47"/>
                  </a:cubicBezTo>
                  <a:cubicBezTo>
                    <a:pt x="4425" y="17"/>
                    <a:pt x="4374" y="1"/>
                    <a:pt x="4321" y="1"/>
                  </a:cubicBezTo>
                  <a:close/>
                </a:path>
              </a:pathLst>
            </a:custGeom>
            <a:solidFill>
              <a:srgbClr val="1D1D1B"/>
            </a:solidFill>
            <a:ln>
              <a:noFill/>
            </a:ln>
          </p:spPr>
          <p:txBody>
            <a:bodyPr spcFirstLastPara="1" wrap="square" lIns="121900" tIns="121900" rIns="121900" bIns="121900" anchor="ctr" anchorCtr="0">
              <a:noAutofit/>
            </a:bodyPr>
            <a:lstStyle/>
            <a:p>
              <a:endParaRPr sz="2400" dirty="0"/>
            </a:p>
          </p:txBody>
        </p:sp>
        <p:sp>
          <p:nvSpPr>
            <p:cNvPr id="2863" name="Google Shape;2863;p39"/>
            <p:cNvSpPr/>
            <p:nvPr/>
          </p:nvSpPr>
          <p:spPr>
            <a:xfrm>
              <a:off x="3299025" y="3439075"/>
              <a:ext cx="312750" cy="698700"/>
            </a:xfrm>
            <a:custGeom>
              <a:avLst/>
              <a:gdLst/>
              <a:ahLst/>
              <a:cxnLst/>
              <a:rect l="l" t="t" r="r" b="b"/>
              <a:pathLst>
                <a:path w="12510" h="27948" extrusionOk="0">
                  <a:moveTo>
                    <a:pt x="8524" y="23730"/>
                  </a:moveTo>
                  <a:cubicBezTo>
                    <a:pt x="10006" y="23730"/>
                    <a:pt x="11226" y="23936"/>
                    <a:pt x="11676" y="24012"/>
                  </a:cubicBezTo>
                  <a:cubicBezTo>
                    <a:pt x="11709" y="24579"/>
                    <a:pt x="11743" y="25079"/>
                    <a:pt x="11776" y="25379"/>
                  </a:cubicBezTo>
                  <a:cubicBezTo>
                    <a:pt x="11314" y="25247"/>
                    <a:pt x="10404" y="25043"/>
                    <a:pt x="9112" y="25043"/>
                  </a:cubicBezTo>
                  <a:cubicBezTo>
                    <a:pt x="8442" y="25043"/>
                    <a:pt x="7671" y="25098"/>
                    <a:pt x="6806" y="25246"/>
                  </a:cubicBezTo>
                  <a:cubicBezTo>
                    <a:pt x="4404" y="25646"/>
                    <a:pt x="3003" y="26513"/>
                    <a:pt x="2369" y="27014"/>
                  </a:cubicBezTo>
                  <a:cubicBezTo>
                    <a:pt x="2369" y="26713"/>
                    <a:pt x="2336" y="26313"/>
                    <a:pt x="2269" y="25779"/>
                  </a:cubicBezTo>
                  <a:cubicBezTo>
                    <a:pt x="2736" y="25446"/>
                    <a:pt x="4638" y="24112"/>
                    <a:pt x="6973" y="23811"/>
                  </a:cubicBezTo>
                  <a:cubicBezTo>
                    <a:pt x="7506" y="23753"/>
                    <a:pt x="8030" y="23730"/>
                    <a:pt x="8524" y="23730"/>
                  </a:cubicBezTo>
                  <a:close/>
                  <a:moveTo>
                    <a:pt x="3475" y="1"/>
                  </a:moveTo>
                  <a:cubicBezTo>
                    <a:pt x="3387" y="1"/>
                    <a:pt x="3294" y="56"/>
                    <a:pt x="3270" y="128"/>
                  </a:cubicBezTo>
                  <a:cubicBezTo>
                    <a:pt x="3237" y="194"/>
                    <a:pt x="1" y="7099"/>
                    <a:pt x="735" y="14138"/>
                  </a:cubicBezTo>
                  <a:cubicBezTo>
                    <a:pt x="1469" y="21143"/>
                    <a:pt x="1936" y="27481"/>
                    <a:pt x="1936" y="27547"/>
                  </a:cubicBezTo>
                  <a:cubicBezTo>
                    <a:pt x="1936" y="27614"/>
                    <a:pt x="2002" y="27714"/>
                    <a:pt x="2069" y="27748"/>
                  </a:cubicBezTo>
                  <a:cubicBezTo>
                    <a:pt x="2469" y="27881"/>
                    <a:pt x="2803" y="27948"/>
                    <a:pt x="2803" y="27948"/>
                  </a:cubicBezTo>
                  <a:lnTo>
                    <a:pt x="2870" y="27247"/>
                  </a:lnTo>
                  <a:cubicBezTo>
                    <a:pt x="3503" y="26780"/>
                    <a:pt x="4804" y="26046"/>
                    <a:pt x="6872" y="25713"/>
                  </a:cubicBezTo>
                  <a:cubicBezTo>
                    <a:pt x="7710" y="25573"/>
                    <a:pt x="8447" y="25520"/>
                    <a:pt x="9083" y="25520"/>
                  </a:cubicBezTo>
                  <a:cubicBezTo>
                    <a:pt x="9814" y="25520"/>
                    <a:pt x="10411" y="25590"/>
                    <a:pt x="10875" y="25679"/>
                  </a:cubicBezTo>
                  <a:lnTo>
                    <a:pt x="10909" y="26313"/>
                  </a:lnTo>
                  <a:cubicBezTo>
                    <a:pt x="10913" y="26315"/>
                    <a:pt x="10919" y="26315"/>
                    <a:pt x="10927" y="26315"/>
                  </a:cubicBezTo>
                  <a:cubicBezTo>
                    <a:pt x="11105" y="26315"/>
                    <a:pt x="12146" y="25978"/>
                    <a:pt x="12210" y="25946"/>
                  </a:cubicBezTo>
                  <a:cubicBezTo>
                    <a:pt x="12276" y="25880"/>
                    <a:pt x="12310" y="25813"/>
                    <a:pt x="12310" y="25713"/>
                  </a:cubicBezTo>
                  <a:cubicBezTo>
                    <a:pt x="12276" y="25679"/>
                    <a:pt x="11943" y="22677"/>
                    <a:pt x="12009" y="20642"/>
                  </a:cubicBezTo>
                  <a:cubicBezTo>
                    <a:pt x="12043" y="19809"/>
                    <a:pt x="12110" y="18174"/>
                    <a:pt x="12210" y="16473"/>
                  </a:cubicBezTo>
                  <a:cubicBezTo>
                    <a:pt x="12343" y="14004"/>
                    <a:pt x="12510" y="11236"/>
                    <a:pt x="12510" y="10035"/>
                  </a:cubicBezTo>
                  <a:lnTo>
                    <a:pt x="12510" y="6299"/>
                  </a:lnTo>
                  <a:cubicBezTo>
                    <a:pt x="12510" y="6165"/>
                    <a:pt x="12410" y="6065"/>
                    <a:pt x="12276" y="6065"/>
                  </a:cubicBezTo>
                  <a:cubicBezTo>
                    <a:pt x="12143" y="6065"/>
                    <a:pt x="12043" y="6165"/>
                    <a:pt x="12043" y="6299"/>
                  </a:cubicBezTo>
                  <a:lnTo>
                    <a:pt x="12043" y="10035"/>
                  </a:lnTo>
                  <a:cubicBezTo>
                    <a:pt x="12043" y="11202"/>
                    <a:pt x="11876" y="14004"/>
                    <a:pt x="11743" y="16439"/>
                  </a:cubicBezTo>
                  <a:cubicBezTo>
                    <a:pt x="11643" y="18174"/>
                    <a:pt x="11542" y="19775"/>
                    <a:pt x="11542" y="20642"/>
                  </a:cubicBezTo>
                  <a:cubicBezTo>
                    <a:pt x="11509" y="21543"/>
                    <a:pt x="11542" y="22611"/>
                    <a:pt x="11609" y="23545"/>
                  </a:cubicBezTo>
                  <a:cubicBezTo>
                    <a:pt x="11081" y="23425"/>
                    <a:pt x="9949" y="23253"/>
                    <a:pt x="8585" y="23253"/>
                  </a:cubicBezTo>
                  <a:cubicBezTo>
                    <a:pt x="8053" y="23253"/>
                    <a:pt x="7486" y="23279"/>
                    <a:pt x="6906" y="23344"/>
                  </a:cubicBezTo>
                  <a:cubicBezTo>
                    <a:pt x="4738" y="23611"/>
                    <a:pt x="2970" y="24712"/>
                    <a:pt x="2236" y="25246"/>
                  </a:cubicBezTo>
                  <a:cubicBezTo>
                    <a:pt x="2036" y="22777"/>
                    <a:pt x="1669" y="18574"/>
                    <a:pt x="1202" y="14104"/>
                  </a:cubicBezTo>
                  <a:cubicBezTo>
                    <a:pt x="468" y="7166"/>
                    <a:pt x="3670" y="395"/>
                    <a:pt x="3704" y="328"/>
                  </a:cubicBezTo>
                  <a:cubicBezTo>
                    <a:pt x="3737" y="228"/>
                    <a:pt x="3704" y="61"/>
                    <a:pt x="3570" y="28"/>
                  </a:cubicBezTo>
                  <a:cubicBezTo>
                    <a:pt x="3542" y="9"/>
                    <a:pt x="3509" y="1"/>
                    <a:pt x="3475" y="1"/>
                  </a:cubicBezTo>
                  <a:close/>
                </a:path>
              </a:pathLst>
            </a:custGeom>
            <a:solidFill>
              <a:srgbClr val="1D1D1B"/>
            </a:solidFill>
            <a:ln>
              <a:noFill/>
            </a:ln>
          </p:spPr>
          <p:txBody>
            <a:bodyPr spcFirstLastPara="1" wrap="square" lIns="121900" tIns="121900" rIns="121900" bIns="121900" anchor="ctr" anchorCtr="0">
              <a:noAutofit/>
            </a:bodyPr>
            <a:lstStyle/>
            <a:p>
              <a:endParaRPr sz="2400" dirty="0"/>
            </a:p>
          </p:txBody>
        </p:sp>
        <p:sp>
          <p:nvSpPr>
            <p:cNvPr id="2864" name="Google Shape;2864;p39"/>
            <p:cNvSpPr/>
            <p:nvPr/>
          </p:nvSpPr>
          <p:spPr>
            <a:xfrm>
              <a:off x="3363250" y="4073075"/>
              <a:ext cx="459525" cy="1228025"/>
            </a:xfrm>
            <a:custGeom>
              <a:avLst/>
              <a:gdLst/>
              <a:ahLst/>
              <a:cxnLst/>
              <a:rect l="l" t="t" r="r" b="b"/>
              <a:pathLst>
                <a:path w="18381" h="49121" extrusionOk="0">
                  <a:moveTo>
                    <a:pt x="6280" y="1"/>
                  </a:moveTo>
                  <a:cubicBezTo>
                    <a:pt x="5682" y="1"/>
                    <a:pt x="4993" y="30"/>
                    <a:pt x="4270" y="119"/>
                  </a:cubicBezTo>
                  <a:cubicBezTo>
                    <a:pt x="2135" y="386"/>
                    <a:pt x="334" y="1620"/>
                    <a:pt x="334" y="1620"/>
                  </a:cubicBezTo>
                  <a:cubicBezTo>
                    <a:pt x="0" y="5290"/>
                    <a:pt x="201" y="7758"/>
                    <a:pt x="1301" y="10527"/>
                  </a:cubicBezTo>
                  <a:cubicBezTo>
                    <a:pt x="2369" y="13295"/>
                    <a:pt x="11075" y="30741"/>
                    <a:pt x="11709" y="31942"/>
                  </a:cubicBezTo>
                  <a:cubicBezTo>
                    <a:pt x="12343" y="33110"/>
                    <a:pt x="12042" y="34511"/>
                    <a:pt x="12543" y="36379"/>
                  </a:cubicBezTo>
                  <a:cubicBezTo>
                    <a:pt x="13043" y="38247"/>
                    <a:pt x="15111" y="41549"/>
                    <a:pt x="15111" y="42049"/>
                  </a:cubicBezTo>
                  <a:cubicBezTo>
                    <a:pt x="15111" y="42550"/>
                    <a:pt x="15745" y="44684"/>
                    <a:pt x="13810" y="46052"/>
                  </a:cubicBezTo>
                  <a:cubicBezTo>
                    <a:pt x="11909" y="47453"/>
                    <a:pt x="12443" y="49121"/>
                    <a:pt x="12976" y="49121"/>
                  </a:cubicBezTo>
                  <a:cubicBezTo>
                    <a:pt x="13543" y="49121"/>
                    <a:pt x="16212" y="47487"/>
                    <a:pt x="17279" y="46286"/>
                  </a:cubicBezTo>
                  <a:cubicBezTo>
                    <a:pt x="18380" y="45118"/>
                    <a:pt x="18213" y="40982"/>
                    <a:pt x="18180" y="39581"/>
                  </a:cubicBezTo>
                  <a:cubicBezTo>
                    <a:pt x="18113" y="38213"/>
                    <a:pt x="15945" y="33310"/>
                    <a:pt x="14944" y="28373"/>
                  </a:cubicBezTo>
                  <a:cubicBezTo>
                    <a:pt x="13977" y="23436"/>
                    <a:pt x="10475" y="11127"/>
                    <a:pt x="9474" y="8192"/>
                  </a:cubicBezTo>
                  <a:cubicBezTo>
                    <a:pt x="8506" y="5223"/>
                    <a:pt x="8306" y="119"/>
                    <a:pt x="8306" y="119"/>
                  </a:cubicBezTo>
                  <a:cubicBezTo>
                    <a:pt x="8306" y="119"/>
                    <a:pt x="7476" y="1"/>
                    <a:pt x="6280" y="1"/>
                  </a:cubicBezTo>
                  <a:close/>
                </a:path>
              </a:pathLst>
            </a:custGeom>
            <a:solidFill>
              <a:srgbClr val="F0BCBC"/>
            </a:solidFill>
            <a:ln>
              <a:noFill/>
            </a:ln>
          </p:spPr>
          <p:txBody>
            <a:bodyPr spcFirstLastPara="1" wrap="square" lIns="121900" tIns="121900" rIns="121900" bIns="121900" anchor="ctr" anchorCtr="0">
              <a:noAutofit/>
            </a:bodyPr>
            <a:lstStyle/>
            <a:p>
              <a:endParaRPr sz="2400" dirty="0"/>
            </a:p>
          </p:txBody>
        </p:sp>
        <p:sp>
          <p:nvSpPr>
            <p:cNvPr id="2865" name="Google Shape;2865;p39"/>
            <p:cNvSpPr/>
            <p:nvPr/>
          </p:nvSpPr>
          <p:spPr>
            <a:xfrm>
              <a:off x="3741850" y="5175825"/>
              <a:ext cx="30875" cy="13550"/>
            </a:xfrm>
            <a:custGeom>
              <a:avLst/>
              <a:gdLst/>
              <a:ahLst/>
              <a:cxnLst/>
              <a:rect l="l" t="t" r="r" b="b"/>
              <a:pathLst>
                <a:path w="1235" h="542" extrusionOk="0">
                  <a:moveTo>
                    <a:pt x="624" y="0"/>
                  </a:moveTo>
                  <a:cubicBezTo>
                    <a:pt x="375" y="0"/>
                    <a:pt x="190" y="74"/>
                    <a:pt x="167" y="74"/>
                  </a:cubicBezTo>
                  <a:cubicBezTo>
                    <a:pt x="67" y="107"/>
                    <a:pt x="1" y="241"/>
                    <a:pt x="34" y="374"/>
                  </a:cubicBezTo>
                  <a:cubicBezTo>
                    <a:pt x="85" y="476"/>
                    <a:pt x="175" y="520"/>
                    <a:pt x="259" y="520"/>
                  </a:cubicBezTo>
                  <a:cubicBezTo>
                    <a:pt x="285" y="520"/>
                    <a:pt x="310" y="516"/>
                    <a:pt x="334" y="508"/>
                  </a:cubicBezTo>
                  <a:cubicBezTo>
                    <a:pt x="356" y="508"/>
                    <a:pt x="468" y="478"/>
                    <a:pt x="628" y="478"/>
                  </a:cubicBezTo>
                  <a:cubicBezTo>
                    <a:pt x="708" y="478"/>
                    <a:pt x="801" y="486"/>
                    <a:pt x="901" y="508"/>
                  </a:cubicBezTo>
                  <a:cubicBezTo>
                    <a:pt x="901" y="541"/>
                    <a:pt x="935" y="541"/>
                    <a:pt x="968" y="541"/>
                  </a:cubicBezTo>
                  <a:cubicBezTo>
                    <a:pt x="1068" y="541"/>
                    <a:pt x="1168" y="474"/>
                    <a:pt x="1201" y="374"/>
                  </a:cubicBezTo>
                  <a:cubicBezTo>
                    <a:pt x="1235" y="241"/>
                    <a:pt x="1168" y="107"/>
                    <a:pt x="1035" y="74"/>
                  </a:cubicBezTo>
                  <a:cubicBezTo>
                    <a:pt x="890" y="19"/>
                    <a:pt x="749" y="0"/>
                    <a:pt x="624" y="0"/>
                  </a:cubicBezTo>
                  <a:close/>
                </a:path>
              </a:pathLst>
            </a:custGeom>
            <a:solidFill>
              <a:srgbClr val="1D1D1B"/>
            </a:solidFill>
            <a:ln>
              <a:noFill/>
            </a:ln>
          </p:spPr>
          <p:txBody>
            <a:bodyPr spcFirstLastPara="1" wrap="square" lIns="121900" tIns="121900" rIns="121900" bIns="121900" anchor="ctr" anchorCtr="0">
              <a:noAutofit/>
            </a:bodyPr>
            <a:lstStyle/>
            <a:p>
              <a:endParaRPr sz="2400" dirty="0"/>
            </a:p>
          </p:txBody>
        </p:sp>
        <p:sp>
          <p:nvSpPr>
            <p:cNvPr id="2866" name="Google Shape;2866;p39"/>
            <p:cNvSpPr/>
            <p:nvPr/>
          </p:nvSpPr>
          <p:spPr>
            <a:xfrm>
              <a:off x="3741850" y="5071100"/>
              <a:ext cx="46725" cy="42375"/>
            </a:xfrm>
            <a:custGeom>
              <a:avLst/>
              <a:gdLst/>
              <a:ahLst/>
              <a:cxnLst/>
              <a:rect l="l" t="t" r="r" b="b"/>
              <a:pathLst>
                <a:path w="1869" h="1695" extrusionOk="0">
                  <a:moveTo>
                    <a:pt x="1640" y="1"/>
                  </a:moveTo>
                  <a:cubicBezTo>
                    <a:pt x="1606" y="1"/>
                    <a:pt x="1571" y="9"/>
                    <a:pt x="1535" y="27"/>
                  </a:cubicBezTo>
                  <a:cubicBezTo>
                    <a:pt x="701" y="327"/>
                    <a:pt x="101" y="1294"/>
                    <a:pt x="67" y="1328"/>
                  </a:cubicBezTo>
                  <a:cubicBezTo>
                    <a:pt x="1" y="1461"/>
                    <a:pt x="34" y="1595"/>
                    <a:pt x="134" y="1661"/>
                  </a:cubicBezTo>
                  <a:cubicBezTo>
                    <a:pt x="167" y="1695"/>
                    <a:pt x="234" y="1695"/>
                    <a:pt x="267" y="1695"/>
                  </a:cubicBezTo>
                  <a:cubicBezTo>
                    <a:pt x="334" y="1695"/>
                    <a:pt x="434" y="1661"/>
                    <a:pt x="468" y="1595"/>
                  </a:cubicBezTo>
                  <a:cubicBezTo>
                    <a:pt x="468" y="1561"/>
                    <a:pt x="1001" y="727"/>
                    <a:pt x="1702" y="460"/>
                  </a:cubicBezTo>
                  <a:cubicBezTo>
                    <a:pt x="1835" y="427"/>
                    <a:pt x="1869" y="294"/>
                    <a:pt x="1835" y="160"/>
                  </a:cubicBezTo>
                  <a:cubicBezTo>
                    <a:pt x="1811" y="63"/>
                    <a:pt x="1733" y="1"/>
                    <a:pt x="1640" y="1"/>
                  </a:cubicBezTo>
                  <a:close/>
                </a:path>
              </a:pathLst>
            </a:custGeom>
            <a:solidFill>
              <a:srgbClr val="1D1D1B"/>
            </a:solidFill>
            <a:ln>
              <a:noFill/>
            </a:ln>
          </p:spPr>
          <p:txBody>
            <a:bodyPr spcFirstLastPara="1" wrap="square" lIns="121900" tIns="121900" rIns="121900" bIns="121900" anchor="ctr" anchorCtr="0">
              <a:noAutofit/>
            </a:bodyPr>
            <a:lstStyle/>
            <a:p>
              <a:endParaRPr sz="2400" dirty="0"/>
            </a:p>
          </p:txBody>
        </p:sp>
      </p:grpSp>
      <p:sp>
        <p:nvSpPr>
          <p:cNvPr id="2867" name="Google Shape;2867;p39"/>
          <p:cNvSpPr txBox="1"/>
          <p:nvPr/>
        </p:nvSpPr>
        <p:spPr>
          <a:xfrm flipH="1">
            <a:off x="2899085" y="1856920"/>
            <a:ext cx="3188333" cy="748400"/>
          </a:xfrm>
          <a:prstGeom prst="rect">
            <a:avLst/>
          </a:prstGeom>
          <a:noFill/>
          <a:ln>
            <a:noFill/>
          </a:ln>
        </p:spPr>
        <p:txBody>
          <a:bodyPr spcFirstLastPara="1" wrap="square" lIns="121900" tIns="121900" rIns="121900" bIns="121900" anchor="ctr" anchorCtr="0">
            <a:noAutofit/>
          </a:bodyPr>
          <a:lstStyle/>
          <a:p>
            <a:pPr algn="ctr">
              <a:lnSpc>
                <a:spcPct val="115000"/>
              </a:lnSpc>
            </a:pPr>
            <a:r>
              <a:rPr lang="en" sz="2000" dirty="0">
                <a:solidFill>
                  <a:srgbClr val="000000"/>
                </a:solidFill>
                <a:latin typeface="Roboto"/>
                <a:ea typeface="Roboto"/>
                <a:cs typeface="Roboto"/>
                <a:sym typeface="Roboto"/>
              </a:rPr>
              <a:t>Fast and Easy Data Input</a:t>
            </a:r>
            <a:endParaRPr sz="2000" dirty="0">
              <a:solidFill>
                <a:srgbClr val="000000"/>
              </a:solidFill>
              <a:latin typeface="Roboto"/>
              <a:ea typeface="Roboto"/>
              <a:cs typeface="Roboto"/>
              <a:sym typeface="Roboto"/>
            </a:endParaRPr>
          </a:p>
        </p:txBody>
      </p:sp>
      <p:sp>
        <p:nvSpPr>
          <p:cNvPr id="2869" name="Google Shape;2869;p39"/>
          <p:cNvSpPr txBox="1"/>
          <p:nvPr/>
        </p:nvSpPr>
        <p:spPr>
          <a:xfrm flipH="1">
            <a:off x="2899084" y="3009285"/>
            <a:ext cx="3264107" cy="748400"/>
          </a:xfrm>
          <a:prstGeom prst="rect">
            <a:avLst/>
          </a:prstGeom>
          <a:noFill/>
          <a:ln>
            <a:noFill/>
          </a:ln>
        </p:spPr>
        <p:txBody>
          <a:bodyPr spcFirstLastPara="1" wrap="square" lIns="121900" tIns="121900" rIns="121900" bIns="121900" anchor="ctr" anchorCtr="0">
            <a:noAutofit/>
          </a:bodyPr>
          <a:lstStyle/>
          <a:p>
            <a:pPr algn="ctr">
              <a:lnSpc>
                <a:spcPct val="115000"/>
              </a:lnSpc>
            </a:pPr>
            <a:r>
              <a:rPr lang="en" sz="2000" dirty="0">
                <a:solidFill>
                  <a:srgbClr val="000000"/>
                </a:solidFill>
                <a:latin typeface="Roboto"/>
                <a:ea typeface="Roboto"/>
                <a:cs typeface="Roboto"/>
                <a:sym typeface="Roboto"/>
              </a:rPr>
              <a:t>Expedite Data Submission</a:t>
            </a:r>
            <a:endParaRPr sz="2000" dirty="0">
              <a:solidFill>
                <a:srgbClr val="000000"/>
              </a:solidFill>
              <a:latin typeface="Roboto"/>
              <a:ea typeface="Roboto"/>
              <a:cs typeface="Roboto"/>
              <a:sym typeface="Roboto"/>
            </a:endParaRPr>
          </a:p>
        </p:txBody>
      </p:sp>
      <p:sp>
        <p:nvSpPr>
          <p:cNvPr id="2870" name="Google Shape;2870;p39"/>
          <p:cNvSpPr txBox="1"/>
          <p:nvPr/>
        </p:nvSpPr>
        <p:spPr>
          <a:xfrm flipH="1">
            <a:off x="2893212" y="4118104"/>
            <a:ext cx="3708550" cy="748400"/>
          </a:xfrm>
          <a:prstGeom prst="rect">
            <a:avLst/>
          </a:prstGeom>
          <a:noFill/>
          <a:ln>
            <a:noFill/>
          </a:ln>
        </p:spPr>
        <p:txBody>
          <a:bodyPr spcFirstLastPara="1" wrap="square" lIns="121900" tIns="121900" rIns="121900" bIns="121900" anchor="ctr" anchorCtr="0">
            <a:noAutofit/>
          </a:bodyPr>
          <a:lstStyle/>
          <a:p>
            <a:pPr>
              <a:lnSpc>
                <a:spcPct val="115000"/>
              </a:lnSpc>
            </a:pPr>
            <a:r>
              <a:rPr lang="en" sz="2000" dirty="0">
                <a:solidFill>
                  <a:srgbClr val="000000"/>
                </a:solidFill>
                <a:latin typeface="Roboto"/>
                <a:ea typeface="Roboto"/>
                <a:cs typeface="Roboto"/>
                <a:sym typeface="Roboto"/>
              </a:rPr>
              <a:t>Input Data Anytime, Anywhere</a:t>
            </a:r>
            <a:endParaRPr sz="2000" dirty="0">
              <a:solidFill>
                <a:srgbClr val="000000"/>
              </a:solidFill>
              <a:latin typeface="Roboto"/>
              <a:ea typeface="Roboto"/>
              <a:cs typeface="Roboto"/>
              <a:sym typeface="Roboto"/>
            </a:endParaRPr>
          </a:p>
        </p:txBody>
      </p:sp>
      <p:sp>
        <p:nvSpPr>
          <p:cNvPr id="2872" name="Google Shape;2872;p39"/>
          <p:cNvSpPr/>
          <p:nvPr/>
        </p:nvSpPr>
        <p:spPr>
          <a:xfrm>
            <a:off x="594596" y="1843150"/>
            <a:ext cx="1852398" cy="736106"/>
          </a:xfrm>
          <a:prstGeom prst="roundRect">
            <a:avLst>
              <a:gd name="adj" fmla="val 24288"/>
            </a:avLst>
          </a:prstGeom>
          <a:solidFill>
            <a:schemeClr val="accent3"/>
          </a:solidFill>
          <a:ln>
            <a:noFill/>
          </a:ln>
        </p:spPr>
        <p:txBody>
          <a:bodyPr spcFirstLastPara="1" wrap="square" lIns="121900" tIns="121900" rIns="121900" bIns="121900" anchor="ctr" anchorCtr="0">
            <a:noAutofit/>
          </a:bodyPr>
          <a:lstStyle/>
          <a:p>
            <a:pPr algn="ctr"/>
            <a:r>
              <a:rPr lang="en" sz="2400" b="1" dirty="0">
                <a:solidFill>
                  <a:srgbClr val="FFFFFF"/>
                </a:solidFill>
                <a:latin typeface="Roboto"/>
                <a:ea typeface="Roboto"/>
                <a:cs typeface="Roboto"/>
                <a:sym typeface="Roboto"/>
              </a:rPr>
              <a:t>Input Data</a:t>
            </a:r>
            <a:endParaRPr sz="2400" b="1" dirty="0">
              <a:solidFill>
                <a:srgbClr val="FFFFFF"/>
              </a:solidFill>
              <a:latin typeface="Roboto"/>
              <a:ea typeface="Roboto"/>
              <a:cs typeface="Roboto"/>
              <a:sym typeface="Roboto"/>
            </a:endParaRPr>
          </a:p>
        </p:txBody>
      </p:sp>
      <p:sp>
        <p:nvSpPr>
          <p:cNvPr id="2873" name="Google Shape;2873;p39"/>
          <p:cNvSpPr/>
          <p:nvPr/>
        </p:nvSpPr>
        <p:spPr>
          <a:xfrm>
            <a:off x="598897" y="3023056"/>
            <a:ext cx="1848682" cy="734629"/>
          </a:xfrm>
          <a:prstGeom prst="roundRect">
            <a:avLst>
              <a:gd name="adj" fmla="val 20184"/>
            </a:avLst>
          </a:prstGeom>
          <a:solidFill>
            <a:schemeClr val="accent4"/>
          </a:solidFill>
          <a:ln>
            <a:noFill/>
          </a:ln>
        </p:spPr>
        <p:txBody>
          <a:bodyPr spcFirstLastPara="1" wrap="square" lIns="121900" tIns="121900" rIns="121900" bIns="121900" anchor="ctr" anchorCtr="0">
            <a:noAutofit/>
          </a:bodyPr>
          <a:lstStyle/>
          <a:p>
            <a:pPr algn="ctr"/>
            <a:r>
              <a:rPr lang="en" sz="2400" b="1" dirty="0">
                <a:solidFill>
                  <a:srgbClr val="FFFFFF"/>
                </a:solidFill>
                <a:latin typeface="Roboto"/>
                <a:ea typeface="Roboto"/>
                <a:cs typeface="Roboto"/>
                <a:sym typeface="Roboto"/>
              </a:rPr>
              <a:t>Updating Data</a:t>
            </a:r>
            <a:endParaRPr sz="2400" b="1" dirty="0">
              <a:solidFill>
                <a:srgbClr val="FFFFFF"/>
              </a:solidFill>
              <a:latin typeface="Roboto"/>
              <a:ea typeface="Roboto"/>
              <a:cs typeface="Roboto"/>
              <a:sym typeface="Roboto"/>
            </a:endParaRPr>
          </a:p>
        </p:txBody>
      </p:sp>
      <p:sp>
        <p:nvSpPr>
          <p:cNvPr id="2874" name="Google Shape;2874;p39"/>
          <p:cNvSpPr/>
          <p:nvPr/>
        </p:nvSpPr>
        <p:spPr>
          <a:xfrm>
            <a:off x="589542" y="4144152"/>
            <a:ext cx="1848682" cy="734629"/>
          </a:xfrm>
          <a:prstGeom prst="roundRect">
            <a:avLst>
              <a:gd name="adj" fmla="val 28393"/>
            </a:avLst>
          </a:prstGeom>
          <a:solidFill>
            <a:schemeClr val="accent2"/>
          </a:solidFill>
          <a:ln>
            <a:noFill/>
          </a:ln>
        </p:spPr>
        <p:txBody>
          <a:bodyPr spcFirstLastPara="1" wrap="square" lIns="121900" tIns="121900" rIns="121900" bIns="121900" anchor="ctr" anchorCtr="0">
            <a:noAutofit/>
          </a:bodyPr>
          <a:lstStyle/>
          <a:p>
            <a:pPr algn="ctr"/>
            <a:r>
              <a:rPr lang="en" sz="2400" b="1" dirty="0">
                <a:solidFill>
                  <a:srgbClr val="FFFFFF"/>
                </a:solidFill>
                <a:latin typeface="Roboto"/>
                <a:ea typeface="Roboto"/>
                <a:cs typeface="Roboto"/>
                <a:sym typeface="Roboto"/>
              </a:rPr>
              <a:t>100% Mobile</a:t>
            </a:r>
            <a:endParaRPr sz="2400" b="1" dirty="0">
              <a:solidFill>
                <a:srgbClr val="FFFFFF"/>
              </a:solidFill>
              <a:latin typeface="Roboto"/>
              <a:ea typeface="Roboto"/>
              <a:cs typeface="Roboto"/>
              <a:sym typeface="Roboto"/>
            </a:endParaRPr>
          </a:p>
        </p:txBody>
      </p:sp>
      <p:sp>
        <p:nvSpPr>
          <p:cNvPr id="2875" name="Google Shape;2875;p39"/>
          <p:cNvSpPr/>
          <p:nvPr/>
        </p:nvSpPr>
        <p:spPr>
          <a:xfrm>
            <a:off x="629001" y="5169496"/>
            <a:ext cx="1848682" cy="734629"/>
          </a:xfrm>
          <a:prstGeom prst="roundRect">
            <a:avLst>
              <a:gd name="adj" fmla="val 22236"/>
            </a:avLst>
          </a:prstGeom>
          <a:solidFill>
            <a:schemeClr val="accent1"/>
          </a:solidFill>
          <a:ln>
            <a:noFill/>
          </a:ln>
        </p:spPr>
        <p:txBody>
          <a:bodyPr spcFirstLastPara="1" wrap="square" lIns="121900" tIns="121900" rIns="121900" bIns="121900" anchor="ctr" anchorCtr="0">
            <a:noAutofit/>
          </a:bodyPr>
          <a:lstStyle/>
          <a:p>
            <a:pPr algn="ctr"/>
            <a:r>
              <a:rPr lang="en-CA" sz="2200" b="1" dirty="0">
                <a:solidFill>
                  <a:schemeClr val="bg1"/>
                </a:solidFill>
                <a:latin typeface="Roboto"/>
                <a:ea typeface="Roboto"/>
                <a:cs typeface="Roboto"/>
                <a:sym typeface="Roboto"/>
              </a:rPr>
              <a:t>Account Workbench</a:t>
            </a:r>
            <a:endParaRPr sz="2200" b="1" dirty="0">
              <a:solidFill>
                <a:schemeClr val="bg1"/>
              </a:solidFill>
              <a:latin typeface="Roboto"/>
              <a:ea typeface="Roboto"/>
              <a:cs typeface="Roboto"/>
              <a:sym typeface="Roboto"/>
            </a:endParaRPr>
          </a:p>
        </p:txBody>
      </p:sp>
      <p:sp>
        <p:nvSpPr>
          <p:cNvPr id="88" name="Google Shape;2870;p39">
            <a:extLst>
              <a:ext uri="{FF2B5EF4-FFF2-40B4-BE49-F238E27FC236}">
                <a16:creationId xmlns:a16="http://schemas.microsoft.com/office/drawing/2014/main" id="{25E64BD3-3181-154A-9104-B13CCD672BB7}"/>
              </a:ext>
            </a:extLst>
          </p:cNvPr>
          <p:cNvSpPr txBox="1"/>
          <p:nvPr/>
        </p:nvSpPr>
        <p:spPr>
          <a:xfrm flipH="1">
            <a:off x="2893211" y="5130246"/>
            <a:ext cx="3881434" cy="748400"/>
          </a:xfrm>
          <a:prstGeom prst="rect">
            <a:avLst/>
          </a:prstGeom>
          <a:noFill/>
          <a:ln>
            <a:noFill/>
          </a:ln>
        </p:spPr>
        <p:txBody>
          <a:bodyPr spcFirstLastPara="1" wrap="square" lIns="121900" tIns="121900" rIns="121900" bIns="121900" anchor="ctr" anchorCtr="0">
            <a:noAutofit/>
          </a:bodyPr>
          <a:lstStyle/>
          <a:p>
            <a:pPr>
              <a:lnSpc>
                <a:spcPct val="115000"/>
              </a:lnSpc>
            </a:pPr>
            <a:r>
              <a:rPr lang="en" sz="2000" dirty="0">
                <a:solidFill>
                  <a:srgbClr val="000000"/>
                </a:solidFill>
                <a:latin typeface="Roboto"/>
                <a:ea typeface="Roboto"/>
                <a:cs typeface="Roboto"/>
                <a:sym typeface="Roboto"/>
              </a:rPr>
              <a:t>All Historical Client Information</a:t>
            </a:r>
            <a:endParaRPr sz="2000" dirty="0">
              <a:solidFill>
                <a:srgbClr val="000000"/>
              </a:solidFill>
              <a:latin typeface="Roboto"/>
              <a:ea typeface="Roboto"/>
              <a:cs typeface="Roboto"/>
              <a:sym typeface="Roboto"/>
            </a:endParaRPr>
          </a:p>
        </p:txBody>
      </p:sp>
      <p:sp>
        <p:nvSpPr>
          <p:cNvPr id="87" name="Title 3">
            <a:extLst>
              <a:ext uri="{FF2B5EF4-FFF2-40B4-BE49-F238E27FC236}">
                <a16:creationId xmlns:a16="http://schemas.microsoft.com/office/drawing/2014/main" id="{FA5A71D8-BBC8-3F4D-BF9B-E684248C6355}"/>
              </a:ext>
            </a:extLst>
          </p:cNvPr>
          <p:cNvSpPr txBox="1">
            <a:spLocks/>
          </p:cNvSpPr>
          <p:nvPr/>
        </p:nvSpPr>
        <p:spPr>
          <a:xfrm>
            <a:off x="4135679" y="238944"/>
            <a:ext cx="3429893" cy="435707"/>
          </a:xfrm>
          <a:prstGeom prst="rect">
            <a:avLst/>
          </a:prstGeom>
          <a:noFill/>
          <a:ln>
            <a:noFill/>
          </a:ln>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800"/>
              <a:buFont typeface="Fira Sans Extra Condensed Medium"/>
              <a:buNone/>
              <a:defRPr sz="3467" b="0" i="0" u="none" strike="noStrike" cap="none">
                <a:solidFill>
                  <a:schemeClr val="dk1"/>
                </a:solidFill>
                <a:latin typeface="Fira Sans Extra Condensed Medium"/>
                <a:ea typeface="Fira Sans Extra Condensed Medium"/>
                <a:cs typeface="Fira Sans Extra Condensed Medium"/>
                <a:sym typeface="Fira Sans Extra Condensed Medium"/>
              </a:defRPr>
            </a:lvl1pPr>
            <a:lvl2pPr marR="0" lvl="1"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2pPr>
            <a:lvl3pPr marR="0" lvl="2"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3pPr>
            <a:lvl4pPr marR="0" lvl="3"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4pPr>
            <a:lvl5pPr marR="0" lvl="4"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5pPr>
            <a:lvl6pPr marR="0" lvl="5"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6pPr>
            <a:lvl7pPr marR="0" lvl="6"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7pPr>
            <a:lvl8pPr marR="0" lvl="7"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8pPr>
            <a:lvl9pPr marR="0" lvl="8"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9pPr>
          </a:lstStyle>
          <a:p>
            <a:r>
              <a:rPr lang="es-ES" sz="3200" kern="0" dirty="0">
                <a:solidFill>
                  <a:schemeClr val="tx1"/>
                </a:solidFill>
                <a:latin typeface="Roboto" panose="02000000000000000000" pitchFamily="2" charset="0"/>
                <a:ea typeface="Roboto" panose="02000000000000000000" pitchFamily="2" charset="0"/>
              </a:rPr>
              <a:t>Rep Level </a:t>
            </a:r>
            <a:r>
              <a:rPr lang="en-CA" sz="3200" kern="0" dirty="0">
                <a:solidFill>
                  <a:srgbClr val="7CAA3D"/>
                </a:solidFill>
                <a:latin typeface="Roboto" panose="02000000000000000000" pitchFamily="2" charset="0"/>
                <a:ea typeface="Roboto" panose="02000000000000000000" pitchFamily="2" charset="0"/>
              </a:rPr>
              <a:t>Users</a:t>
            </a:r>
          </a:p>
        </p:txBody>
      </p:sp>
      <p:cxnSp>
        <p:nvCxnSpPr>
          <p:cNvPr id="91" name="Straight Connector 90">
            <a:extLst>
              <a:ext uri="{FF2B5EF4-FFF2-40B4-BE49-F238E27FC236}">
                <a16:creationId xmlns:a16="http://schemas.microsoft.com/office/drawing/2014/main" id="{958639AD-99E3-CD4D-B70F-9F6A0AE1DEC0}"/>
              </a:ext>
            </a:extLst>
          </p:cNvPr>
          <p:cNvCxnSpPr>
            <a:cxnSpLocks/>
          </p:cNvCxnSpPr>
          <p:nvPr/>
        </p:nvCxnSpPr>
        <p:spPr>
          <a:xfrm flipH="1">
            <a:off x="945264" y="806661"/>
            <a:ext cx="102843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8376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grpSp>
        <p:nvGrpSpPr>
          <p:cNvPr id="343" name="Google Shape;343;p36"/>
          <p:cNvGrpSpPr/>
          <p:nvPr/>
        </p:nvGrpSpPr>
        <p:grpSpPr>
          <a:xfrm>
            <a:off x="3069502" y="2543766"/>
            <a:ext cx="5666200" cy="2892079"/>
            <a:chOff x="2448000" y="1907824"/>
            <a:chExt cx="4249650" cy="2169059"/>
          </a:xfrm>
        </p:grpSpPr>
        <p:grpSp>
          <p:nvGrpSpPr>
            <p:cNvPr id="344" name="Google Shape;344;p36"/>
            <p:cNvGrpSpPr/>
            <p:nvPr/>
          </p:nvGrpSpPr>
          <p:grpSpPr>
            <a:xfrm>
              <a:off x="2448000" y="1907824"/>
              <a:ext cx="1183200" cy="2169059"/>
              <a:chOff x="2448000" y="1907824"/>
              <a:chExt cx="1183200" cy="2169059"/>
            </a:xfrm>
          </p:grpSpPr>
          <p:cxnSp>
            <p:nvCxnSpPr>
              <p:cNvPr id="345" name="Google Shape;345;p36"/>
              <p:cNvCxnSpPr/>
              <p:nvPr/>
            </p:nvCxnSpPr>
            <p:spPr>
              <a:xfrm>
                <a:off x="2450075" y="1907824"/>
                <a:ext cx="1181100" cy="0"/>
              </a:xfrm>
              <a:prstGeom prst="straightConnector1">
                <a:avLst/>
              </a:prstGeom>
              <a:noFill/>
              <a:ln w="19050" cap="flat" cmpd="sng">
                <a:solidFill>
                  <a:schemeClr val="dk2"/>
                </a:solidFill>
                <a:prstDash val="solid"/>
                <a:round/>
                <a:headEnd type="none" w="med" len="med"/>
                <a:tailEnd type="none" w="med" len="med"/>
              </a:ln>
            </p:spPr>
          </p:cxnSp>
          <p:cxnSp>
            <p:nvCxnSpPr>
              <p:cNvPr id="346" name="Google Shape;346;p36"/>
              <p:cNvCxnSpPr/>
              <p:nvPr/>
            </p:nvCxnSpPr>
            <p:spPr>
              <a:xfrm>
                <a:off x="2448000" y="2630111"/>
                <a:ext cx="746400" cy="0"/>
              </a:xfrm>
              <a:prstGeom prst="straightConnector1">
                <a:avLst/>
              </a:prstGeom>
              <a:noFill/>
              <a:ln w="19050" cap="flat" cmpd="sng">
                <a:solidFill>
                  <a:schemeClr val="dk2"/>
                </a:solidFill>
                <a:prstDash val="solid"/>
                <a:round/>
                <a:headEnd type="none" w="med" len="med"/>
                <a:tailEnd type="none" w="med" len="med"/>
              </a:ln>
            </p:spPr>
          </p:cxnSp>
          <p:cxnSp>
            <p:nvCxnSpPr>
              <p:cNvPr id="347" name="Google Shape;347;p36"/>
              <p:cNvCxnSpPr/>
              <p:nvPr/>
            </p:nvCxnSpPr>
            <p:spPr>
              <a:xfrm>
                <a:off x="2448000" y="3329159"/>
                <a:ext cx="708000" cy="0"/>
              </a:xfrm>
              <a:prstGeom prst="straightConnector1">
                <a:avLst/>
              </a:prstGeom>
              <a:noFill/>
              <a:ln w="19050" cap="flat" cmpd="sng">
                <a:solidFill>
                  <a:schemeClr val="dk2"/>
                </a:solidFill>
                <a:prstDash val="solid"/>
                <a:round/>
                <a:headEnd type="none" w="med" len="med"/>
                <a:tailEnd type="none" w="med" len="med"/>
              </a:ln>
            </p:spPr>
          </p:cxnSp>
          <p:cxnSp>
            <p:nvCxnSpPr>
              <p:cNvPr id="348" name="Google Shape;348;p36"/>
              <p:cNvCxnSpPr/>
              <p:nvPr/>
            </p:nvCxnSpPr>
            <p:spPr>
              <a:xfrm>
                <a:off x="2448000" y="4076884"/>
                <a:ext cx="1183200" cy="0"/>
              </a:xfrm>
              <a:prstGeom prst="straightConnector1">
                <a:avLst/>
              </a:prstGeom>
              <a:noFill/>
              <a:ln w="19050" cap="flat" cmpd="sng">
                <a:solidFill>
                  <a:schemeClr val="dk2"/>
                </a:solidFill>
                <a:prstDash val="solid"/>
                <a:round/>
                <a:headEnd type="none" w="med" len="med"/>
                <a:tailEnd type="none" w="med" len="med"/>
              </a:ln>
            </p:spPr>
          </p:cxnSp>
        </p:grpSp>
        <p:grpSp>
          <p:nvGrpSpPr>
            <p:cNvPr id="349" name="Google Shape;349;p36"/>
            <p:cNvGrpSpPr/>
            <p:nvPr/>
          </p:nvGrpSpPr>
          <p:grpSpPr>
            <a:xfrm flipH="1">
              <a:off x="5514450" y="1907824"/>
              <a:ext cx="1183200" cy="2169059"/>
              <a:chOff x="2448000" y="1907824"/>
              <a:chExt cx="1183200" cy="2169059"/>
            </a:xfrm>
          </p:grpSpPr>
          <p:cxnSp>
            <p:nvCxnSpPr>
              <p:cNvPr id="350" name="Google Shape;350;p36"/>
              <p:cNvCxnSpPr/>
              <p:nvPr/>
            </p:nvCxnSpPr>
            <p:spPr>
              <a:xfrm>
                <a:off x="2450075" y="1907824"/>
                <a:ext cx="1181100" cy="0"/>
              </a:xfrm>
              <a:prstGeom prst="straightConnector1">
                <a:avLst/>
              </a:prstGeom>
              <a:noFill/>
              <a:ln w="19050" cap="flat" cmpd="sng">
                <a:solidFill>
                  <a:schemeClr val="dk2"/>
                </a:solidFill>
                <a:prstDash val="solid"/>
                <a:round/>
                <a:headEnd type="none" w="med" len="med"/>
                <a:tailEnd type="none" w="med" len="med"/>
              </a:ln>
            </p:spPr>
          </p:cxnSp>
          <p:cxnSp>
            <p:nvCxnSpPr>
              <p:cNvPr id="351" name="Google Shape;351;p36"/>
              <p:cNvCxnSpPr/>
              <p:nvPr/>
            </p:nvCxnSpPr>
            <p:spPr>
              <a:xfrm>
                <a:off x="2448000" y="2630111"/>
                <a:ext cx="746400" cy="0"/>
              </a:xfrm>
              <a:prstGeom prst="straightConnector1">
                <a:avLst/>
              </a:prstGeom>
              <a:noFill/>
              <a:ln w="19050" cap="flat" cmpd="sng">
                <a:solidFill>
                  <a:schemeClr val="dk2"/>
                </a:solidFill>
                <a:prstDash val="solid"/>
                <a:round/>
                <a:headEnd type="none" w="med" len="med"/>
                <a:tailEnd type="none" w="med" len="med"/>
              </a:ln>
            </p:spPr>
          </p:cxnSp>
          <p:cxnSp>
            <p:nvCxnSpPr>
              <p:cNvPr id="352" name="Google Shape;352;p36"/>
              <p:cNvCxnSpPr/>
              <p:nvPr/>
            </p:nvCxnSpPr>
            <p:spPr>
              <a:xfrm>
                <a:off x="2448000" y="3329159"/>
                <a:ext cx="708000" cy="0"/>
              </a:xfrm>
              <a:prstGeom prst="straightConnector1">
                <a:avLst/>
              </a:prstGeom>
              <a:noFill/>
              <a:ln w="19050" cap="flat" cmpd="sng">
                <a:solidFill>
                  <a:schemeClr val="dk2"/>
                </a:solidFill>
                <a:prstDash val="solid"/>
                <a:round/>
                <a:headEnd type="none" w="med" len="med"/>
                <a:tailEnd type="none" w="med" len="med"/>
              </a:ln>
            </p:spPr>
          </p:cxnSp>
          <p:cxnSp>
            <p:nvCxnSpPr>
              <p:cNvPr id="353" name="Google Shape;353;p36"/>
              <p:cNvCxnSpPr/>
              <p:nvPr/>
            </p:nvCxnSpPr>
            <p:spPr>
              <a:xfrm>
                <a:off x="2448000" y="4076884"/>
                <a:ext cx="1183200" cy="0"/>
              </a:xfrm>
              <a:prstGeom prst="straightConnector1">
                <a:avLst/>
              </a:prstGeom>
              <a:noFill/>
              <a:ln w="19050" cap="flat" cmpd="sng">
                <a:solidFill>
                  <a:schemeClr val="dk2"/>
                </a:solidFill>
                <a:prstDash val="solid"/>
                <a:round/>
                <a:headEnd type="none" w="med" len="med"/>
                <a:tailEnd type="none" w="med" len="med"/>
              </a:ln>
            </p:spPr>
          </p:cxnSp>
        </p:grpSp>
      </p:grpSp>
      <p:grpSp>
        <p:nvGrpSpPr>
          <p:cNvPr id="355" name="Google Shape;355;p36"/>
          <p:cNvGrpSpPr/>
          <p:nvPr/>
        </p:nvGrpSpPr>
        <p:grpSpPr>
          <a:xfrm>
            <a:off x="4989436" y="2967233"/>
            <a:ext cx="1826317" cy="1971067"/>
            <a:chOff x="-596325" y="2225425"/>
            <a:chExt cx="1369738" cy="1478300"/>
          </a:xfrm>
        </p:grpSpPr>
        <p:sp>
          <p:nvSpPr>
            <p:cNvPr id="356" name="Google Shape;356;p36"/>
            <p:cNvSpPr/>
            <p:nvPr/>
          </p:nvSpPr>
          <p:spPr>
            <a:xfrm>
              <a:off x="99175" y="2252788"/>
              <a:ext cx="596275" cy="836625"/>
            </a:xfrm>
            <a:custGeom>
              <a:avLst/>
              <a:gdLst/>
              <a:ahLst/>
              <a:cxnLst/>
              <a:rect l="l" t="t" r="r" b="b"/>
              <a:pathLst>
                <a:path w="47702" h="66930" extrusionOk="0">
                  <a:moveTo>
                    <a:pt x="15824" y="2440"/>
                  </a:moveTo>
                  <a:cubicBezTo>
                    <a:pt x="17000" y="2440"/>
                    <a:pt x="18158" y="2990"/>
                    <a:pt x="18881" y="3894"/>
                  </a:cubicBezTo>
                  <a:cubicBezTo>
                    <a:pt x="19548" y="4661"/>
                    <a:pt x="19815" y="5562"/>
                    <a:pt x="20082" y="6462"/>
                  </a:cubicBezTo>
                  <a:cubicBezTo>
                    <a:pt x="20182" y="6729"/>
                    <a:pt x="20248" y="6963"/>
                    <a:pt x="20348" y="7230"/>
                  </a:cubicBezTo>
                  <a:cubicBezTo>
                    <a:pt x="20482" y="7597"/>
                    <a:pt x="21016" y="8864"/>
                    <a:pt x="21916" y="8998"/>
                  </a:cubicBezTo>
                  <a:cubicBezTo>
                    <a:pt x="22350" y="9064"/>
                    <a:pt x="22683" y="9498"/>
                    <a:pt x="22617" y="9965"/>
                  </a:cubicBezTo>
                  <a:cubicBezTo>
                    <a:pt x="22550" y="10399"/>
                    <a:pt x="22183" y="10665"/>
                    <a:pt x="21783" y="10665"/>
                  </a:cubicBezTo>
                  <a:lnTo>
                    <a:pt x="21649" y="10665"/>
                  </a:lnTo>
                  <a:cubicBezTo>
                    <a:pt x="20415" y="10465"/>
                    <a:pt x="19348" y="9431"/>
                    <a:pt x="18781" y="7797"/>
                  </a:cubicBezTo>
                  <a:cubicBezTo>
                    <a:pt x="18681" y="7496"/>
                    <a:pt x="18581" y="7230"/>
                    <a:pt x="18480" y="6929"/>
                  </a:cubicBezTo>
                  <a:cubicBezTo>
                    <a:pt x="18247" y="6196"/>
                    <a:pt x="18047" y="5462"/>
                    <a:pt x="17613" y="4961"/>
                  </a:cubicBezTo>
                  <a:cubicBezTo>
                    <a:pt x="17155" y="4442"/>
                    <a:pt x="16474" y="4119"/>
                    <a:pt x="15799" y="4119"/>
                  </a:cubicBezTo>
                  <a:cubicBezTo>
                    <a:pt x="15736" y="4119"/>
                    <a:pt x="15674" y="4122"/>
                    <a:pt x="15612" y="4127"/>
                  </a:cubicBezTo>
                  <a:cubicBezTo>
                    <a:pt x="15590" y="4129"/>
                    <a:pt x="15569" y="4130"/>
                    <a:pt x="15548" y="4130"/>
                  </a:cubicBezTo>
                  <a:cubicBezTo>
                    <a:pt x="15108" y="4130"/>
                    <a:pt x="14741" y="3806"/>
                    <a:pt x="14678" y="3360"/>
                  </a:cubicBezTo>
                  <a:cubicBezTo>
                    <a:pt x="14644" y="2927"/>
                    <a:pt x="14978" y="2493"/>
                    <a:pt x="15445" y="2460"/>
                  </a:cubicBezTo>
                  <a:cubicBezTo>
                    <a:pt x="15571" y="2447"/>
                    <a:pt x="15698" y="2440"/>
                    <a:pt x="15824" y="2440"/>
                  </a:cubicBezTo>
                  <a:close/>
                  <a:moveTo>
                    <a:pt x="27073" y="9212"/>
                  </a:moveTo>
                  <a:cubicBezTo>
                    <a:pt x="27132" y="9212"/>
                    <a:pt x="27192" y="9218"/>
                    <a:pt x="27253" y="9231"/>
                  </a:cubicBezTo>
                  <a:cubicBezTo>
                    <a:pt x="29922" y="9831"/>
                    <a:pt x="32057" y="12233"/>
                    <a:pt x="32324" y="14968"/>
                  </a:cubicBezTo>
                  <a:cubicBezTo>
                    <a:pt x="32324" y="15069"/>
                    <a:pt x="32357" y="15169"/>
                    <a:pt x="32357" y="15269"/>
                  </a:cubicBezTo>
                  <a:cubicBezTo>
                    <a:pt x="32357" y="15536"/>
                    <a:pt x="32390" y="15769"/>
                    <a:pt x="32457" y="15936"/>
                  </a:cubicBezTo>
                  <a:cubicBezTo>
                    <a:pt x="32490" y="16103"/>
                    <a:pt x="32591" y="16203"/>
                    <a:pt x="32591" y="16203"/>
                  </a:cubicBezTo>
                  <a:cubicBezTo>
                    <a:pt x="33058" y="16336"/>
                    <a:pt x="33291" y="16803"/>
                    <a:pt x="33191" y="17237"/>
                  </a:cubicBezTo>
                  <a:cubicBezTo>
                    <a:pt x="33058" y="17637"/>
                    <a:pt x="32724" y="17871"/>
                    <a:pt x="32357" y="17871"/>
                  </a:cubicBezTo>
                  <a:cubicBezTo>
                    <a:pt x="32290" y="17871"/>
                    <a:pt x="32190" y="17837"/>
                    <a:pt x="32124" y="17837"/>
                  </a:cubicBezTo>
                  <a:cubicBezTo>
                    <a:pt x="31523" y="17637"/>
                    <a:pt x="31023" y="17137"/>
                    <a:pt x="30823" y="16436"/>
                  </a:cubicBezTo>
                  <a:cubicBezTo>
                    <a:pt x="30723" y="16069"/>
                    <a:pt x="30689" y="15736"/>
                    <a:pt x="30656" y="15402"/>
                  </a:cubicBezTo>
                  <a:cubicBezTo>
                    <a:pt x="30656" y="15335"/>
                    <a:pt x="30656" y="15235"/>
                    <a:pt x="30656" y="15135"/>
                  </a:cubicBezTo>
                  <a:cubicBezTo>
                    <a:pt x="30456" y="13167"/>
                    <a:pt x="28821" y="11333"/>
                    <a:pt x="26886" y="10899"/>
                  </a:cubicBezTo>
                  <a:cubicBezTo>
                    <a:pt x="26419" y="10765"/>
                    <a:pt x="26153" y="10332"/>
                    <a:pt x="26253" y="9865"/>
                  </a:cubicBezTo>
                  <a:cubicBezTo>
                    <a:pt x="26340" y="9488"/>
                    <a:pt x="26679" y="9212"/>
                    <a:pt x="27073" y="9212"/>
                  </a:cubicBezTo>
                  <a:close/>
                  <a:moveTo>
                    <a:pt x="7175" y="3908"/>
                  </a:moveTo>
                  <a:cubicBezTo>
                    <a:pt x="7554" y="3908"/>
                    <a:pt x="7915" y="4188"/>
                    <a:pt x="7973" y="4594"/>
                  </a:cubicBezTo>
                  <a:cubicBezTo>
                    <a:pt x="8106" y="5195"/>
                    <a:pt x="8340" y="5829"/>
                    <a:pt x="8707" y="6329"/>
                  </a:cubicBezTo>
                  <a:cubicBezTo>
                    <a:pt x="8907" y="6663"/>
                    <a:pt x="9107" y="6863"/>
                    <a:pt x="9307" y="6996"/>
                  </a:cubicBezTo>
                  <a:cubicBezTo>
                    <a:pt x="9441" y="6996"/>
                    <a:pt x="9574" y="7029"/>
                    <a:pt x="9708" y="7096"/>
                  </a:cubicBezTo>
                  <a:cubicBezTo>
                    <a:pt x="9841" y="7130"/>
                    <a:pt x="10008" y="7130"/>
                    <a:pt x="10175" y="7130"/>
                  </a:cubicBezTo>
                  <a:cubicBezTo>
                    <a:pt x="11075" y="7130"/>
                    <a:pt x="12009" y="7096"/>
                    <a:pt x="12476" y="6596"/>
                  </a:cubicBezTo>
                  <a:cubicBezTo>
                    <a:pt x="12647" y="6408"/>
                    <a:pt x="12870" y="6316"/>
                    <a:pt x="13092" y="6316"/>
                  </a:cubicBezTo>
                  <a:cubicBezTo>
                    <a:pt x="13304" y="6316"/>
                    <a:pt x="13514" y="6400"/>
                    <a:pt x="13677" y="6562"/>
                  </a:cubicBezTo>
                  <a:cubicBezTo>
                    <a:pt x="14011" y="6863"/>
                    <a:pt x="14011" y="7396"/>
                    <a:pt x="13710" y="7730"/>
                  </a:cubicBezTo>
                  <a:cubicBezTo>
                    <a:pt x="12776" y="8731"/>
                    <a:pt x="11409" y="8797"/>
                    <a:pt x="10208" y="8797"/>
                  </a:cubicBezTo>
                  <a:lnTo>
                    <a:pt x="10175" y="8797"/>
                  </a:lnTo>
                  <a:cubicBezTo>
                    <a:pt x="9941" y="8797"/>
                    <a:pt x="9708" y="8797"/>
                    <a:pt x="9474" y="8764"/>
                  </a:cubicBezTo>
                  <a:cubicBezTo>
                    <a:pt x="8707" y="9565"/>
                    <a:pt x="8507" y="10832"/>
                    <a:pt x="8573" y="11833"/>
                  </a:cubicBezTo>
                  <a:cubicBezTo>
                    <a:pt x="8673" y="12834"/>
                    <a:pt x="8974" y="13801"/>
                    <a:pt x="9274" y="14802"/>
                  </a:cubicBezTo>
                  <a:cubicBezTo>
                    <a:pt x="9407" y="15235"/>
                    <a:pt x="9541" y="15669"/>
                    <a:pt x="9641" y="16136"/>
                  </a:cubicBezTo>
                  <a:cubicBezTo>
                    <a:pt x="10175" y="18171"/>
                    <a:pt x="10175" y="19805"/>
                    <a:pt x="9574" y="21140"/>
                  </a:cubicBezTo>
                  <a:cubicBezTo>
                    <a:pt x="9441" y="21473"/>
                    <a:pt x="9140" y="21673"/>
                    <a:pt x="8807" y="21673"/>
                  </a:cubicBezTo>
                  <a:cubicBezTo>
                    <a:pt x="8673" y="21673"/>
                    <a:pt x="8573" y="21640"/>
                    <a:pt x="8473" y="21573"/>
                  </a:cubicBezTo>
                  <a:cubicBezTo>
                    <a:pt x="8040" y="21406"/>
                    <a:pt x="7840" y="20906"/>
                    <a:pt x="8040" y="20472"/>
                  </a:cubicBezTo>
                  <a:cubicBezTo>
                    <a:pt x="8473" y="19472"/>
                    <a:pt x="8473" y="18238"/>
                    <a:pt x="8040" y="16570"/>
                  </a:cubicBezTo>
                  <a:cubicBezTo>
                    <a:pt x="7906" y="16136"/>
                    <a:pt x="7773" y="15702"/>
                    <a:pt x="7673" y="15302"/>
                  </a:cubicBezTo>
                  <a:cubicBezTo>
                    <a:pt x="7339" y="14235"/>
                    <a:pt x="7006" y="13134"/>
                    <a:pt x="6906" y="11966"/>
                  </a:cubicBezTo>
                  <a:cubicBezTo>
                    <a:pt x="6772" y="10432"/>
                    <a:pt x="7139" y="9031"/>
                    <a:pt x="7906" y="7997"/>
                  </a:cubicBezTo>
                  <a:cubicBezTo>
                    <a:pt x="7673" y="7797"/>
                    <a:pt x="7473" y="7563"/>
                    <a:pt x="7306" y="7263"/>
                  </a:cubicBezTo>
                  <a:cubicBezTo>
                    <a:pt x="6839" y="6562"/>
                    <a:pt x="6472" y="5729"/>
                    <a:pt x="6338" y="4895"/>
                  </a:cubicBezTo>
                  <a:cubicBezTo>
                    <a:pt x="6238" y="4461"/>
                    <a:pt x="6539" y="3994"/>
                    <a:pt x="7006" y="3927"/>
                  </a:cubicBezTo>
                  <a:cubicBezTo>
                    <a:pt x="7062" y="3914"/>
                    <a:pt x="7119" y="3908"/>
                    <a:pt x="7175" y="3908"/>
                  </a:cubicBezTo>
                  <a:close/>
                  <a:moveTo>
                    <a:pt x="24929" y="22782"/>
                  </a:moveTo>
                  <a:cubicBezTo>
                    <a:pt x="25061" y="22782"/>
                    <a:pt x="25195" y="22812"/>
                    <a:pt x="25319" y="22874"/>
                  </a:cubicBezTo>
                  <a:cubicBezTo>
                    <a:pt x="25719" y="23108"/>
                    <a:pt x="25852" y="23641"/>
                    <a:pt x="25652" y="24042"/>
                  </a:cubicBezTo>
                  <a:cubicBezTo>
                    <a:pt x="24918" y="25309"/>
                    <a:pt x="24852" y="26944"/>
                    <a:pt x="25485" y="28311"/>
                  </a:cubicBezTo>
                  <a:cubicBezTo>
                    <a:pt x="25586" y="28545"/>
                    <a:pt x="25719" y="28778"/>
                    <a:pt x="25886" y="29045"/>
                  </a:cubicBezTo>
                  <a:cubicBezTo>
                    <a:pt x="26086" y="29379"/>
                    <a:pt x="26286" y="29746"/>
                    <a:pt x="26453" y="30146"/>
                  </a:cubicBezTo>
                  <a:cubicBezTo>
                    <a:pt x="27087" y="31680"/>
                    <a:pt x="26920" y="33515"/>
                    <a:pt x="26053" y="34916"/>
                  </a:cubicBezTo>
                  <a:cubicBezTo>
                    <a:pt x="25886" y="35183"/>
                    <a:pt x="25619" y="35316"/>
                    <a:pt x="25319" y="35316"/>
                  </a:cubicBezTo>
                  <a:cubicBezTo>
                    <a:pt x="25185" y="35316"/>
                    <a:pt x="25018" y="35283"/>
                    <a:pt x="24885" y="35183"/>
                  </a:cubicBezTo>
                  <a:cubicBezTo>
                    <a:pt x="24485" y="34949"/>
                    <a:pt x="24385" y="34416"/>
                    <a:pt x="24618" y="34015"/>
                  </a:cubicBezTo>
                  <a:cubicBezTo>
                    <a:pt x="25219" y="33081"/>
                    <a:pt x="25319" y="31847"/>
                    <a:pt x="24885" y="30780"/>
                  </a:cubicBezTo>
                  <a:cubicBezTo>
                    <a:pt x="24752" y="30480"/>
                    <a:pt x="24585" y="30213"/>
                    <a:pt x="24418" y="29879"/>
                  </a:cubicBezTo>
                  <a:cubicBezTo>
                    <a:pt x="24251" y="29612"/>
                    <a:pt x="24084" y="29312"/>
                    <a:pt x="23951" y="29012"/>
                  </a:cubicBezTo>
                  <a:cubicBezTo>
                    <a:pt x="23084" y="27177"/>
                    <a:pt x="23184" y="24976"/>
                    <a:pt x="24185" y="23208"/>
                  </a:cubicBezTo>
                  <a:cubicBezTo>
                    <a:pt x="24346" y="22931"/>
                    <a:pt x="24634" y="22782"/>
                    <a:pt x="24929" y="22782"/>
                  </a:cubicBezTo>
                  <a:close/>
                  <a:moveTo>
                    <a:pt x="8640" y="25326"/>
                  </a:moveTo>
                  <a:cubicBezTo>
                    <a:pt x="8857" y="25326"/>
                    <a:pt x="9074" y="25409"/>
                    <a:pt x="9241" y="25576"/>
                  </a:cubicBezTo>
                  <a:cubicBezTo>
                    <a:pt x="11142" y="27511"/>
                    <a:pt x="11776" y="30513"/>
                    <a:pt x="10842" y="33081"/>
                  </a:cubicBezTo>
                  <a:cubicBezTo>
                    <a:pt x="10742" y="33382"/>
                    <a:pt x="10608" y="33649"/>
                    <a:pt x="10508" y="33915"/>
                  </a:cubicBezTo>
                  <a:cubicBezTo>
                    <a:pt x="10341" y="34249"/>
                    <a:pt x="10208" y="34583"/>
                    <a:pt x="10108" y="34916"/>
                  </a:cubicBezTo>
                  <a:cubicBezTo>
                    <a:pt x="9874" y="35683"/>
                    <a:pt x="9874" y="36551"/>
                    <a:pt x="10175" y="37351"/>
                  </a:cubicBezTo>
                  <a:cubicBezTo>
                    <a:pt x="10341" y="37785"/>
                    <a:pt x="10108" y="38252"/>
                    <a:pt x="9674" y="38419"/>
                  </a:cubicBezTo>
                  <a:cubicBezTo>
                    <a:pt x="9574" y="38452"/>
                    <a:pt x="9474" y="38485"/>
                    <a:pt x="9374" y="38485"/>
                  </a:cubicBezTo>
                  <a:cubicBezTo>
                    <a:pt x="9040" y="38485"/>
                    <a:pt x="8707" y="38252"/>
                    <a:pt x="8573" y="37918"/>
                  </a:cubicBezTo>
                  <a:cubicBezTo>
                    <a:pt x="8173" y="36784"/>
                    <a:pt x="8140" y="35550"/>
                    <a:pt x="8507" y="34416"/>
                  </a:cubicBezTo>
                  <a:cubicBezTo>
                    <a:pt x="8640" y="34015"/>
                    <a:pt x="8807" y="33615"/>
                    <a:pt x="8974" y="33248"/>
                  </a:cubicBezTo>
                  <a:cubicBezTo>
                    <a:pt x="9074" y="32981"/>
                    <a:pt x="9174" y="32748"/>
                    <a:pt x="9274" y="32514"/>
                  </a:cubicBezTo>
                  <a:cubicBezTo>
                    <a:pt x="9974" y="30580"/>
                    <a:pt x="9474" y="28211"/>
                    <a:pt x="8040" y="26744"/>
                  </a:cubicBezTo>
                  <a:cubicBezTo>
                    <a:pt x="7706" y="26410"/>
                    <a:pt x="7706" y="25876"/>
                    <a:pt x="8040" y="25576"/>
                  </a:cubicBezTo>
                  <a:cubicBezTo>
                    <a:pt x="8206" y="25409"/>
                    <a:pt x="8423" y="25326"/>
                    <a:pt x="8640" y="25326"/>
                  </a:cubicBezTo>
                  <a:close/>
                  <a:moveTo>
                    <a:pt x="35128" y="28778"/>
                  </a:moveTo>
                  <a:cubicBezTo>
                    <a:pt x="35331" y="28778"/>
                    <a:pt x="35534" y="28853"/>
                    <a:pt x="35693" y="29012"/>
                  </a:cubicBezTo>
                  <a:cubicBezTo>
                    <a:pt x="36060" y="29312"/>
                    <a:pt x="36060" y="29846"/>
                    <a:pt x="35759" y="30179"/>
                  </a:cubicBezTo>
                  <a:cubicBezTo>
                    <a:pt x="34892" y="31113"/>
                    <a:pt x="35426" y="32781"/>
                    <a:pt x="35659" y="33448"/>
                  </a:cubicBezTo>
                  <a:cubicBezTo>
                    <a:pt x="35793" y="33749"/>
                    <a:pt x="35893" y="34015"/>
                    <a:pt x="36026" y="34316"/>
                  </a:cubicBezTo>
                  <a:cubicBezTo>
                    <a:pt x="36493" y="35450"/>
                    <a:pt x="36994" y="36651"/>
                    <a:pt x="36894" y="37985"/>
                  </a:cubicBezTo>
                  <a:cubicBezTo>
                    <a:pt x="36827" y="39152"/>
                    <a:pt x="36226" y="40287"/>
                    <a:pt x="35226" y="41121"/>
                  </a:cubicBezTo>
                  <a:cubicBezTo>
                    <a:pt x="35059" y="41254"/>
                    <a:pt x="34859" y="41387"/>
                    <a:pt x="34692" y="41487"/>
                  </a:cubicBezTo>
                  <a:cubicBezTo>
                    <a:pt x="35359" y="42755"/>
                    <a:pt x="35326" y="44323"/>
                    <a:pt x="34559" y="45557"/>
                  </a:cubicBezTo>
                  <a:cubicBezTo>
                    <a:pt x="34425" y="45791"/>
                    <a:pt x="34125" y="45957"/>
                    <a:pt x="33858" y="45957"/>
                  </a:cubicBezTo>
                  <a:cubicBezTo>
                    <a:pt x="33691" y="45957"/>
                    <a:pt x="33558" y="45891"/>
                    <a:pt x="33424" y="45824"/>
                  </a:cubicBezTo>
                  <a:cubicBezTo>
                    <a:pt x="33024" y="45557"/>
                    <a:pt x="32891" y="45057"/>
                    <a:pt x="33158" y="44656"/>
                  </a:cubicBezTo>
                  <a:cubicBezTo>
                    <a:pt x="33625" y="43889"/>
                    <a:pt x="33591" y="42855"/>
                    <a:pt x="33091" y="42088"/>
                  </a:cubicBezTo>
                  <a:cubicBezTo>
                    <a:pt x="32871" y="42143"/>
                    <a:pt x="32640" y="42168"/>
                    <a:pt x="32405" y="42168"/>
                  </a:cubicBezTo>
                  <a:cubicBezTo>
                    <a:pt x="32213" y="42168"/>
                    <a:pt x="32018" y="42151"/>
                    <a:pt x="31823" y="42121"/>
                  </a:cubicBezTo>
                  <a:cubicBezTo>
                    <a:pt x="31323" y="42055"/>
                    <a:pt x="30856" y="41921"/>
                    <a:pt x="30422" y="41754"/>
                  </a:cubicBezTo>
                  <a:cubicBezTo>
                    <a:pt x="30089" y="41654"/>
                    <a:pt x="29789" y="41554"/>
                    <a:pt x="29488" y="41487"/>
                  </a:cubicBezTo>
                  <a:cubicBezTo>
                    <a:pt x="29259" y="41439"/>
                    <a:pt x="29022" y="41416"/>
                    <a:pt x="28781" y="41416"/>
                  </a:cubicBezTo>
                  <a:cubicBezTo>
                    <a:pt x="27516" y="41416"/>
                    <a:pt x="26149" y="42057"/>
                    <a:pt x="25252" y="43122"/>
                  </a:cubicBezTo>
                  <a:cubicBezTo>
                    <a:pt x="25119" y="43255"/>
                    <a:pt x="24985" y="43422"/>
                    <a:pt x="24852" y="43589"/>
                  </a:cubicBezTo>
                  <a:cubicBezTo>
                    <a:pt x="24885" y="43622"/>
                    <a:pt x="24885" y="43622"/>
                    <a:pt x="24885" y="43622"/>
                  </a:cubicBezTo>
                  <a:cubicBezTo>
                    <a:pt x="25419" y="44823"/>
                    <a:pt x="26286" y="45824"/>
                    <a:pt x="27353" y="46558"/>
                  </a:cubicBezTo>
                  <a:cubicBezTo>
                    <a:pt x="27720" y="46825"/>
                    <a:pt x="27820" y="47358"/>
                    <a:pt x="27554" y="47759"/>
                  </a:cubicBezTo>
                  <a:cubicBezTo>
                    <a:pt x="27387" y="47992"/>
                    <a:pt x="27153" y="48126"/>
                    <a:pt x="26853" y="48126"/>
                  </a:cubicBezTo>
                  <a:cubicBezTo>
                    <a:pt x="26720" y="48126"/>
                    <a:pt x="26553" y="48059"/>
                    <a:pt x="26386" y="47959"/>
                  </a:cubicBezTo>
                  <a:cubicBezTo>
                    <a:pt x="25419" y="47292"/>
                    <a:pt x="24618" y="46458"/>
                    <a:pt x="23984" y="45490"/>
                  </a:cubicBezTo>
                  <a:cubicBezTo>
                    <a:pt x="23784" y="46191"/>
                    <a:pt x="23684" y="46991"/>
                    <a:pt x="23684" y="47825"/>
                  </a:cubicBezTo>
                  <a:cubicBezTo>
                    <a:pt x="23684" y="48292"/>
                    <a:pt x="23317" y="48659"/>
                    <a:pt x="22850" y="48659"/>
                  </a:cubicBezTo>
                  <a:cubicBezTo>
                    <a:pt x="22383" y="48659"/>
                    <a:pt x="21983" y="48292"/>
                    <a:pt x="21983" y="47825"/>
                  </a:cubicBezTo>
                  <a:cubicBezTo>
                    <a:pt x="21983" y="45557"/>
                    <a:pt x="22683" y="43522"/>
                    <a:pt x="23951" y="42021"/>
                  </a:cubicBezTo>
                  <a:cubicBezTo>
                    <a:pt x="25195" y="40584"/>
                    <a:pt x="27010" y="39742"/>
                    <a:pt x="28773" y="39742"/>
                  </a:cubicBezTo>
                  <a:cubicBezTo>
                    <a:pt x="29138" y="39742"/>
                    <a:pt x="29500" y="39779"/>
                    <a:pt x="29855" y="39853"/>
                  </a:cubicBezTo>
                  <a:cubicBezTo>
                    <a:pt x="30222" y="39920"/>
                    <a:pt x="30589" y="40053"/>
                    <a:pt x="30923" y="40153"/>
                  </a:cubicBezTo>
                  <a:cubicBezTo>
                    <a:pt x="31323" y="40287"/>
                    <a:pt x="31690" y="40420"/>
                    <a:pt x="32057" y="40453"/>
                  </a:cubicBezTo>
                  <a:cubicBezTo>
                    <a:pt x="32163" y="40469"/>
                    <a:pt x="32270" y="40476"/>
                    <a:pt x="32378" y="40476"/>
                  </a:cubicBezTo>
                  <a:cubicBezTo>
                    <a:pt x="32986" y="40476"/>
                    <a:pt x="33620" y="40239"/>
                    <a:pt x="34158" y="39786"/>
                  </a:cubicBezTo>
                  <a:cubicBezTo>
                    <a:pt x="34792" y="39286"/>
                    <a:pt x="35192" y="38585"/>
                    <a:pt x="35226" y="37885"/>
                  </a:cubicBezTo>
                  <a:cubicBezTo>
                    <a:pt x="35292" y="36918"/>
                    <a:pt x="34892" y="35984"/>
                    <a:pt x="34459" y="34983"/>
                  </a:cubicBezTo>
                  <a:cubicBezTo>
                    <a:pt x="34358" y="34683"/>
                    <a:pt x="34225" y="34382"/>
                    <a:pt x="34092" y="34049"/>
                  </a:cubicBezTo>
                  <a:cubicBezTo>
                    <a:pt x="33324" y="32014"/>
                    <a:pt x="33458" y="30179"/>
                    <a:pt x="34525" y="29045"/>
                  </a:cubicBezTo>
                  <a:cubicBezTo>
                    <a:pt x="34683" y="28870"/>
                    <a:pt x="34905" y="28778"/>
                    <a:pt x="35128" y="28778"/>
                  </a:cubicBezTo>
                  <a:close/>
                  <a:moveTo>
                    <a:pt x="6269" y="49305"/>
                  </a:moveTo>
                  <a:cubicBezTo>
                    <a:pt x="6664" y="49305"/>
                    <a:pt x="7020" y="49555"/>
                    <a:pt x="7106" y="49927"/>
                  </a:cubicBezTo>
                  <a:cubicBezTo>
                    <a:pt x="7439" y="51161"/>
                    <a:pt x="7873" y="51928"/>
                    <a:pt x="8507" y="52329"/>
                  </a:cubicBezTo>
                  <a:cubicBezTo>
                    <a:pt x="8840" y="52562"/>
                    <a:pt x="9307" y="52729"/>
                    <a:pt x="9774" y="52862"/>
                  </a:cubicBezTo>
                  <a:cubicBezTo>
                    <a:pt x="10241" y="53029"/>
                    <a:pt x="10742" y="53196"/>
                    <a:pt x="11209" y="53463"/>
                  </a:cubicBezTo>
                  <a:cubicBezTo>
                    <a:pt x="12076" y="53963"/>
                    <a:pt x="12810" y="54764"/>
                    <a:pt x="13377" y="55898"/>
                  </a:cubicBezTo>
                  <a:cubicBezTo>
                    <a:pt x="13577" y="56331"/>
                    <a:pt x="13410" y="56832"/>
                    <a:pt x="13010" y="57032"/>
                  </a:cubicBezTo>
                  <a:cubicBezTo>
                    <a:pt x="12876" y="57099"/>
                    <a:pt x="12743" y="57132"/>
                    <a:pt x="12610" y="57132"/>
                  </a:cubicBezTo>
                  <a:cubicBezTo>
                    <a:pt x="12309" y="57132"/>
                    <a:pt x="12009" y="56965"/>
                    <a:pt x="11876" y="56665"/>
                  </a:cubicBezTo>
                  <a:cubicBezTo>
                    <a:pt x="11442" y="55831"/>
                    <a:pt x="10942" y="55264"/>
                    <a:pt x="10375" y="54930"/>
                  </a:cubicBezTo>
                  <a:cubicBezTo>
                    <a:pt x="10141" y="54797"/>
                    <a:pt x="9841" y="54664"/>
                    <a:pt x="9507" y="54564"/>
                  </a:cubicBezTo>
                  <a:cubicBezTo>
                    <a:pt x="9374" y="56965"/>
                    <a:pt x="8040" y="59534"/>
                    <a:pt x="7039" y="60668"/>
                  </a:cubicBezTo>
                  <a:cubicBezTo>
                    <a:pt x="6872" y="60868"/>
                    <a:pt x="6639" y="60968"/>
                    <a:pt x="6405" y="60968"/>
                  </a:cubicBezTo>
                  <a:cubicBezTo>
                    <a:pt x="6238" y="60968"/>
                    <a:pt x="6038" y="60901"/>
                    <a:pt x="5871" y="60768"/>
                  </a:cubicBezTo>
                  <a:cubicBezTo>
                    <a:pt x="5505" y="60468"/>
                    <a:pt x="5471" y="59934"/>
                    <a:pt x="5771" y="59567"/>
                  </a:cubicBezTo>
                  <a:cubicBezTo>
                    <a:pt x="6739" y="58466"/>
                    <a:pt x="7940" y="55864"/>
                    <a:pt x="7840" y="53930"/>
                  </a:cubicBezTo>
                  <a:cubicBezTo>
                    <a:pt x="7739" y="53863"/>
                    <a:pt x="7639" y="53796"/>
                    <a:pt x="7539" y="53730"/>
                  </a:cubicBezTo>
                  <a:cubicBezTo>
                    <a:pt x="6272" y="52896"/>
                    <a:pt x="5771" y="51395"/>
                    <a:pt x="5471" y="50360"/>
                  </a:cubicBezTo>
                  <a:cubicBezTo>
                    <a:pt x="5371" y="49927"/>
                    <a:pt x="5638" y="49460"/>
                    <a:pt x="6072" y="49326"/>
                  </a:cubicBezTo>
                  <a:cubicBezTo>
                    <a:pt x="6138" y="49312"/>
                    <a:pt x="6204" y="49305"/>
                    <a:pt x="6269" y="49305"/>
                  </a:cubicBezTo>
                  <a:close/>
                  <a:moveTo>
                    <a:pt x="11891" y="1"/>
                  </a:moveTo>
                  <a:cubicBezTo>
                    <a:pt x="10458" y="1"/>
                    <a:pt x="9106" y="209"/>
                    <a:pt x="7906" y="858"/>
                  </a:cubicBezTo>
                  <a:cubicBezTo>
                    <a:pt x="968" y="4594"/>
                    <a:pt x="1" y="13668"/>
                    <a:pt x="2936" y="20873"/>
                  </a:cubicBezTo>
                  <a:cubicBezTo>
                    <a:pt x="3103" y="20706"/>
                    <a:pt x="3270" y="20539"/>
                    <a:pt x="3436" y="20372"/>
                  </a:cubicBezTo>
                  <a:cubicBezTo>
                    <a:pt x="3599" y="20226"/>
                    <a:pt x="3809" y="20151"/>
                    <a:pt x="4020" y="20151"/>
                  </a:cubicBezTo>
                  <a:cubicBezTo>
                    <a:pt x="4242" y="20151"/>
                    <a:pt x="4466" y="20235"/>
                    <a:pt x="4637" y="20406"/>
                  </a:cubicBezTo>
                  <a:cubicBezTo>
                    <a:pt x="4971" y="20739"/>
                    <a:pt x="4937" y="21273"/>
                    <a:pt x="4604" y="21607"/>
                  </a:cubicBezTo>
                  <a:cubicBezTo>
                    <a:pt x="4237" y="21974"/>
                    <a:pt x="3903" y="22340"/>
                    <a:pt x="3570" y="22774"/>
                  </a:cubicBezTo>
                  <a:cubicBezTo>
                    <a:pt x="3536" y="22941"/>
                    <a:pt x="3403" y="23108"/>
                    <a:pt x="3270" y="23241"/>
                  </a:cubicBezTo>
                  <a:cubicBezTo>
                    <a:pt x="2469" y="24409"/>
                    <a:pt x="1935" y="25776"/>
                    <a:pt x="1735" y="27211"/>
                  </a:cubicBezTo>
                  <a:cubicBezTo>
                    <a:pt x="1502" y="29012"/>
                    <a:pt x="1735" y="30813"/>
                    <a:pt x="2035" y="32748"/>
                  </a:cubicBezTo>
                  <a:cubicBezTo>
                    <a:pt x="2169" y="33849"/>
                    <a:pt x="2336" y="34983"/>
                    <a:pt x="2402" y="36117"/>
                  </a:cubicBezTo>
                  <a:cubicBezTo>
                    <a:pt x="2436" y="36784"/>
                    <a:pt x="2436" y="37485"/>
                    <a:pt x="2436" y="38152"/>
                  </a:cubicBezTo>
                  <a:cubicBezTo>
                    <a:pt x="2402" y="39953"/>
                    <a:pt x="2402" y="41621"/>
                    <a:pt x="3036" y="43155"/>
                  </a:cubicBezTo>
                  <a:cubicBezTo>
                    <a:pt x="3336" y="43856"/>
                    <a:pt x="3903" y="44623"/>
                    <a:pt x="4604" y="44656"/>
                  </a:cubicBezTo>
                  <a:cubicBezTo>
                    <a:pt x="4636" y="44659"/>
                    <a:pt x="4667" y="44661"/>
                    <a:pt x="4699" y="44661"/>
                  </a:cubicBezTo>
                  <a:cubicBezTo>
                    <a:pt x="5368" y="44661"/>
                    <a:pt x="6041" y="43991"/>
                    <a:pt x="6805" y="42622"/>
                  </a:cubicBezTo>
                  <a:cubicBezTo>
                    <a:pt x="6940" y="42330"/>
                    <a:pt x="7225" y="42174"/>
                    <a:pt x="7519" y="42174"/>
                  </a:cubicBezTo>
                  <a:cubicBezTo>
                    <a:pt x="7663" y="42174"/>
                    <a:pt x="7808" y="42211"/>
                    <a:pt x="7940" y="42288"/>
                  </a:cubicBezTo>
                  <a:cubicBezTo>
                    <a:pt x="8340" y="42522"/>
                    <a:pt x="8507" y="43022"/>
                    <a:pt x="8273" y="43422"/>
                  </a:cubicBezTo>
                  <a:cubicBezTo>
                    <a:pt x="7906" y="44089"/>
                    <a:pt x="7039" y="45657"/>
                    <a:pt x="5605" y="46191"/>
                  </a:cubicBezTo>
                  <a:cubicBezTo>
                    <a:pt x="5171" y="47425"/>
                    <a:pt x="4604" y="48593"/>
                    <a:pt x="4070" y="49727"/>
                  </a:cubicBezTo>
                  <a:cubicBezTo>
                    <a:pt x="3670" y="50561"/>
                    <a:pt x="3270" y="51461"/>
                    <a:pt x="2903" y="52329"/>
                  </a:cubicBezTo>
                  <a:cubicBezTo>
                    <a:pt x="1301" y="56298"/>
                    <a:pt x="834" y="60601"/>
                    <a:pt x="1535" y="64771"/>
                  </a:cubicBezTo>
                  <a:cubicBezTo>
                    <a:pt x="1602" y="65338"/>
                    <a:pt x="1735" y="65972"/>
                    <a:pt x="2069" y="66339"/>
                  </a:cubicBezTo>
                  <a:cubicBezTo>
                    <a:pt x="2427" y="66723"/>
                    <a:pt x="3022" y="66930"/>
                    <a:pt x="3852" y="66930"/>
                  </a:cubicBezTo>
                  <a:cubicBezTo>
                    <a:pt x="4104" y="66930"/>
                    <a:pt x="4376" y="66911"/>
                    <a:pt x="4671" y="66872"/>
                  </a:cubicBezTo>
                  <a:cubicBezTo>
                    <a:pt x="9574" y="66272"/>
                    <a:pt x="14277" y="63270"/>
                    <a:pt x="19114" y="57666"/>
                  </a:cubicBezTo>
                  <a:lnTo>
                    <a:pt x="19448" y="57265"/>
                  </a:lnTo>
                  <a:cubicBezTo>
                    <a:pt x="20415" y="56131"/>
                    <a:pt x="21416" y="54930"/>
                    <a:pt x="22750" y="54063"/>
                  </a:cubicBezTo>
                  <a:cubicBezTo>
                    <a:pt x="24952" y="52629"/>
                    <a:pt x="27654" y="52362"/>
                    <a:pt x="29755" y="52262"/>
                  </a:cubicBezTo>
                  <a:lnTo>
                    <a:pt x="30089" y="52262"/>
                  </a:lnTo>
                  <a:cubicBezTo>
                    <a:pt x="31123" y="52229"/>
                    <a:pt x="32090" y="52195"/>
                    <a:pt x="32924" y="51862"/>
                  </a:cubicBezTo>
                  <a:cubicBezTo>
                    <a:pt x="34525" y="51194"/>
                    <a:pt x="35459" y="49426"/>
                    <a:pt x="35960" y="48025"/>
                  </a:cubicBezTo>
                  <a:cubicBezTo>
                    <a:pt x="36193" y="47358"/>
                    <a:pt x="36360" y="46691"/>
                    <a:pt x="36560" y="45991"/>
                  </a:cubicBezTo>
                  <a:cubicBezTo>
                    <a:pt x="36894" y="44823"/>
                    <a:pt x="37227" y="43622"/>
                    <a:pt x="37794" y="42488"/>
                  </a:cubicBezTo>
                  <a:cubicBezTo>
                    <a:pt x="38895" y="40220"/>
                    <a:pt x="40896" y="38319"/>
                    <a:pt x="43265" y="37351"/>
                  </a:cubicBezTo>
                  <a:cubicBezTo>
                    <a:pt x="44178" y="36973"/>
                    <a:pt x="45239" y="36715"/>
                    <a:pt x="46336" y="36715"/>
                  </a:cubicBezTo>
                  <a:cubicBezTo>
                    <a:pt x="46402" y="36715"/>
                    <a:pt x="46468" y="36716"/>
                    <a:pt x="46534" y="36717"/>
                  </a:cubicBezTo>
                  <a:cubicBezTo>
                    <a:pt x="47701" y="29512"/>
                    <a:pt x="44232" y="25976"/>
                    <a:pt x="41997" y="24475"/>
                  </a:cubicBezTo>
                  <a:cubicBezTo>
                    <a:pt x="40079" y="23171"/>
                    <a:pt x="37765" y="22502"/>
                    <a:pt x="35578" y="22502"/>
                  </a:cubicBezTo>
                  <a:cubicBezTo>
                    <a:pt x="33849" y="22502"/>
                    <a:pt x="32200" y="22920"/>
                    <a:pt x="30889" y="23775"/>
                  </a:cubicBezTo>
                  <a:cubicBezTo>
                    <a:pt x="30689" y="23908"/>
                    <a:pt x="30422" y="24342"/>
                    <a:pt x="30289" y="25009"/>
                  </a:cubicBezTo>
                  <a:cubicBezTo>
                    <a:pt x="30189" y="25543"/>
                    <a:pt x="30022" y="26977"/>
                    <a:pt x="31023" y="28411"/>
                  </a:cubicBezTo>
                  <a:cubicBezTo>
                    <a:pt x="31290" y="28778"/>
                    <a:pt x="31190" y="29312"/>
                    <a:pt x="30823" y="29579"/>
                  </a:cubicBezTo>
                  <a:cubicBezTo>
                    <a:pt x="30669" y="29681"/>
                    <a:pt x="30496" y="29730"/>
                    <a:pt x="30325" y="29730"/>
                  </a:cubicBezTo>
                  <a:cubicBezTo>
                    <a:pt x="30052" y="29730"/>
                    <a:pt x="29786" y="29605"/>
                    <a:pt x="29622" y="29379"/>
                  </a:cubicBezTo>
                  <a:cubicBezTo>
                    <a:pt x="28688" y="27978"/>
                    <a:pt x="28321" y="26277"/>
                    <a:pt x="28654" y="24675"/>
                  </a:cubicBezTo>
                  <a:cubicBezTo>
                    <a:pt x="28754" y="24142"/>
                    <a:pt x="28921" y="23675"/>
                    <a:pt x="29155" y="23274"/>
                  </a:cubicBezTo>
                  <a:cubicBezTo>
                    <a:pt x="29188" y="23208"/>
                    <a:pt x="29188" y="23141"/>
                    <a:pt x="29221" y="23074"/>
                  </a:cubicBezTo>
                  <a:cubicBezTo>
                    <a:pt x="29922" y="21773"/>
                    <a:pt x="29288" y="20106"/>
                    <a:pt x="28421" y="19105"/>
                  </a:cubicBezTo>
                  <a:cubicBezTo>
                    <a:pt x="27320" y="17904"/>
                    <a:pt x="25786" y="17137"/>
                    <a:pt x="24251" y="16403"/>
                  </a:cubicBezTo>
                  <a:lnTo>
                    <a:pt x="21716" y="15202"/>
                  </a:lnTo>
                  <a:cubicBezTo>
                    <a:pt x="21249" y="14968"/>
                    <a:pt x="20749" y="14735"/>
                    <a:pt x="20315" y="14702"/>
                  </a:cubicBezTo>
                  <a:cubicBezTo>
                    <a:pt x="20247" y="14692"/>
                    <a:pt x="20177" y="14687"/>
                    <a:pt x="20107" y="14687"/>
                  </a:cubicBezTo>
                  <a:cubicBezTo>
                    <a:pt x="19695" y="14687"/>
                    <a:pt x="19256" y="14850"/>
                    <a:pt x="18914" y="15135"/>
                  </a:cubicBezTo>
                  <a:cubicBezTo>
                    <a:pt x="18480" y="15469"/>
                    <a:pt x="18214" y="15936"/>
                    <a:pt x="18180" y="16403"/>
                  </a:cubicBezTo>
                  <a:cubicBezTo>
                    <a:pt x="18114" y="17203"/>
                    <a:pt x="18514" y="18037"/>
                    <a:pt x="18981" y="18905"/>
                  </a:cubicBezTo>
                  <a:cubicBezTo>
                    <a:pt x="19281" y="19472"/>
                    <a:pt x="19581" y="20039"/>
                    <a:pt x="19781" y="20673"/>
                  </a:cubicBezTo>
                  <a:cubicBezTo>
                    <a:pt x="20415" y="22641"/>
                    <a:pt x="19915" y="24876"/>
                    <a:pt x="18547" y="26410"/>
                  </a:cubicBezTo>
                  <a:cubicBezTo>
                    <a:pt x="20682" y="27744"/>
                    <a:pt x="22450" y="30680"/>
                    <a:pt x="21950" y="33548"/>
                  </a:cubicBezTo>
                  <a:cubicBezTo>
                    <a:pt x="21583" y="35416"/>
                    <a:pt x="20415" y="37218"/>
                    <a:pt x="18947" y="38118"/>
                  </a:cubicBezTo>
                  <a:cubicBezTo>
                    <a:pt x="18847" y="38218"/>
                    <a:pt x="18714" y="38252"/>
                    <a:pt x="18614" y="38319"/>
                  </a:cubicBezTo>
                  <a:cubicBezTo>
                    <a:pt x="19348" y="39319"/>
                    <a:pt x="19815" y="40553"/>
                    <a:pt x="19881" y="41854"/>
                  </a:cubicBezTo>
                  <a:cubicBezTo>
                    <a:pt x="20015" y="43489"/>
                    <a:pt x="19815" y="45724"/>
                    <a:pt x="18314" y="47025"/>
                  </a:cubicBezTo>
                  <a:cubicBezTo>
                    <a:pt x="18114" y="47192"/>
                    <a:pt x="17947" y="47325"/>
                    <a:pt x="17747" y="47458"/>
                  </a:cubicBezTo>
                  <a:cubicBezTo>
                    <a:pt x="17647" y="47659"/>
                    <a:pt x="17546" y="47825"/>
                    <a:pt x="17480" y="47992"/>
                  </a:cubicBezTo>
                  <a:cubicBezTo>
                    <a:pt x="17380" y="48126"/>
                    <a:pt x="17280" y="48292"/>
                    <a:pt x="17213" y="48459"/>
                  </a:cubicBezTo>
                  <a:cubicBezTo>
                    <a:pt x="16713" y="49426"/>
                    <a:pt x="16746" y="50694"/>
                    <a:pt x="16779" y="51828"/>
                  </a:cubicBezTo>
                  <a:cubicBezTo>
                    <a:pt x="16779" y="52295"/>
                    <a:pt x="16412" y="52662"/>
                    <a:pt x="15945" y="52662"/>
                  </a:cubicBezTo>
                  <a:lnTo>
                    <a:pt x="15912" y="52662"/>
                  </a:lnTo>
                  <a:cubicBezTo>
                    <a:pt x="15478" y="52662"/>
                    <a:pt x="15078" y="52295"/>
                    <a:pt x="15078" y="51862"/>
                  </a:cubicBezTo>
                  <a:cubicBezTo>
                    <a:pt x="15045" y="50861"/>
                    <a:pt x="15045" y="49660"/>
                    <a:pt x="15378" y="48526"/>
                  </a:cubicBezTo>
                  <a:lnTo>
                    <a:pt x="15378" y="48526"/>
                  </a:lnTo>
                  <a:cubicBezTo>
                    <a:pt x="14911" y="48626"/>
                    <a:pt x="14478" y="48659"/>
                    <a:pt x="14044" y="48659"/>
                  </a:cubicBezTo>
                  <a:cubicBezTo>
                    <a:pt x="12643" y="48659"/>
                    <a:pt x="11475" y="48226"/>
                    <a:pt x="10875" y="47792"/>
                  </a:cubicBezTo>
                  <a:cubicBezTo>
                    <a:pt x="10508" y="47525"/>
                    <a:pt x="10408" y="46991"/>
                    <a:pt x="10675" y="46624"/>
                  </a:cubicBezTo>
                  <a:cubicBezTo>
                    <a:pt x="10839" y="46398"/>
                    <a:pt x="11105" y="46274"/>
                    <a:pt x="11371" y="46274"/>
                  </a:cubicBezTo>
                  <a:cubicBezTo>
                    <a:pt x="11536" y="46274"/>
                    <a:pt x="11702" y="46322"/>
                    <a:pt x="11842" y="46424"/>
                  </a:cubicBezTo>
                  <a:cubicBezTo>
                    <a:pt x="12121" y="46603"/>
                    <a:pt x="12968" y="46972"/>
                    <a:pt x="14046" y="46972"/>
                  </a:cubicBezTo>
                  <a:cubicBezTo>
                    <a:pt x="14775" y="46972"/>
                    <a:pt x="15610" y="46803"/>
                    <a:pt x="16446" y="46291"/>
                  </a:cubicBezTo>
                  <a:cubicBezTo>
                    <a:pt x="16579" y="46157"/>
                    <a:pt x="16746" y="46024"/>
                    <a:pt x="16913" y="45991"/>
                  </a:cubicBezTo>
                  <a:cubicBezTo>
                    <a:pt x="17013" y="45924"/>
                    <a:pt x="17113" y="45857"/>
                    <a:pt x="17180" y="45757"/>
                  </a:cubicBezTo>
                  <a:cubicBezTo>
                    <a:pt x="18247" y="44857"/>
                    <a:pt x="18280" y="42989"/>
                    <a:pt x="18214" y="41954"/>
                  </a:cubicBezTo>
                  <a:cubicBezTo>
                    <a:pt x="18114" y="40553"/>
                    <a:pt x="17446" y="39253"/>
                    <a:pt x="16412" y="38485"/>
                  </a:cubicBezTo>
                  <a:cubicBezTo>
                    <a:pt x="16079" y="38252"/>
                    <a:pt x="15945" y="37785"/>
                    <a:pt x="16145" y="37418"/>
                  </a:cubicBezTo>
                  <a:cubicBezTo>
                    <a:pt x="16280" y="37121"/>
                    <a:pt x="16589" y="36956"/>
                    <a:pt x="16896" y="36956"/>
                  </a:cubicBezTo>
                  <a:cubicBezTo>
                    <a:pt x="16969" y="36956"/>
                    <a:pt x="17042" y="36965"/>
                    <a:pt x="17113" y="36984"/>
                  </a:cubicBezTo>
                  <a:cubicBezTo>
                    <a:pt x="17146" y="36991"/>
                    <a:pt x="17186" y="36995"/>
                    <a:pt x="17232" y="36995"/>
                  </a:cubicBezTo>
                  <a:cubicBezTo>
                    <a:pt x="17417" y="36995"/>
                    <a:pt x="17700" y="36931"/>
                    <a:pt x="18047" y="36717"/>
                  </a:cubicBezTo>
                  <a:cubicBezTo>
                    <a:pt x="18947" y="36150"/>
                    <a:pt x="19982" y="34849"/>
                    <a:pt x="20282" y="33248"/>
                  </a:cubicBezTo>
                  <a:cubicBezTo>
                    <a:pt x="20715" y="30880"/>
                    <a:pt x="18881" y="28245"/>
                    <a:pt x="17013" y="27511"/>
                  </a:cubicBezTo>
                  <a:cubicBezTo>
                    <a:pt x="16579" y="27344"/>
                    <a:pt x="16346" y="26844"/>
                    <a:pt x="16512" y="26410"/>
                  </a:cubicBezTo>
                  <a:cubicBezTo>
                    <a:pt x="16579" y="26277"/>
                    <a:pt x="16679" y="26143"/>
                    <a:pt x="16779" y="26076"/>
                  </a:cubicBezTo>
                  <a:cubicBezTo>
                    <a:pt x="16813" y="25876"/>
                    <a:pt x="16879" y="25676"/>
                    <a:pt x="17046" y="25509"/>
                  </a:cubicBezTo>
                  <a:cubicBezTo>
                    <a:pt x="18180" y="24442"/>
                    <a:pt x="18647" y="22674"/>
                    <a:pt x="18180" y="21173"/>
                  </a:cubicBezTo>
                  <a:cubicBezTo>
                    <a:pt x="18013" y="20673"/>
                    <a:pt x="17747" y="20206"/>
                    <a:pt x="17480" y="19672"/>
                  </a:cubicBezTo>
                  <a:cubicBezTo>
                    <a:pt x="17013" y="18771"/>
                    <a:pt x="16479" y="17737"/>
                    <a:pt x="16479" y="16570"/>
                  </a:cubicBezTo>
                  <a:cubicBezTo>
                    <a:pt x="16446" y="16570"/>
                    <a:pt x="16446" y="16603"/>
                    <a:pt x="16412" y="16603"/>
                  </a:cubicBezTo>
                  <a:cubicBezTo>
                    <a:pt x="15178" y="16603"/>
                    <a:pt x="13911" y="15902"/>
                    <a:pt x="13210" y="14735"/>
                  </a:cubicBezTo>
                  <a:cubicBezTo>
                    <a:pt x="12510" y="13534"/>
                    <a:pt x="12376" y="11966"/>
                    <a:pt x="12910" y="10465"/>
                  </a:cubicBezTo>
                  <a:cubicBezTo>
                    <a:pt x="13018" y="10114"/>
                    <a:pt x="13367" y="9894"/>
                    <a:pt x="13726" y="9894"/>
                  </a:cubicBezTo>
                  <a:cubicBezTo>
                    <a:pt x="13810" y="9894"/>
                    <a:pt x="13895" y="9906"/>
                    <a:pt x="13977" y="9932"/>
                  </a:cubicBezTo>
                  <a:cubicBezTo>
                    <a:pt x="14411" y="10098"/>
                    <a:pt x="14644" y="10565"/>
                    <a:pt x="14478" y="10999"/>
                  </a:cubicBezTo>
                  <a:cubicBezTo>
                    <a:pt x="14144" y="12033"/>
                    <a:pt x="14211" y="13100"/>
                    <a:pt x="14644" y="13868"/>
                  </a:cubicBezTo>
                  <a:cubicBezTo>
                    <a:pt x="15053" y="14494"/>
                    <a:pt x="15751" y="14898"/>
                    <a:pt x="16411" y="14898"/>
                  </a:cubicBezTo>
                  <a:cubicBezTo>
                    <a:pt x="16559" y="14898"/>
                    <a:pt x="16705" y="14878"/>
                    <a:pt x="16846" y="14835"/>
                  </a:cubicBezTo>
                  <a:cubicBezTo>
                    <a:pt x="16879" y="14835"/>
                    <a:pt x="16946" y="14802"/>
                    <a:pt x="16979" y="14802"/>
                  </a:cubicBezTo>
                  <a:cubicBezTo>
                    <a:pt x="17213" y="14435"/>
                    <a:pt x="17480" y="14101"/>
                    <a:pt x="17847" y="13801"/>
                  </a:cubicBezTo>
                  <a:cubicBezTo>
                    <a:pt x="18516" y="13277"/>
                    <a:pt x="19339" y="12981"/>
                    <a:pt x="20136" y="12981"/>
                  </a:cubicBezTo>
                  <a:cubicBezTo>
                    <a:pt x="20252" y="12981"/>
                    <a:pt x="20367" y="12988"/>
                    <a:pt x="20482" y="13000"/>
                  </a:cubicBezTo>
                  <a:cubicBezTo>
                    <a:pt x="21216" y="13100"/>
                    <a:pt x="21883" y="13401"/>
                    <a:pt x="22417" y="13668"/>
                  </a:cubicBezTo>
                  <a:lnTo>
                    <a:pt x="24985" y="14902"/>
                  </a:lnTo>
                  <a:cubicBezTo>
                    <a:pt x="26553" y="15636"/>
                    <a:pt x="28354" y="16503"/>
                    <a:pt x="29655" y="17971"/>
                  </a:cubicBezTo>
                  <a:cubicBezTo>
                    <a:pt x="30522" y="18938"/>
                    <a:pt x="31156" y="20306"/>
                    <a:pt x="31190" y="21673"/>
                  </a:cubicBezTo>
                  <a:cubicBezTo>
                    <a:pt x="32512" y="21100"/>
                    <a:pt x="33995" y="20818"/>
                    <a:pt x="35533" y="20818"/>
                  </a:cubicBezTo>
                  <a:cubicBezTo>
                    <a:pt x="36322" y="20818"/>
                    <a:pt x="37125" y="20892"/>
                    <a:pt x="37928" y="21040"/>
                  </a:cubicBezTo>
                  <a:cubicBezTo>
                    <a:pt x="38962" y="17871"/>
                    <a:pt x="38395" y="14768"/>
                    <a:pt x="36293" y="11800"/>
                  </a:cubicBezTo>
                  <a:cubicBezTo>
                    <a:pt x="33691" y="8130"/>
                    <a:pt x="28821" y="7930"/>
                    <a:pt x="26987" y="7830"/>
                  </a:cubicBezTo>
                  <a:cubicBezTo>
                    <a:pt x="26553" y="7830"/>
                    <a:pt x="26319" y="7797"/>
                    <a:pt x="26119" y="7763"/>
                  </a:cubicBezTo>
                  <a:cubicBezTo>
                    <a:pt x="25452" y="7563"/>
                    <a:pt x="25085" y="6963"/>
                    <a:pt x="24518" y="6062"/>
                  </a:cubicBezTo>
                  <a:cubicBezTo>
                    <a:pt x="23351" y="4161"/>
                    <a:pt x="21349" y="925"/>
                    <a:pt x="14978" y="225"/>
                  </a:cubicBezTo>
                  <a:cubicBezTo>
                    <a:pt x="13925" y="101"/>
                    <a:pt x="12888" y="1"/>
                    <a:pt x="11891" y="1"/>
                  </a:cubicBezTo>
                  <a:close/>
                </a:path>
              </a:pathLst>
            </a:custGeom>
            <a:solidFill>
              <a:schemeClr val="accent6"/>
            </a:solidFill>
            <a:ln>
              <a:noFill/>
            </a:ln>
          </p:spPr>
          <p:txBody>
            <a:bodyPr spcFirstLastPara="1" wrap="square" lIns="121900" tIns="121900" rIns="121900" bIns="121900" anchor="ctr" anchorCtr="0">
              <a:noAutofit/>
            </a:bodyPr>
            <a:lstStyle/>
            <a:p>
              <a:endParaRPr sz="2400" dirty="0"/>
            </a:p>
          </p:txBody>
        </p:sp>
        <p:sp>
          <p:nvSpPr>
            <p:cNvPr id="357" name="Google Shape;357;p36"/>
            <p:cNvSpPr/>
            <p:nvPr/>
          </p:nvSpPr>
          <p:spPr>
            <a:xfrm>
              <a:off x="-574637" y="2726025"/>
              <a:ext cx="639638" cy="950413"/>
            </a:xfrm>
            <a:custGeom>
              <a:avLst/>
              <a:gdLst/>
              <a:ahLst/>
              <a:cxnLst/>
              <a:rect l="l" t="t" r="r" b="b"/>
              <a:pathLst>
                <a:path w="51171" h="76033" extrusionOk="0">
                  <a:moveTo>
                    <a:pt x="7185" y="11397"/>
                  </a:moveTo>
                  <a:cubicBezTo>
                    <a:pt x="7538" y="11397"/>
                    <a:pt x="7871" y="11622"/>
                    <a:pt x="8006" y="12001"/>
                  </a:cubicBezTo>
                  <a:cubicBezTo>
                    <a:pt x="8206" y="12602"/>
                    <a:pt x="8607" y="13135"/>
                    <a:pt x="9107" y="13502"/>
                  </a:cubicBezTo>
                  <a:lnTo>
                    <a:pt x="9174" y="13502"/>
                  </a:lnTo>
                  <a:cubicBezTo>
                    <a:pt x="9340" y="13536"/>
                    <a:pt x="9507" y="13669"/>
                    <a:pt x="9607" y="13802"/>
                  </a:cubicBezTo>
                  <a:lnTo>
                    <a:pt x="9641" y="13802"/>
                  </a:lnTo>
                  <a:cubicBezTo>
                    <a:pt x="10033" y="13990"/>
                    <a:pt x="10461" y="14082"/>
                    <a:pt x="10888" y="14082"/>
                  </a:cubicBezTo>
                  <a:cubicBezTo>
                    <a:pt x="11295" y="14082"/>
                    <a:pt x="11701" y="13999"/>
                    <a:pt x="12076" y="13836"/>
                  </a:cubicBezTo>
                  <a:cubicBezTo>
                    <a:pt x="12190" y="13783"/>
                    <a:pt x="12308" y="13758"/>
                    <a:pt x="12421" y="13758"/>
                  </a:cubicBezTo>
                  <a:cubicBezTo>
                    <a:pt x="12738" y="13758"/>
                    <a:pt x="13029" y="13951"/>
                    <a:pt x="13176" y="14269"/>
                  </a:cubicBezTo>
                  <a:cubicBezTo>
                    <a:pt x="13377" y="14703"/>
                    <a:pt x="13176" y="15203"/>
                    <a:pt x="12743" y="15370"/>
                  </a:cubicBezTo>
                  <a:cubicBezTo>
                    <a:pt x="12142" y="15637"/>
                    <a:pt x="11509" y="15771"/>
                    <a:pt x="10875" y="15771"/>
                  </a:cubicBezTo>
                  <a:cubicBezTo>
                    <a:pt x="10441" y="15771"/>
                    <a:pt x="9974" y="15704"/>
                    <a:pt x="9541" y="15570"/>
                  </a:cubicBezTo>
                  <a:cubicBezTo>
                    <a:pt x="9407" y="16137"/>
                    <a:pt x="9340" y="16738"/>
                    <a:pt x="9307" y="17305"/>
                  </a:cubicBezTo>
                  <a:cubicBezTo>
                    <a:pt x="9307" y="17972"/>
                    <a:pt x="9374" y="18939"/>
                    <a:pt x="9874" y="19707"/>
                  </a:cubicBezTo>
                  <a:cubicBezTo>
                    <a:pt x="9941" y="19773"/>
                    <a:pt x="10008" y="19873"/>
                    <a:pt x="10074" y="19974"/>
                  </a:cubicBezTo>
                  <a:cubicBezTo>
                    <a:pt x="10308" y="20274"/>
                    <a:pt x="10541" y="20641"/>
                    <a:pt x="10675" y="21108"/>
                  </a:cubicBezTo>
                  <a:cubicBezTo>
                    <a:pt x="10808" y="21541"/>
                    <a:pt x="10541" y="22008"/>
                    <a:pt x="10074" y="22142"/>
                  </a:cubicBezTo>
                  <a:lnTo>
                    <a:pt x="9874" y="22142"/>
                  </a:lnTo>
                  <a:cubicBezTo>
                    <a:pt x="9474" y="22142"/>
                    <a:pt x="9140" y="21908"/>
                    <a:pt x="9040" y="21541"/>
                  </a:cubicBezTo>
                  <a:cubicBezTo>
                    <a:pt x="9007" y="21375"/>
                    <a:pt x="8873" y="21174"/>
                    <a:pt x="8707" y="20941"/>
                  </a:cubicBezTo>
                  <a:cubicBezTo>
                    <a:pt x="8640" y="20841"/>
                    <a:pt x="8540" y="20741"/>
                    <a:pt x="8473" y="20641"/>
                  </a:cubicBezTo>
                  <a:cubicBezTo>
                    <a:pt x="7873" y="19707"/>
                    <a:pt x="7606" y="18573"/>
                    <a:pt x="7639" y="17272"/>
                  </a:cubicBezTo>
                  <a:cubicBezTo>
                    <a:pt x="7639" y="16404"/>
                    <a:pt x="7806" y="15537"/>
                    <a:pt x="8006" y="14770"/>
                  </a:cubicBezTo>
                  <a:cubicBezTo>
                    <a:pt x="7239" y="14203"/>
                    <a:pt x="6672" y="13402"/>
                    <a:pt x="6405" y="12501"/>
                  </a:cubicBezTo>
                  <a:cubicBezTo>
                    <a:pt x="6238" y="12068"/>
                    <a:pt x="6505" y="11601"/>
                    <a:pt x="6939" y="11434"/>
                  </a:cubicBezTo>
                  <a:cubicBezTo>
                    <a:pt x="7020" y="11409"/>
                    <a:pt x="7103" y="11397"/>
                    <a:pt x="7185" y="11397"/>
                  </a:cubicBezTo>
                  <a:close/>
                  <a:moveTo>
                    <a:pt x="12972" y="22399"/>
                  </a:moveTo>
                  <a:cubicBezTo>
                    <a:pt x="13388" y="22399"/>
                    <a:pt x="13753" y="22686"/>
                    <a:pt x="13844" y="23109"/>
                  </a:cubicBezTo>
                  <a:cubicBezTo>
                    <a:pt x="14177" y="24944"/>
                    <a:pt x="13744" y="26912"/>
                    <a:pt x="12709" y="28480"/>
                  </a:cubicBezTo>
                  <a:cubicBezTo>
                    <a:pt x="12609" y="28613"/>
                    <a:pt x="12509" y="28746"/>
                    <a:pt x="12409" y="28880"/>
                  </a:cubicBezTo>
                  <a:cubicBezTo>
                    <a:pt x="12176" y="29180"/>
                    <a:pt x="11976" y="29447"/>
                    <a:pt x="11876" y="29747"/>
                  </a:cubicBezTo>
                  <a:cubicBezTo>
                    <a:pt x="11675" y="30214"/>
                    <a:pt x="11642" y="30815"/>
                    <a:pt x="11642" y="31415"/>
                  </a:cubicBezTo>
                  <a:cubicBezTo>
                    <a:pt x="11609" y="32983"/>
                    <a:pt x="11675" y="34484"/>
                    <a:pt x="12476" y="35485"/>
                  </a:cubicBezTo>
                  <a:cubicBezTo>
                    <a:pt x="12743" y="35852"/>
                    <a:pt x="12676" y="36385"/>
                    <a:pt x="12343" y="36652"/>
                  </a:cubicBezTo>
                  <a:cubicBezTo>
                    <a:pt x="12176" y="36786"/>
                    <a:pt x="11976" y="36852"/>
                    <a:pt x="11809" y="36852"/>
                  </a:cubicBezTo>
                  <a:cubicBezTo>
                    <a:pt x="11542" y="36852"/>
                    <a:pt x="11308" y="36752"/>
                    <a:pt x="11142" y="36519"/>
                  </a:cubicBezTo>
                  <a:cubicBezTo>
                    <a:pt x="10008" y="35084"/>
                    <a:pt x="9941" y="33283"/>
                    <a:pt x="9974" y="31382"/>
                  </a:cubicBezTo>
                  <a:cubicBezTo>
                    <a:pt x="9974" y="30715"/>
                    <a:pt x="9974" y="29847"/>
                    <a:pt x="10308" y="29080"/>
                  </a:cubicBezTo>
                  <a:cubicBezTo>
                    <a:pt x="10508" y="28613"/>
                    <a:pt x="10808" y="28246"/>
                    <a:pt x="11042" y="27913"/>
                  </a:cubicBezTo>
                  <a:cubicBezTo>
                    <a:pt x="11142" y="27779"/>
                    <a:pt x="11208" y="27646"/>
                    <a:pt x="11308" y="27546"/>
                  </a:cubicBezTo>
                  <a:cubicBezTo>
                    <a:pt x="12109" y="26345"/>
                    <a:pt x="12443" y="24844"/>
                    <a:pt x="12176" y="23409"/>
                  </a:cubicBezTo>
                  <a:cubicBezTo>
                    <a:pt x="12109" y="22942"/>
                    <a:pt x="12409" y="22509"/>
                    <a:pt x="12843" y="22409"/>
                  </a:cubicBezTo>
                  <a:cubicBezTo>
                    <a:pt x="12886" y="22402"/>
                    <a:pt x="12930" y="22399"/>
                    <a:pt x="12972" y="22399"/>
                  </a:cubicBezTo>
                  <a:close/>
                  <a:moveTo>
                    <a:pt x="20174" y="20538"/>
                  </a:moveTo>
                  <a:cubicBezTo>
                    <a:pt x="20615" y="20538"/>
                    <a:pt x="20983" y="20894"/>
                    <a:pt x="21015" y="21341"/>
                  </a:cubicBezTo>
                  <a:cubicBezTo>
                    <a:pt x="21149" y="23276"/>
                    <a:pt x="21482" y="25177"/>
                    <a:pt x="22049" y="27012"/>
                  </a:cubicBezTo>
                  <a:cubicBezTo>
                    <a:pt x="23150" y="27412"/>
                    <a:pt x="24284" y="27712"/>
                    <a:pt x="25419" y="27946"/>
                  </a:cubicBezTo>
                  <a:lnTo>
                    <a:pt x="31723" y="29414"/>
                  </a:lnTo>
                  <a:cubicBezTo>
                    <a:pt x="33991" y="29947"/>
                    <a:pt x="36326" y="30614"/>
                    <a:pt x="37627" y="32583"/>
                  </a:cubicBezTo>
                  <a:cubicBezTo>
                    <a:pt x="37827" y="32916"/>
                    <a:pt x="37994" y="33216"/>
                    <a:pt x="38094" y="33550"/>
                  </a:cubicBezTo>
                  <a:cubicBezTo>
                    <a:pt x="38369" y="33627"/>
                    <a:pt x="38655" y="33665"/>
                    <a:pt x="38941" y="33665"/>
                  </a:cubicBezTo>
                  <a:cubicBezTo>
                    <a:pt x="39766" y="33665"/>
                    <a:pt x="40593" y="33352"/>
                    <a:pt x="41163" y="32783"/>
                  </a:cubicBezTo>
                  <a:cubicBezTo>
                    <a:pt x="41322" y="32624"/>
                    <a:pt x="41525" y="32549"/>
                    <a:pt x="41731" y="32549"/>
                  </a:cubicBezTo>
                  <a:cubicBezTo>
                    <a:pt x="41959" y="32549"/>
                    <a:pt x="42189" y="32641"/>
                    <a:pt x="42364" y="32816"/>
                  </a:cubicBezTo>
                  <a:cubicBezTo>
                    <a:pt x="42698" y="33150"/>
                    <a:pt x="42664" y="33683"/>
                    <a:pt x="42331" y="33984"/>
                  </a:cubicBezTo>
                  <a:cubicBezTo>
                    <a:pt x="41430" y="34884"/>
                    <a:pt x="40196" y="35351"/>
                    <a:pt x="38928" y="35351"/>
                  </a:cubicBezTo>
                  <a:lnTo>
                    <a:pt x="38628" y="35351"/>
                  </a:lnTo>
                  <a:cubicBezTo>
                    <a:pt x="38661" y="35385"/>
                    <a:pt x="38661" y="35418"/>
                    <a:pt x="38661" y="35485"/>
                  </a:cubicBezTo>
                  <a:cubicBezTo>
                    <a:pt x="38761" y="35785"/>
                    <a:pt x="38828" y="36118"/>
                    <a:pt x="38895" y="36419"/>
                  </a:cubicBezTo>
                  <a:cubicBezTo>
                    <a:pt x="39295" y="37720"/>
                    <a:pt x="39929" y="39020"/>
                    <a:pt x="40796" y="40088"/>
                  </a:cubicBezTo>
                  <a:cubicBezTo>
                    <a:pt x="41330" y="40755"/>
                    <a:pt x="41930" y="41389"/>
                    <a:pt x="42564" y="42056"/>
                  </a:cubicBezTo>
                  <a:cubicBezTo>
                    <a:pt x="43932" y="43390"/>
                    <a:pt x="45333" y="44825"/>
                    <a:pt x="45933" y="46759"/>
                  </a:cubicBezTo>
                  <a:cubicBezTo>
                    <a:pt x="46067" y="47193"/>
                    <a:pt x="45800" y="47660"/>
                    <a:pt x="45366" y="47793"/>
                  </a:cubicBezTo>
                  <a:cubicBezTo>
                    <a:pt x="45299" y="47827"/>
                    <a:pt x="45199" y="47860"/>
                    <a:pt x="45133" y="47860"/>
                  </a:cubicBezTo>
                  <a:cubicBezTo>
                    <a:pt x="44766" y="47860"/>
                    <a:pt x="44432" y="47627"/>
                    <a:pt x="44332" y="47260"/>
                  </a:cubicBezTo>
                  <a:cubicBezTo>
                    <a:pt x="43832" y="45692"/>
                    <a:pt x="42664" y="44491"/>
                    <a:pt x="41397" y="43223"/>
                  </a:cubicBezTo>
                  <a:cubicBezTo>
                    <a:pt x="40729" y="42590"/>
                    <a:pt x="40062" y="41889"/>
                    <a:pt x="39462" y="41155"/>
                  </a:cubicBezTo>
                  <a:cubicBezTo>
                    <a:pt x="38461" y="39888"/>
                    <a:pt x="37727" y="38420"/>
                    <a:pt x="37294" y="36852"/>
                  </a:cubicBezTo>
                  <a:cubicBezTo>
                    <a:pt x="37194" y="36519"/>
                    <a:pt x="37127" y="36185"/>
                    <a:pt x="37027" y="35852"/>
                  </a:cubicBezTo>
                  <a:cubicBezTo>
                    <a:pt x="36827" y="34984"/>
                    <a:pt x="36660" y="34184"/>
                    <a:pt x="36226" y="33517"/>
                  </a:cubicBezTo>
                  <a:cubicBezTo>
                    <a:pt x="35292" y="32082"/>
                    <a:pt x="33391" y="31515"/>
                    <a:pt x="31356" y="31048"/>
                  </a:cubicBezTo>
                  <a:lnTo>
                    <a:pt x="31289" y="31048"/>
                  </a:lnTo>
                  <a:cubicBezTo>
                    <a:pt x="30422" y="32549"/>
                    <a:pt x="29521" y="34117"/>
                    <a:pt x="29054" y="35785"/>
                  </a:cubicBezTo>
                  <a:cubicBezTo>
                    <a:pt x="28788" y="36819"/>
                    <a:pt x="28454" y="38854"/>
                    <a:pt x="29421" y="40555"/>
                  </a:cubicBezTo>
                  <a:cubicBezTo>
                    <a:pt x="29722" y="41122"/>
                    <a:pt x="30189" y="41656"/>
                    <a:pt x="30656" y="42189"/>
                  </a:cubicBezTo>
                  <a:cubicBezTo>
                    <a:pt x="30789" y="42323"/>
                    <a:pt x="30922" y="42490"/>
                    <a:pt x="31056" y="42656"/>
                  </a:cubicBezTo>
                  <a:cubicBezTo>
                    <a:pt x="31490" y="42089"/>
                    <a:pt x="31923" y="41489"/>
                    <a:pt x="32357" y="40888"/>
                  </a:cubicBezTo>
                  <a:cubicBezTo>
                    <a:pt x="32523" y="40639"/>
                    <a:pt x="32780" y="40506"/>
                    <a:pt x="33047" y="40506"/>
                  </a:cubicBezTo>
                  <a:cubicBezTo>
                    <a:pt x="33209" y="40506"/>
                    <a:pt x="33374" y="40555"/>
                    <a:pt x="33524" y="40655"/>
                  </a:cubicBezTo>
                  <a:cubicBezTo>
                    <a:pt x="33891" y="40922"/>
                    <a:pt x="33991" y="41456"/>
                    <a:pt x="33724" y="41822"/>
                  </a:cubicBezTo>
                  <a:cubicBezTo>
                    <a:pt x="33224" y="42590"/>
                    <a:pt x="32657" y="43324"/>
                    <a:pt x="32090" y="44057"/>
                  </a:cubicBezTo>
                  <a:cubicBezTo>
                    <a:pt x="32157" y="44157"/>
                    <a:pt x="32223" y="44258"/>
                    <a:pt x="32257" y="44358"/>
                  </a:cubicBezTo>
                  <a:cubicBezTo>
                    <a:pt x="32657" y="44925"/>
                    <a:pt x="32991" y="45492"/>
                    <a:pt x="33424" y="45925"/>
                  </a:cubicBezTo>
                  <a:cubicBezTo>
                    <a:pt x="34258" y="46726"/>
                    <a:pt x="35392" y="47160"/>
                    <a:pt x="36593" y="47627"/>
                  </a:cubicBezTo>
                  <a:cubicBezTo>
                    <a:pt x="37794" y="48060"/>
                    <a:pt x="38995" y="48527"/>
                    <a:pt x="40029" y="49395"/>
                  </a:cubicBezTo>
                  <a:cubicBezTo>
                    <a:pt x="41163" y="50362"/>
                    <a:pt x="41930" y="51730"/>
                    <a:pt x="42130" y="53197"/>
                  </a:cubicBezTo>
                  <a:cubicBezTo>
                    <a:pt x="42197" y="53664"/>
                    <a:pt x="41897" y="54065"/>
                    <a:pt x="41430" y="54131"/>
                  </a:cubicBezTo>
                  <a:cubicBezTo>
                    <a:pt x="41397" y="54165"/>
                    <a:pt x="41330" y="54165"/>
                    <a:pt x="41297" y="54165"/>
                  </a:cubicBezTo>
                  <a:cubicBezTo>
                    <a:pt x="40896" y="54165"/>
                    <a:pt x="40529" y="53864"/>
                    <a:pt x="40463" y="53431"/>
                  </a:cubicBezTo>
                  <a:cubicBezTo>
                    <a:pt x="40329" y="52363"/>
                    <a:pt x="39762" y="51363"/>
                    <a:pt x="38928" y="50696"/>
                  </a:cubicBezTo>
                  <a:cubicBezTo>
                    <a:pt x="38128" y="49995"/>
                    <a:pt x="37094" y="49595"/>
                    <a:pt x="35993" y="49194"/>
                  </a:cubicBezTo>
                  <a:cubicBezTo>
                    <a:pt x="34658" y="48694"/>
                    <a:pt x="33324" y="48160"/>
                    <a:pt x="32223" y="47126"/>
                  </a:cubicBezTo>
                  <a:cubicBezTo>
                    <a:pt x="31656" y="46559"/>
                    <a:pt x="31256" y="45892"/>
                    <a:pt x="30856" y="45258"/>
                  </a:cubicBezTo>
                  <a:cubicBezTo>
                    <a:pt x="30622" y="44925"/>
                    <a:pt x="30422" y="44624"/>
                    <a:pt x="30222" y="44324"/>
                  </a:cubicBezTo>
                  <a:cubicBezTo>
                    <a:pt x="29955" y="43957"/>
                    <a:pt x="29688" y="43657"/>
                    <a:pt x="29355" y="43290"/>
                  </a:cubicBezTo>
                  <a:cubicBezTo>
                    <a:pt x="28854" y="42723"/>
                    <a:pt x="28354" y="42123"/>
                    <a:pt x="27920" y="41389"/>
                  </a:cubicBezTo>
                  <a:cubicBezTo>
                    <a:pt x="26986" y="39721"/>
                    <a:pt x="26820" y="37586"/>
                    <a:pt x="27420" y="35351"/>
                  </a:cubicBezTo>
                  <a:cubicBezTo>
                    <a:pt x="27887" y="33650"/>
                    <a:pt x="28721" y="32116"/>
                    <a:pt x="29588" y="30648"/>
                  </a:cubicBezTo>
                  <a:lnTo>
                    <a:pt x="25052" y="29614"/>
                  </a:lnTo>
                  <a:cubicBezTo>
                    <a:pt x="23851" y="29314"/>
                    <a:pt x="22650" y="29047"/>
                    <a:pt x="21449" y="28613"/>
                  </a:cubicBezTo>
                  <a:cubicBezTo>
                    <a:pt x="21316" y="28546"/>
                    <a:pt x="21182" y="28513"/>
                    <a:pt x="21049" y="28446"/>
                  </a:cubicBezTo>
                  <a:cubicBezTo>
                    <a:pt x="20548" y="28246"/>
                    <a:pt x="20081" y="28079"/>
                    <a:pt x="19614" y="28013"/>
                  </a:cubicBezTo>
                  <a:lnTo>
                    <a:pt x="18881" y="28013"/>
                  </a:lnTo>
                  <a:cubicBezTo>
                    <a:pt x="18703" y="28013"/>
                    <a:pt x="18525" y="28027"/>
                    <a:pt x="18337" y="28027"/>
                  </a:cubicBezTo>
                  <a:cubicBezTo>
                    <a:pt x="18243" y="28027"/>
                    <a:pt x="18147" y="28024"/>
                    <a:pt x="18047" y="28013"/>
                  </a:cubicBezTo>
                  <a:cubicBezTo>
                    <a:pt x="17146" y="27946"/>
                    <a:pt x="16445" y="27579"/>
                    <a:pt x="16045" y="26979"/>
                  </a:cubicBezTo>
                  <a:cubicBezTo>
                    <a:pt x="15778" y="26578"/>
                    <a:pt x="15912" y="26078"/>
                    <a:pt x="16279" y="25811"/>
                  </a:cubicBezTo>
                  <a:cubicBezTo>
                    <a:pt x="16423" y="25715"/>
                    <a:pt x="16585" y="25671"/>
                    <a:pt x="16743" y="25671"/>
                  </a:cubicBezTo>
                  <a:cubicBezTo>
                    <a:pt x="17025" y="25671"/>
                    <a:pt x="17297" y="25810"/>
                    <a:pt x="17446" y="26045"/>
                  </a:cubicBezTo>
                  <a:cubicBezTo>
                    <a:pt x="17546" y="26211"/>
                    <a:pt x="17846" y="26311"/>
                    <a:pt x="18180" y="26345"/>
                  </a:cubicBezTo>
                  <a:lnTo>
                    <a:pt x="18847" y="26345"/>
                  </a:lnTo>
                  <a:cubicBezTo>
                    <a:pt x="18981" y="26328"/>
                    <a:pt x="19131" y="26320"/>
                    <a:pt x="19289" y="26320"/>
                  </a:cubicBezTo>
                  <a:cubicBezTo>
                    <a:pt x="19448" y="26320"/>
                    <a:pt x="19614" y="26328"/>
                    <a:pt x="19781" y="26345"/>
                  </a:cubicBezTo>
                  <a:cubicBezTo>
                    <a:pt x="19881" y="26345"/>
                    <a:pt x="20015" y="26378"/>
                    <a:pt x="20115" y="26411"/>
                  </a:cubicBezTo>
                  <a:cubicBezTo>
                    <a:pt x="19714" y="24777"/>
                    <a:pt x="19414" y="23109"/>
                    <a:pt x="19314" y="21441"/>
                  </a:cubicBezTo>
                  <a:cubicBezTo>
                    <a:pt x="19281" y="20974"/>
                    <a:pt x="19648" y="20574"/>
                    <a:pt x="20115" y="20541"/>
                  </a:cubicBezTo>
                  <a:cubicBezTo>
                    <a:pt x="20135" y="20539"/>
                    <a:pt x="20154" y="20538"/>
                    <a:pt x="20174" y="20538"/>
                  </a:cubicBezTo>
                  <a:close/>
                  <a:moveTo>
                    <a:pt x="17597" y="35676"/>
                  </a:moveTo>
                  <a:cubicBezTo>
                    <a:pt x="17867" y="35676"/>
                    <a:pt x="18079" y="35775"/>
                    <a:pt x="18213" y="35852"/>
                  </a:cubicBezTo>
                  <a:cubicBezTo>
                    <a:pt x="18580" y="36118"/>
                    <a:pt x="18680" y="36652"/>
                    <a:pt x="18414" y="37019"/>
                  </a:cubicBezTo>
                  <a:cubicBezTo>
                    <a:pt x="18264" y="37259"/>
                    <a:pt x="18006" y="37391"/>
                    <a:pt x="17737" y="37391"/>
                  </a:cubicBezTo>
                  <a:cubicBezTo>
                    <a:pt x="17707" y="37391"/>
                    <a:pt x="17677" y="37389"/>
                    <a:pt x="17646" y="37386"/>
                  </a:cubicBezTo>
                  <a:cubicBezTo>
                    <a:pt x="16646" y="38020"/>
                    <a:pt x="15878" y="39054"/>
                    <a:pt x="15545" y="40188"/>
                  </a:cubicBezTo>
                  <a:cubicBezTo>
                    <a:pt x="15211" y="41355"/>
                    <a:pt x="15345" y="42656"/>
                    <a:pt x="15912" y="43757"/>
                  </a:cubicBezTo>
                  <a:cubicBezTo>
                    <a:pt x="15945" y="43824"/>
                    <a:pt x="15978" y="43891"/>
                    <a:pt x="15978" y="43957"/>
                  </a:cubicBezTo>
                  <a:cubicBezTo>
                    <a:pt x="16045" y="43991"/>
                    <a:pt x="16079" y="44057"/>
                    <a:pt x="16112" y="44091"/>
                  </a:cubicBezTo>
                  <a:cubicBezTo>
                    <a:pt x="16445" y="44458"/>
                    <a:pt x="16646" y="44925"/>
                    <a:pt x="16812" y="45325"/>
                  </a:cubicBezTo>
                  <a:cubicBezTo>
                    <a:pt x="16946" y="45659"/>
                    <a:pt x="17079" y="45959"/>
                    <a:pt x="17246" y="46092"/>
                  </a:cubicBezTo>
                  <a:cubicBezTo>
                    <a:pt x="17346" y="46126"/>
                    <a:pt x="17480" y="46159"/>
                    <a:pt x="17580" y="46226"/>
                  </a:cubicBezTo>
                  <a:cubicBezTo>
                    <a:pt x="17618" y="46232"/>
                    <a:pt x="17659" y="46235"/>
                    <a:pt x="17701" y="46235"/>
                  </a:cubicBezTo>
                  <a:cubicBezTo>
                    <a:pt x="17883" y="46235"/>
                    <a:pt x="18104" y="46186"/>
                    <a:pt x="18347" y="46159"/>
                  </a:cubicBezTo>
                  <a:cubicBezTo>
                    <a:pt x="18676" y="46077"/>
                    <a:pt x="19028" y="46017"/>
                    <a:pt x="19403" y="46017"/>
                  </a:cubicBezTo>
                  <a:cubicBezTo>
                    <a:pt x="19483" y="46017"/>
                    <a:pt x="19565" y="46020"/>
                    <a:pt x="19648" y="46025"/>
                  </a:cubicBezTo>
                  <a:cubicBezTo>
                    <a:pt x="21149" y="46159"/>
                    <a:pt x="22083" y="47393"/>
                    <a:pt x="22850" y="48361"/>
                  </a:cubicBezTo>
                  <a:cubicBezTo>
                    <a:pt x="22950" y="48494"/>
                    <a:pt x="23050" y="48627"/>
                    <a:pt x="23150" y="48761"/>
                  </a:cubicBezTo>
                  <a:cubicBezTo>
                    <a:pt x="24251" y="50128"/>
                    <a:pt x="26219" y="51463"/>
                    <a:pt x="27687" y="51563"/>
                  </a:cubicBezTo>
                  <a:cubicBezTo>
                    <a:pt x="27887" y="50295"/>
                    <a:pt x="28454" y="49161"/>
                    <a:pt x="29321" y="48394"/>
                  </a:cubicBezTo>
                  <a:cubicBezTo>
                    <a:pt x="29475" y="48256"/>
                    <a:pt x="29671" y="48188"/>
                    <a:pt x="29871" y="48188"/>
                  </a:cubicBezTo>
                  <a:cubicBezTo>
                    <a:pt x="30104" y="48188"/>
                    <a:pt x="30342" y="48281"/>
                    <a:pt x="30522" y="48461"/>
                  </a:cubicBezTo>
                  <a:cubicBezTo>
                    <a:pt x="30822" y="48828"/>
                    <a:pt x="30789" y="49361"/>
                    <a:pt x="30422" y="49661"/>
                  </a:cubicBezTo>
                  <a:cubicBezTo>
                    <a:pt x="29622" y="50395"/>
                    <a:pt x="29188" y="51696"/>
                    <a:pt x="29355" y="53064"/>
                  </a:cubicBezTo>
                  <a:cubicBezTo>
                    <a:pt x="29521" y="54498"/>
                    <a:pt x="30222" y="55833"/>
                    <a:pt x="30889" y="56933"/>
                  </a:cubicBezTo>
                  <a:cubicBezTo>
                    <a:pt x="31123" y="57334"/>
                    <a:pt x="30989" y="57867"/>
                    <a:pt x="30589" y="58101"/>
                  </a:cubicBezTo>
                  <a:cubicBezTo>
                    <a:pt x="30455" y="58168"/>
                    <a:pt x="30289" y="58201"/>
                    <a:pt x="30155" y="58201"/>
                  </a:cubicBezTo>
                  <a:cubicBezTo>
                    <a:pt x="29855" y="58201"/>
                    <a:pt x="29588" y="58067"/>
                    <a:pt x="29421" y="57801"/>
                  </a:cubicBezTo>
                  <a:cubicBezTo>
                    <a:pt x="28688" y="56533"/>
                    <a:pt x="27887" y="54999"/>
                    <a:pt x="27687" y="53264"/>
                  </a:cubicBezTo>
                  <a:cubicBezTo>
                    <a:pt x="25352" y="53164"/>
                    <a:pt x="22917" y="51163"/>
                    <a:pt x="21816" y="49795"/>
                  </a:cubicBezTo>
                  <a:cubicBezTo>
                    <a:pt x="21716" y="49661"/>
                    <a:pt x="21616" y="49528"/>
                    <a:pt x="21516" y="49395"/>
                  </a:cubicBezTo>
                  <a:cubicBezTo>
                    <a:pt x="20882" y="48561"/>
                    <a:pt x="20282" y="47793"/>
                    <a:pt x="19514" y="47727"/>
                  </a:cubicBezTo>
                  <a:cubicBezTo>
                    <a:pt x="19452" y="47718"/>
                    <a:pt x="19384" y="47714"/>
                    <a:pt x="19313" y="47714"/>
                  </a:cubicBezTo>
                  <a:cubicBezTo>
                    <a:pt x="19118" y="47714"/>
                    <a:pt x="18891" y="47745"/>
                    <a:pt x="18647" y="47793"/>
                  </a:cubicBezTo>
                  <a:cubicBezTo>
                    <a:pt x="18347" y="47848"/>
                    <a:pt x="18026" y="47902"/>
                    <a:pt x="17682" y="47902"/>
                  </a:cubicBezTo>
                  <a:cubicBezTo>
                    <a:pt x="17604" y="47902"/>
                    <a:pt x="17526" y="47900"/>
                    <a:pt x="17446" y="47894"/>
                  </a:cubicBezTo>
                  <a:cubicBezTo>
                    <a:pt x="16512" y="49495"/>
                    <a:pt x="16179" y="51429"/>
                    <a:pt x="16646" y="53231"/>
                  </a:cubicBezTo>
                  <a:cubicBezTo>
                    <a:pt x="16746" y="53664"/>
                    <a:pt x="16479" y="54131"/>
                    <a:pt x="16012" y="54231"/>
                  </a:cubicBezTo>
                  <a:cubicBezTo>
                    <a:pt x="15945" y="54265"/>
                    <a:pt x="15878" y="54265"/>
                    <a:pt x="15812" y="54265"/>
                  </a:cubicBezTo>
                  <a:cubicBezTo>
                    <a:pt x="15445" y="54265"/>
                    <a:pt x="15111" y="53998"/>
                    <a:pt x="15011" y="53631"/>
                  </a:cubicBezTo>
                  <a:cubicBezTo>
                    <a:pt x="14477" y="51463"/>
                    <a:pt x="14811" y="49094"/>
                    <a:pt x="15945" y="47193"/>
                  </a:cubicBezTo>
                  <a:cubicBezTo>
                    <a:pt x="15612" y="46793"/>
                    <a:pt x="15411" y="46359"/>
                    <a:pt x="15245" y="45959"/>
                  </a:cubicBezTo>
                  <a:cubicBezTo>
                    <a:pt x="15111" y="45659"/>
                    <a:pt x="15011" y="45358"/>
                    <a:pt x="14844" y="45192"/>
                  </a:cubicBezTo>
                  <a:cubicBezTo>
                    <a:pt x="14544" y="44858"/>
                    <a:pt x="14010" y="44691"/>
                    <a:pt x="13410" y="44524"/>
                  </a:cubicBezTo>
                  <a:cubicBezTo>
                    <a:pt x="12576" y="44291"/>
                    <a:pt x="11642" y="44057"/>
                    <a:pt x="11042" y="43223"/>
                  </a:cubicBezTo>
                  <a:cubicBezTo>
                    <a:pt x="10775" y="42823"/>
                    <a:pt x="10875" y="42323"/>
                    <a:pt x="11242" y="42023"/>
                  </a:cubicBezTo>
                  <a:cubicBezTo>
                    <a:pt x="11383" y="41920"/>
                    <a:pt x="11548" y="41872"/>
                    <a:pt x="11713" y="41872"/>
                  </a:cubicBezTo>
                  <a:cubicBezTo>
                    <a:pt x="11979" y="41872"/>
                    <a:pt x="12245" y="41997"/>
                    <a:pt x="12409" y="42223"/>
                  </a:cubicBezTo>
                  <a:cubicBezTo>
                    <a:pt x="12676" y="42590"/>
                    <a:pt x="13210" y="42723"/>
                    <a:pt x="13844" y="42890"/>
                  </a:cubicBezTo>
                  <a:cubicBezTo>
                    <a:pt x="13610" y="41856"/>
                    <a:pt x="13643" y="40755"/>
                    <a:pt x="13910" y="39721"/>
                  </a:cubicBezTo>
                  <a:cubicBezTo>
                    <a:pt x="14377" y="38120"/>
                    <a:pt x="15478" y="36719"/>
                    <a:pt x="16912" y="35885"/>
                  </a:cubicBezTo>
                  <a:cubicBezTo>
                    <a:pt x="17167" y="35729"/>
                    <a:pt x="17398" y="35676"/>
                    <a:pt x="17597" y="35676"/>
                  </a:cubicBezTo>
                  <a:close/>
                  <a:moveTo>
                    <a:pt x="46195" y="60821"/>
                  </a:moveTo>
                  <a:cubicBezTo>
                    <a:pt x="46489" y="60821"/>
                    <a:pt x="46778" y="60970"/>
                    <a:pt x="46934" y="61236"/>
                  </a:cubicBezTo>
                  <a:cubicBezTo>
                    <a:pt x="47167" y="61637"/>
                    <a:pt x="47034" y="62137"/>
                    <a:pt x="46634" y="62371"/>
                  </a:cubicBezTo>
                  <a:cubicBezTo>
                    <a:pt x="46167" y="62671"/>
                    <a:pt x="45733" y="63038"/>
                    <a:pt x="45299" y="63438"/>
                  </a:cubicBezTo>
                  <a:cubicBezTo>
                    <a:pt x="44999" y="63705"/>
                    <a:pt x="44666" y="64005"/>
                    <a:pt x="44332" y="64272"/>
                  </a:cubicBezTo>
                  <a:cubicBezTo>
                    <a:pt x="43765" y="64672"/>
                    <a:pt x="43165" y="64972"/>
                    <a:pt x="42597" y="65139"/>
                  </a:cubicBezTo>
                  <a:cubicBezTo>
                    <a:pt x="42731" y="65740"/>
                    <a:pt x="43431" y="66907"/>
                    <a:pt x="43898" y="67207"/>
                  </a:cubicBezTo>
                  <a:cubicBezTo>
                    <a:pt x="44299" y="67441"/>
                    <a:pt x="44399" y="67975"/>
                    <a:pt x="44165" y="68375"/>
                  </a:cubicBezTo>
                  <a:cubicBezTo>
                    <a:pt x="43998" y="68608"/>
                    <a:pt x="43732" y="68775"/>
                    <a:pt x="43465" y="68775"/>
                  </a:cubicBezTo>
                  <a:cubicBezTo>
                    <a:pt x="43298" y="68775"/>
                    <a:pt x="43131" y="68708"/>
                    <a:pt x="42998" y="68642"/>
                  </a:cubicBezTo>
                  <a:cubicBezTo>
                    <a:pt x="42231" y="68141"/>
                    <a:pt x="41030" y="66540"/>
                    <a:pt x="40930" y="65173"/>
                  </a:cubicBezTo>
                  <a:cubicBezTo>
                    <a:pt x="40830" y="65173"/>
                    <a:pt x="40763" y="65139"/>
                    <a:pt x="40696" y="65106"/>
                  </a:cubicBezTo>
                  <a:cubicBezTo>
                    <a:pt x="40162" y="64906"/>
                    <a:pt x="39729" y="64572"/>
                    <a:pt x="39362" y="64305"/>
                  </a:cubicBezTo>
                  <a:cubicBezTo>
                    <a:pt x="39095" y="64072"/>
                    <a:pt x="38828" y="63872"/>
                    <a:pt x="38595" y="63772"/>
                  </a:cubicBezTo>
                  <a:cubicBezTo>
                    <a:pt x="38409" y="63686"/>
                    <a:pt x="38205" y="63643"/>
                    <a:pt x="38003" y="63643"/>
                  </a:cubicBezTo>
                  <a:cubicBezTo>
                    <a:pt x="37734" y="63643"/>
                    <a:pt x="37470" y="63719"/>
                    <a:pt x="37260" y="63872"/>
                  </a:cubicBezTo>
                  <a:cubicBezTo>
                    <a:pt x="37160" y="63938"/>
                    <a:pt x="37027" y="64038"/>
                    <a:pt x="36893" y="64138"/>
                  </a:cubicBezTo>
                  <a:cubicBezTo>
                    <a:pt x="36627" y="64372"/>
                    <a:pt x="36260" y="64639"/>
                    <a:pt x="35793" y="64806"/>
                  </a:cubicBezTo>
                  <a:cubicBezTo>
                    <a:pt x="35721" y="64821"/>
                    <a:pt x="35649" y="64828"/>
                    <a:pt x="35579" y="64828"/>
                  </a:cubicBezTo>
                  <a:cubicBezTo>
                    <a:pt x="35190" y="64828"/>
                    <a:pt x="34838" y="64600"/>
                    <a:pt x="34725" y="64205"/>
                  </a:cubicBezTo>
                  <a:cubicBezTo>
                    <a:pt x="34592" y="63772"/>
                    <a:pt x="34859" y="63305"/>
                    <a:pt x="35326" y="63171"/>
                  </a:cubicBezTo>
                  <a:cubicBezTo>
                    <a:pt x="35459" y="63138"/>
                    <a:pt x="35659" y="62971"/>
                    <a:pt x="35859" y="62838"/>
                  </a:cubicBezTo>
                  <a:cubicBezTo>
                    <a:pt x="35993" y="62704"/>
                    <a:pt x="36160" y="62571"/>
                    <a:pt x="36360" y="62437"/>
                  </a:cubicBezTo>
                  <a:cubicBezTo>
                    <a:pt x="36860" y="62129"/>
                    <a:pt x="37438" y="61966"/>
                    <a:pt x="38017" y="61966"/>
                  </a:cubicBezTo>
                  <a:cubicBezTo>
                    <a:pt x="38442" y="61966"/>
                    <a:pt x="38867" y="62054"/>
                    <a:pt x="39262" y="62237"/>
                  </a:cubicBezTo>
                  <a:cubicBezTo>
                    <a:pt x="39729" y="62437"/>
                    <a:pt x="40096" y="62704"/>
                    <a:pt x="40396" y="62971"/>
                  </a:cubicBezTo>
                  <a:cubicBezTo>
                    <a:pt x="40696" y="63204"/>
                    <a:pt x="40996" y="63438"/>
                    <a:pt x="41263" y="63538"/>
                  </a:cubicBezTo>
                  <a:cubicBezTo>
                    <a:pt x="41398" y="63585"/>
                    <a:pt x="41537" y="63605"/>
                    <a:pt x="41678" y="63605"/>
                  </a:cubicBezTo>
                  <a:cubicBezTo>
                    <a:pt x="42340" y="63605"/>
                    <a:pt x="43029" y="63158"/>
                    <a:pt x="43331" y="62938"/>
                  </a:cubicBezTo>
                  <a:cubicBezTo>
                    <a:pt x="43598" y="62704"/>
                    <a:pt x="43865" y="62437"/>
                    <a:pt x="44165" y="62170"/>
                  </a:cubicBezTo>
                  <a:cubicBezTo>
                    <a:pt x="44666" y="61737"/>
                    <a:pt x="45166" y="61303"/>
                    <a:pt x="45766" y="60936"/>
                  </a:cubicBezTo>
                  <a:cubicBezTo>
                    <a:pt x="45900" y="60858"/>
                    <a:pt x="46048" y="60821"/>
                    <a:pt x="46195" y="60821"/>
                  </a:cubicBezTo>
                  <a:close/>
                  <a:moveTo>
                    <a:pt x="20246" y="56097"/>
                  </a:moveTo>
                  <a:cubicBezTo>
                    <a:pt x="20685" y="56097"/>
                    <a:pt x="21050" y="56421"/>
                    <a:pt x="21082" y="56867"/>
                  </a:cubicBezTo>
                  <a:cubicBezTo>
                    <a:pt x="21282" y="59068"/>
                    <a:pt x="22817" y="60936"/>
                    <a:pt x="24651" y="62971"/>
                  </a:cubicBezTo>
                  <a:cubicBezTo>
                    <a:pt x="25085" y="63438"/>
                    <a:pt x="25552" y="63972"/>
                    <a:pt x="26119" y="64172"/>
                  </a:cubicBezTo>
                  <a:cubicBezTo>
                    <a:pt x="26386" y="64261"/>
                    <a:pt x="26697" y="64290"/>
                    <a:pt x="27023" y="64290"/>
                  </a:cubicBezTo>
                  <a:cubicBezTo>
                    <a:pt x="27186" y="64290"/>
                    <a:pt x="27353" y="64283"/>
                    <a:pt x="27520" y="64272"/>
                  </a:cubicBezTo>
                  <a:cubicBezTo>
                    <a:pt x="27220" y="63271"/>
                    <a:pt x="27053" y="62237"/>
                    <a:pt x="27086" y="61170"/>
                  </a:cubicBezTo>
                  <a:cubicBezTo>
                    <a:pt x="27086" y="60703"/>
                    <a:pt x="27487" y="60336"/>
                    <a:pt x="27954" y="60336"/>
                  </a:cubicBezTo>
                  <a:cubicBezTo>
                    <a:pt x="28421" y="60369"/>
                    <a:pt x="28788" y="60736"/>
                    <a:pt x="28754" y="61203"/>
                  </a:cubicBezTo>
                  <a:cubicBezTo>
                    <a:pt x="28754" y="62304"/>
                    <a:pt x="28954" y="63371"/>
                    <a:pt x="29355" y="64372"/>
                  </a:cubicBezTo>
                  <a:cubicBezTo>
                    <a:pt x="29388" y="64372"/>
                    <a:pt x="29421" y="64372"/>
                    <a:pt x="29421" y="64405"/>
                  </a:cubicBezTo>
                  <a:cubicBezTo>
                    <a:pt x="30489" y="64672"/>
                    <a:pt x="31423" y="65373"/>
                    <a:pt x="32290" y="66540"/>
                  </a:cubicBezTo>
                  <a:cubicBezTo>
                    <a:pt x="32524" y="66874"/>
                    <a:pt x="32724" y="67207"/>
                    <a:pt x="32957" y="67508"/>
                  </a:cubicBezTo>
                  <a:cubicBezTo>
                    <a:pt x="33291" y="68041"/>
                    <a:pt x="33624" y="68542"/>
                    <a:pt x="34025" y="68975"/>
                  </a:cubicBezTo>
                  <a:cubicBezTo>
                    <a:pt x="34998" y="70048"/>
                    <a:pt x="36475" y="70655"/>
                    <a:pt x="37940" y="70655"/>
                  </a:cubicBezTo>
                  <a:cubicBezTo>
                    <a:pt x="38433" y="70655"/>
                    <a:pt x="38925" y="70586"/>
                    <a:pt x="39395" y="70443"/>
                  </a:cubicBezTo>
                  <a:cubicBezTo>
                    <a:pt x="39478" y="70418"/>
                    <a:pt x="39562" y="70406"/>
                    <a:pt x="39647" y="70406"/>
                  </a:cubicBezTo>
                  <a:cubicBezTo>
                    <a:pt x="40006" y="70406"/>
                    <a:pt x="40355" y="70625"/>
                    <a:pt x="40463" y="70977"/>
                  </a:cubicBezTo>
                  <a:cubicBezTo>
                    <a:pt x="40563" y="71444"/>
                    <a:pt x="40329" y="71911"/>
                    <a:pt x="39896" y="72044"/>
                  </a:cubicBezTo>
                  <a:cubicBezTo>
                    <a:pt x="39262" y="72244"/>
                    <a:pt x="38595" y="72344"/>
                    <a:pt x="37927" y="72344"/>
                  </a:cubicBezTo>
                  <a:cubicBezTo>
                    <a:pt x="35993" y="72344"/>
                    <a:pt x="34091" y="71544"/>
                    <a:pt x="32757" y="70109"/>
                  </a:cubicBezTo>
                  <a:cubicBezTo>
                    <a:pt x="32290" y="69576"/>
                    <a:pt x="31890" y="69009"/>
                    <a:pt x="31523" y="68442"/>
                  </a:cubicBezTo>
                  <a:cubicBezTo>
                    <a:pt x="31323" y="68141"/>
                    <a:pt x="31123" y="67841"/>
                    <a:pt x="30922" y="67541"/>
                  </a:cubicBezTo>
                  <a:cubicBezTo>
                    <a:pt x="30289" y="66674"/>
                    <a:pt x="29688" y="66207"/>
                    <a:pt x="29021" y="66040"/>
                  </a:cubicBezTo>
                  <a:cubicBezTo>
                    <a:pt x="28767" y="65976"/>
                    <a:pt x="28487" y="65953"/>
                    <a:pt x="28196" y="65953"/>
                  </a:cubicBezTo>
                  <a:cubicBezTo>
                    <a:pt x="28029" y="65953"/>
                    <a:pt x="27858" y="65961"/>
                    <a:pt x="27687" y="65973"/>
                  </a:cubicBezTo>
                  <a:cubicBezTo>
                    <a:pt x="27553" y="65973"/>
                    <a:pt x="27416" y="65974"/>
                    <a:pt x="27276" y="65974"/>
                  </a:cubicBezTo>
                  <a:cubicBezTo>
                    <a:pt x="26714" y="65974"/>
                    <a:pt x="26106" y="65953"/>
                    <a:pt x="25519" y="65740"/>
                  </a:cubicBezTo>
                  <a:cubicBezTo>
                    <a:pt x="24585" y="65406"/>
                    <a:pt x="23917" y="64672"/>
                    <a:pt x="23384" y="64072"/>
                  </a:cubicBezTo>
                  <a:cubicBezTo>
                    <a:pt x="21816" y="62337"/>
                    <a:pt x="19648" y="59969"/>
                    <a:pt x="19414" y="57000"/>
                  </a:cubicBezTo>
                  <a:cubicBezTo>
                    <a:pt x="19348" y="56533"/>
                    <a:pt x="19714" y="56133"/>
                    <a:pt x="20181" y="56099"/>
                  </a:cubicBezTo>
                  <a:cubicBezTo>
                    <a:pt x="20203" y="56098"/>
                    <a:pt x="20224" y="56097"/>
                    <a:pt x="20246" y="56097"/>
                  </a:cubicBezTo>
                  <a:close/>
                  <a:moveTo>
                    <a:pt x="5867" y="1"/>
                  </a:moveTo>
                  <a:cubicBezTo>
                    <a:pt x="5046" y="1"/>
                    <a:pt x="4241" y="203"/>
                    <a:pt x="3603" y="726"/>
                  </a:cubicBezTo>
                  <a:cubicBezTo>
                    <a:pt x="2569" y="1560"/>
                    <a:pt x="2035" y="3095"/>
                    <a:pt x="2035" y="5330"/>
                  </a:cubicBezTo>
                  <a:cubicBezTo>
                    <a:pt x="2035" y="6297"/>
                    <a:pt x="2102" y="7531"/>
                    <a:pt x="2669" y="8532"/>
                  </a:cubicBezTo>
                  <a:cubicBezTo>
                    <a:pt x="3060" y="9282"/>
                    <a:pt x="3867" y="10001"/>
                    <a:pt x="4807" y="10001"/>
                  </a:cubicBezTo>
                  <a:cubicBezTo>
                    <a:pt x="4828" y="10001"/>
                    <a:pt x="4849" y="10000"/>
                    <a:pt x="4871" y="10000"/>
                  </a:cubicBezTo>
                  <a:cubicBezTo>
                    <a:pt x="4890" y="9998"/>
                    <a:pt x="4910" y="9998"/>
                    <a:pt x="4929" y="9998"/>
                  </a:cubicBezTo>
                  <a:cubicBezTo>
                    <a:pt x="5371" y="9998"/>
                    <a:pt x="5738" y="10353"/>
                    <a:pt x="5738" y="10800"/>
                  </a:cubicBezTo>
                  <a:cubicBezTo>
                    <a:pt x="5771" y="11267"/>
                    <a:pt x="5404" y="11668"/>
                    <a:pt x="4937" y="11668"/>
                  </a:cubicBezTo>
                  <a:cubicBezTo>
                    <a:pt x="4870" y="11672"/>
                    <a:pt x="4803" y="11674"/>
                    <a:pt x="4735" y="11674"/>
                  </a:cubicBezTo>
                  <a:cubicBezTo>
                    <a:pt x="3732" y="11674"/>
                    <a:pt x="2719" y="11213"/>
                    <a:pt x="1968" y="10400"/>
                  </a:cubicBezTo>
                  <a:lnTo>
                    <a:pt x="1968" y="10400"/>
                  </a:lnTo>
                  <a:cubicBezTo>
                    <a:pt x="0" y="15270"/>
                    <a:pt x="1535" y="22309"/>
                    <a:pt x="5604" y="26411"/>
                  </a:cubicBezTo>
                  <a:lnTo>
                    <a:pt x="5871" y="26712"/>
                  </a:lnTo>
                  <a:cubicBezTo>
                    <a:pt x="6905" y="27746"/>
                    <a:pt x="8206" y="29047"/>
                    <a:pt x="8140" y="30781"/>
                  </a:cubicBezTo>
                  <a:cubicBezTo>
                    <a:pt x="8140" y="31215"/>
                    <a:pt x="7739" y="31582"/>
                    <a:pt x="7306" y="31582"/>
                  </a:cubicBezTo>
                  <a:lnTo>
                    <a:pt x="7272" y="31582"/>
                  </a:lnTo>
                  <a:cubicBezTo>
                    <a:pt x="6805" y="31548"/>
                    <a:pt x="6438" y="31182"/>
                    <a:pt x="6472" y="30715"/>
                  </a:cubicBezTo>
                  <a:cubicBezTo>
                    <a:pt x="6505" y="29714"/>
                    <a:pt x="5571" y="28780"/>
                    <a:pt x="4704" y="27913"/>
                  </a:cubicBezTo>
                  <a:lnTo>
                    <a:pt x="4437" y="27646"/>
                  </a:lnTo>
                  <a:lnTo>
                    <a:pt x="4437" y="27646"/>
                  </a:lnTo>
                  <a:cubicBezTo>
                    <a:pt x="4003" y="31215"/>
                    <a:pt x="4470" y="34851"/>
                    <a:pt x="5771" y="38220"/>
                  </a:cubicBezTo>
                  <a:cubicBezTo>
                    <a:pt x="6705" y="40622"/>
                    <a:pt x="7939" y="42156"/>
                    <a:pt x="9407" y="42823"/>
                  </a:cubicBezTo>
                  <a:cubicBezTo>
                    <a:pt x="9841" y="42990"/>
                    <a:pt x="10041" y="43490"/>
                    <a:pt x="9874" y="43924"/>
                  </a:cubicBezTo>
                  <a:cubicBezTo>
                    <a:pt x="9707" y="44224"/>
                    <a:pt x="9407" y="44424"/>
                    <a:pt x="9074" y="44424"/>
                  </a:cubicBezTo>
                  <a:cubicBezTo>
                    <a:pt x="8973" y="44424"/>
                    <a:pt x="8873" y="44391"/>
                    <a:pt x="8740" y="44358"/>
                  </a:cubicBezTo>
                  <a:cubicBezTo>
                    <a:pt x="8073" y="44057"/>
                    <a:pt x="7472" y="43657"/>
                    <a:pt x="6872" y="43123"/>
                  </a:cubicBezTo>
                  <a:lnTo>
                    <a:pt x="6872" y="43123"/>
                  </a:lnTo>
                  <a:cubicBezTo>
                    <a:pt x="6739" y="46626"/>
                    <a:pt x="7339" y="50162"/>
                    <a:pt x="8707" y="53431"/>
                  </a:cubicBezTo>
                  <a:cubicBezTo>
                    <a:pt x="9140" y="54465"/>
                    <a:pt x="9774" y="55732"/>
                    <a:pt x="10808" y="56566"/>
                  </a:cubicBezTo>
                  <a:cubicBezTo>
                    <a:pt x="11342" y="57007"/>
                    <a:pt x="12102" y="57351"/>
                    <a:pt x="12863" y="57351"/>
                  </a:cubicBezTo>
                  <a:cubicBezTo>
                    <a:pt x="13196" y="57351"/>
                    <a:pt x="13529" y="57286"/>
                    <a:pt x="13844" y="57133"/>
                  </a:cubicBezTo>
                  <a:cubicBezTo>
                    <a:pt x="13955" y="57078"/>
                    <a:pt x="14078" y="57051"/>
                    <a:pt x="14203" y="57051"/>
                  </a:cubicBezTo>
                  <a:cubicBezTo>
                    <a:pt x="14377" y="57051"/>
                    <a:pt x="14555" y="57103"/>
                    <a:pt x="14711" y="57200"/>
                  </a:cubicBezTo>
                  <a:cubicBezTo>
                    <a:pt x="14944" y="57400"/>
                    <a:pt x="15078" y="57701"/>
                    <a:pt x="15044" y="58034"/>
                  </a:cubicBezTo>
                  <a:cubicBezTo>
                    <a:pt x="14711" y="60069"/>
                    <a:pt x="15245" y="62237"/>
                    <a:pt x="16445" y="63938"/>
                  </a:cubicBezTo>
                  <a:cubicBezTo>
                    <a:pt x="17246" y="65006"/>
                    <a:pt x="18313" y="65873"/>
                    <a:pt x="19514" y="66440"/>
                  </a:cubicBezTo>
                  <a:cubicBezTo>
                    <a:pt x="19181" y="65806"/>
                    <a:pt x="18847" y="65106"/>
                    <a:pt x="18614" y="64405"/>
                  </a:cubicBezTo>
                  <a:cubicBezTo>
                    <a:pt x="18447" y="63972"/>
                    <a:pt x="18680" y="63505"/>
                    <a:pt x="19114" y="63338"/>
                  </a:cubicBezTo>
                  <a:cubicBezTo>
                    <a:pt x="19210" y="63301"/>
                    <a:pt x="19307" y="63284"/>
                    <a:pt x="19402" y="63284"/>
                  </a:cubicBezTo>
                  <a:cubicBezTo>
                    <a:pt x="19739" y="63284"/>
                    <a:pt x="20051" y="63500"/>
                    <a:pt x="20181" y="63838"/>
                  </a:cubicBezTo>
                  <a:cubicBezTo>
                    <a:pt x="20615" y="65039"/>
                    <a:pt x="21216" y="66173"/>
                    <a:pt x="21949" y="67241"/>
                  </a:cubicBezTo>
                  <a:cubicBezTo>
                    <a:pt x="22116" y="67341"/>
                    <a:pt x="22250" y="67541"/>
                    <a:pt x="22283" y="67741"/>
                  </a:cubicBezTo>
                  <a:cubicBezTo>
                    <a:pt x="23417" y="69242"/>
                    <a:pt x="24785" y="70576"/>
                    <a:pt x="26353" y="71577"/>
                  </a:cubicBezTo>
                  <a:cubicBezTo>
                    <a:pt x="28354" y="72911"/>
                    <a:pt x="30722" y="73779"/>
                    <a:pt x="32957" y="74546"/>
                  </a:cubicBezTo>
                  <a:cubicBezTo>
                    <a:pt x="35141" y="75297"/>
                    <a:pt x="37558" y="76032"/>
                    <a:pt x="39870" y="76032"/>
                  </a:cubicBezTo>
                  <a:cubicBezTo>
                    <a:pt x="40947" y="76032"/>
                    <a:pt x="42001" y="75872"/>
                    <a:pt x="42998" y="75480"/>
                  </a:cubicBezTo>
                  <a:cubicBezTo>
                    <a:pt x="44399" y="74946"/>
                    <a:pt x="45766" y="73879"/>
                    <a:pt x="47167" y="72278"/>
                  </a:cubicBezTo>
                  <a:cubicBezTo>
                    <a:pt x="48068" y="71277"/>
                    <a:pt x="49302" y="69576"/>
                    <a:pt x="49502" y="67741"/>
                  </a:cubicBezTo>
                  <a:lnTo>
                    <a:pt x="49502" y="67741"/>
                  </a:lnTo>
                  <a:cubicBezTo>
                    <a:pt x="49135" y="68075"/>
                    <a:pt x="48735" y="68375"/>
                    <a:pt x="48335" y="68575"/>
                  </a:cubicBezTo>
                  <a:cubicBezTo>
                    <a:pt x="48101" y="68675"/>
                    <a:pt x="47868" y="68742"/>
                    <a:pt x="47668" y="68742"/>
                  </a:cubicBezTo>
                  <a:cubicBezTo>
                    <a:pt x="47301" y="68742"/>
                    <a:pt x="47001" y="68575"/>
                    <a:pt x="46800" y="68275"/>
                  </a:cubicBezTo>
                  <a:cubicBezTo>
                    <a:pt x="46500" y="67908"/>
                    <a:pt x="46600" y="67374"/>
                    <a:pt x="46967" y="67107"/>
                  </a:cubicBezTo>
                  <a:cubicBezTo>
                    <a:pt x="47127" y="66993"/>
                    <a:pt x="47302" y="66942"/>
                    <a:pt x="47482" y="66942"/>
                  </a:cubicBezTo>
                  <a:cubicBezTo>
                    <a:pt x="47566" y="66942"/>
                    <a:pt x="47650" y="66953"/>
                    <a:pt x="47734" y="66974"/>
                  </a:cubicBezTo>
                  <a:cubicBezTo>
                    <a:pt x="48468" y="66574"/>
                    <a:pt x="49102" y="65740"/>
                    <a:pt x="49436" y="64706"/>
                  </a:cubicBezTo>
                  <a:cubicBezTo>
                    <a:pt x="49769" y="63638"/>
                    <a:pt x="49803" y="62437"/>
                    <a:pt x="49803" y="61303"/>
                  </a:cubicBezTo>
                  <a:cubicBezTo>
                    <a:pt x="49803" y="60536"/>
                    <a:pt x="49803" y="59669"/>
                    <a:pt x="49669" y="58835"/>
                  </a:cubicBezTo>
                  <a:cubicBezTo>
                    <a:pt x="49502" y="57667"/>
                    <a:pt x="49069" y="56566"/>
                    <a:pt x="48468" y="55566"/>
                  </a:cubicBezTo>
                  <a:cubicBezTo>
                    <a:pt x="47701" y="56166"/>
                    <a:pt x="46767" y="56566"/>
                    <a:pt x="45800" y="56566"/>
                  </a:cubicBezTo>
                  <a:cubicBezTo>
                    <a:pt x="45399" y="56566"/>
                    <a:pt x="44999" y="56500"/>
                    <a:pt x="44599" y="56333"/>
                  </a:cubicBezTo>
                  <a:cubicBezTo>
                    <a:pt x="44165" y="56166"/>
                    <a:pt x="43965" y="55699"/>
                    <a:pt x="44099" y="55265"/>
                  </a:cubicBezTo>
                  <a:cubicBezTo>
                    <a:pt x="44229" y="54927"/>
                    <a:pt x="44561" y="54711"/>
                    <a:pt x="44907" y="54711"/>
                  </a:cubicBezTo>
                  <a:cubicBezTo>
                    <a:pt x="45005" y="54711"/>
                    <a:pt x="45104" y="54728"/>
                    <a:pt x="45199" y="54765"/>
                  </a:cubicBezTo>
                  <a:cubicBezTo>
                    <a:pt x="45392" y="54833"/>
                    <a:pt x="45591" y="54865"/>
                    <a:pt x="45792" y="54865"/>
                  </a:cubicBezTo>
                  <a:cubicBezTo>
                    <a:pt x="46670" y="54865"/>
                    <a:pt x="47579" y="54264"/>
                    <a:pt x="48068" y="53531"/>
                  </a:cubicBezTo>
                  <a:cubicBezTo>
                    <a:pt x="48869" y="52463"/>
                    <a:pt x="49135" y="50996"/>
                    <a:pt x="49369" y="49695"/>
                  </a:cubicBezTo>
                  <a:cubicBezTo>
                    <a:pt x="49836" y="47060"/>
                    <a:pt x="50203" y="44524"/>
                    <a:pt x="49569" y="42323"/>
                  </a:cubicBezTo>
                  <a:lnTo>
                    <a:pt x="49569" y="42323"/>
                  </a:lnTo>
                  <a:cubicBezTo>
                    <a:pt x="49002" y="42723"/>
                    <a:pt x="48368" y="43023"/>
                    <a:pt x="47734" y="43190"/>
                  </a:cubicBezTo>
                  <a:lnTo>
                    <a:pt x="47534" y="43190"/>
                  </a:lnTo>
                  <a:cubicBezTo>
                    <a:pt x="47167" y="43190"/>
                    <a:pt x="46800" y="42957"/>
                    <a:pt x="46734" y="42556"/>
                  </a:cubicBezTo>
                  <a:cubicBezTo>
                    <a:pt x="46600" y="42089"/>
                    <a:pt x="46901" y="41656"/>
                    <a:pt x="47334" y="41556"/>
                  </a:cubicBezTo>
                  <a:cubicBezTo>
                    <a:pt x="48268" y="41322"/>
                    <a:pt x="49135" y="40622"/>
                    <a:pt x="49736" y="39621"/>
                  </a:cubicBezTo>
                  <a:cubicBezTo>
                    <a:pt x="50370" y="38587"/>
                    <a:pt x="50637" y="37319"/>
                    <a:pt x="50803" y="36319"/>
                  </a:cubicBezTo>
                  <a:cubicBezTo>
                    <a:pt x="51003" y="35351"/>
                    <a:pt x="51170" y="34084"/>
                    <a:pt x="50937" y="32916"/>
                  </a:cubicBezTo>
                  <a:cubicBezTo>
                    <a:pt x="50770" y="31782"/>
                    <a:pt x="50203" y="30848"/>
                    <a:pt x="49436" y="30348"/>
                  </a:cubicBezTo>
                  <a:cubicBezTo>
                    <a:pt x="49369" y="30314"/>
                    <a:pt x="49302" y="30248"/>
                    <a:pt x="49236" y="30147"/>
                  </a:cubicBezTo>
                  <a:cubicBezTo>
                    <a:pt x="48969" y="30214"/>
                    <a:pt x="48668" y="30214"/>
                    <a:pt x="48368" y="30214"/>
                  </a:cubicBezTo>
                  <a:cubicBezTo>
                    <a:pt x="48035" y="30214"/>
                    <a:pt x="47701" y="30214"/>
                    <a:pt x="47334" y="30147"/>
                  </a:cubicBezTo>
                  <a:cubicBezTo>
                    <a:pt x="41997" y="29514"/>
                    <a:pt x="36927" y="26311"/>
                    <a:pt x="31823" y="20374"/>
                  </a:cubicBezTo>
                  <a:lnTo>
                    <a:pt x="31490" y="19974"/>
                  </a:lnTo>
                  <a:cubicBezTo>
                    <a:pt x="30556" y="18873"/>
                    <a:pt x="29688" y="17839"/>
                    <a:pt x="28554" y="17105"/>
                  </a:cubicBezTo>
                  <a:cubicBezTo>
                    <a:pt x="26686" y="15871"/>
                    <a:pt x="24284" y="15637"/>
                    <a:pt x="22416" y="15570"/>
                  </a:cubicBezTo>
                  <a:lnTo>
                    <a:pt x="22049" y="15570"/>
                  </a:lnTo>
                  <a:cubicBezTo>
                    <a:pt x="20949" y="15537"/>
                    <a:pt x="19781" y="15504"/>
                    <a:pt x="18680" y="15037"/>
                  </a:cubicBezTo>
                  <a:cubicBezTo>
                    <a:pt x="16946" y="14336"/>
                    <a:pt x="15545" y="12668"/>
                    <a:pt x="14678" y="10200"/>
                  </a:cubicBezTo>
                  <a:cubicBezTo>
                    <a:pt x="14411" y="9499"/>
                    <a:pt x="14211" y="8765"/>
                    <a:pt x="14010" y="8065"/>
                  </a:cubicBezTo>
                  <a:cubicBezTo>
                    <a:pt x="13710" y="6931"/>
                    <a:pt x="13410" y="5863"/>
                    <a:pt x="12910" y="4863"/>
                  </a:cubicBezTo>
                  <a:cubicBezTo>
                    <a:pt x="11976" y="2928"/>
                    <a:pt x="10308" y="1327"/>
                    <a:pt x="8306" y="526"/>
                  </a:cubicBezTo>
                  <a:cubicBezTo>
                    <a:pt x="7592" y="220"/>
                    <a:pt x="6721" y="1"/>
                    <a:pt x="5867" y="1"/>
                  </a:cubicBezTo>
                  <a:close/>
                </a:path>
              </a:pathLst>
            </a:custGeom>
            <a:solidFill>
              <a:schemeClr val="accent6"/>
            </a:solidFill>
            <a:ln>
              <a:noFill/>
            </a:ln>
          </p:spPr>
          <p:txBody>
            <a:bodyPr spcFirstLastPara="1" wrap="square" lIns="121900" tIns="121900" rIns="121900" bIns="121900" anchor="ctr" anchorCtr="0">
              <a:noAutofit/>
            </a:bodyPr>
            <a:lstStyle/>
            <a:p>
              <a:endParaRPr sz="2400" dirty="0"/>
            </a:p>
          </p:txBody>
        </p:sp>
        <p:sp>
          <p:nvSpPr>
            <p:cNvPr id="358" name="Google Shape;358;p36"/>
            <p:cNvSpPr/>
            <p:nvPr/>
          </p:nvSpPr>
          <p:spPr>
            <a:xfrm>
              <a:off x="-517937" y="2246125"/>
              <a:ext cx="595863" cy="836625"/>
            </a:xfrm>
            <a:custGeom>
              <a:avLst/>
              <a:gdLst/>
              <a:ahLst/>
              <a:cxnLst/>
              <a:rect l="l" t="t" r="r" b="b"/>
              <a:pathLst>
                <a:path w="47669" h="66930" extrusionOk="0">
                  <a:moveTo>
                    <a:pt x="31920" y="2447"/>
                  </a:moveTo>
                  <a:cubicBezTo>
                    <a:pt x="32021" y="2447"/>
                    <a:pt x="32123" y="2451"/>
                    <a:pt x="32224" y="2459"/>
                  </a:cubicBezTo>
                  <a:cubicBezTo>
                    <a:pt x="32691" y="2492"/>
                    <a:pt x="33025" y="2926"/>
                    <a:pt x="32991" y="3393"/>
                  </a:cubicBezTo>
                  <a:cubicBezTo>
                    <a:pt x="32961" y="3792"/>
                    <a:pt x="32591" y="4135"/>
                    <a:pt x="32194" y="4135"/>
                  </a:cubicBezTo>
                  <a:cubicBezTo>
                    <a:pt x="32160" y="4135"/>
                    <a:pt x="32125" y="4132"/>
                    <a:pt x="32091" y="4127"/>
                  </a:cubicBezTo>
                  <a:cubicBezTo>
                    <a:pt x="32025" y="4121"/>
                    <a:pt x="31960" y="4118"/>
                    <a:pt x="31895" y="4118"/>
                  </a:cubicBezTo>
                  <a:cubicBezTo>
                    <a:pt x="31195" y="4118"/>
                    <a:pt x="30517" y="4442"/>
                    <a:pt x="30089" y="4961"/>
                  </a:cubicBezTo>
                  <a:cubicBezTo>
                    <a:pt x="29655" y="5494"/>
                    <a:pt x="29422" y="6195"/>
                    <a:pt x="29188" y="6929"/>
                  </a:cubicBezTo>
                  <a:cubicBezTo>
                    <a:pt x="29088" y="7229"/>
                    <a:pt x="29022" y="7496"/>
                    <a:pt x="28922" y="7796"/>
                  </a:cubicBezTo>
                  <a:cubicBezTo>
                    <a:pt x="28321" y="9430"/>
                    <a:pt x="27287" y="10498"/>
                    <a:pt x="26020" y="10665"/>
                  </a:cubicBezTo>
                  <a:cubicBezTo>
                    <a:pt x="25986" y="10698"/>
                    <a:pt x="25953" y="10698"/>
                    <a:pt x="25919" y="10698"/>
                  </a:cubicBezTo>
                  <a:cubicBezTo>
                    <a:pt x="25486" y="10698"/>
                    <a:pt x="25152" y="10398"/>
                    <a:pt x="25086" y="9964"/>
                  </a:cubicBezTo>
                  <a:cubicBezTo>
                    <a:pt x="25019" y="9497"/>
                    <a:pt x="25319" y="9097"/>
                    <a:pt x="25786" y="8997"/>
                  </a:cubicBezTo>
                  <a:cubicBezTo>
                    <a:pt x="26687" y="8863"/>
                    <a:pt x="27187" y="7629"/>
                    <a:pt x="27320" y="7229"/>
                  </a:cubicBezTo>
                  <a:cubicBezTo>
                    <a:pt x="27421" y="6995"/>
                    <a:pt x="27487" y="6729"/>
                    <a:pt x="27587" y="6462"/>
                  </a:cubicBezTo>
                  <a:cubicBezTo>
                    <a:pt x="27854" y="5561"/>
                    <a:pt x="28154" y="4660"/>
                    <a:pt x="28788" y="3893"/>
                  </a:cubicBezTo>
                  <a:cubicBezTo>
                    <a:pt x="29556" y="2972"/>
                    <a:pt x="30747" y="2447"/>
                    <a:pt x="31920" y="2447"/>
                  </a:cubicBezTo>
                  <a:close/>
                  <a:moveTo>
                    <a:pt x="20633" y="9209"/>
                  </a:moveTo>
                  <a:cubicBezTo>
                    <a:pt x="21007" y="9209"/>
                    <a:pt x="21364" y="9463"/>
                    <a:pt x="21450" y="9864"/>
                  </a:cubicBezTo>
                  <a:cubicBezTo>
                    <a:pt x="21550" y="10331"/>
                    <a:pt x="21249" y="10765"/>
                    <a:pt x="20816" y="10865"/>
                  </a:cubicBezTo>
                  <a:cubicBezTo>
                    <a:pt x="18848" y="11332"/>
                    <a:pt x="17247" y="13133"/>
                    <a:pt x="17046" y="15135"/>
                  </a:cubicBezTo>
                  <a:cubicBezTo>
                    <a:pt x="17046" y="15235"/>
                    <a:pt x="17013" y="15335"/>
                    <a:pt x="17013" y="15401"/>
                  </a:cubicBezTo>
                  <a:cubicBezTo>
                    <a:pt x="16980" y="15702"/>
                    <a:pt x="16980" y="16069"/>
                    <a:pt x="16846" y="16435"/>
                  </a:cubicBezTo>
                  <a:cubicBezTo>
                    <a:pt x="16646" y="17136"/>
                    <a:pt x="16146" y="17636"/>
                    <a:pt x="15545" y="17803"/>
                  </a:cubicBezTo>
                  <a:cubicBezTo>
                    <a:pt x="15479" y="17837"/>
                    <a:pt x="15412" y="17837"/>
                    <a:pt x="15312" y="17837"/>
                  </a:cubicBezTo>
                  <a:cubicBezTo>
                    <a:pt x="14945" y="17837"/>
                    <a:pt x="14611" y="17603"/>
                    <a:pt x="14511" y="17236"/>
                  </a:cubicBezTo>
                  <a:cubicBezTo>
                    <a:pt x="14378" y="16802"/>
                    <a:pt x="14645" y="16335"/>
                    <a:pt x="15078" y="16202"/>
                  </a:cubicBezTo>
                  <a:cubicBezTo>
                    <a:pt x="15112" y="16202"/>
                    <a:pt x="15178" y="16102"/>
                    <a:pt x="15245" y="15935"/>
                  </a:cubicBezTo>
                  <a:cubicBezTo>
                    <a:pt x="15312" y="15768"/>
                    <a:pt x="15312" y="15535"/>
                    <a:pt x="15345" y="15268"/>
                  </a:cubicBezTo>
                  <a:lnTo>
                    <a:pt x="15345" y="14968"/>
                  </a:lnTo>
                  <a:cubicBezTo>
                    <a:pt x="15645" y="12232"/>
                    <a:pt x="17780" y="9831"/>
                    <a:pt x="20449" y="9230"/>
                  </a:cubicBezTo>
                  <a:cubicBezTo>
                    <a:pt x="20510" y="9216"/>
                    <a:pt x="20572" y="9209"/>
                    <a:pt x="20633" y="9209"/>
                  </a:cubicBezTo>
                  <a:close/>
                  <a:moveTo>
                    <a:pt x="40517" y="3907"/>
                  </a:moveTo>
                  <a:cubicBezTo>
                    <a:pt x="40576" y="3907"/>
                    <a:pt x="40636" y="3914"/>
                    <a:pt x="40697" y="3927"/>
                  </a:cubicBezTo>
                  <a:cubicBezTo>
                    <a:pt x="41164" y="3993"/>
                    <a:pt x="41431" y="4460"/>
                    <a:pt x="41364" y="4894"/>
                  </a:cubicBezTo>
                  <a:cubicBezTo>
                    <a:pt x="41197" y="5728"/>
                    <a:pt x="40863" y="6562"/>
                    <a:pt x="40396" y="7262"/>
                  </a:cubicBezTo>
                  <a:cubicBezTo>
                    <a:pt x="40196" y="7562"/>
                    <a:pt x="39996" y="7796"/>
                    <a:pt x="39796" y="7996"/>
                  </a:cubicBezTo>
                  <a:cubicBezTo>
                    <a:pt x="40563" y="9030"/>
                    <a:pt x="40897" y="10431"/>
                    <a:pt x="40797" y="11966"/>
                  </a:cubicBezTo>
                  <a:cubicBezTo>
                    <a:pt x="40697" y="13133"/>
                    <a:pt x="40363" y="14234"/>
                    <a:pt x="40030" y="15268"/>
                  </a:cubicBezTo>
                  <a:cubicBezTo>
                    <a:pt x="39896" y="15702"/>
                    <a:pt x="39796" y="16135"/>
                    <a:pt x="39663" y="16536"/>
                  </a:cubicBezTo>
                  <a:cubicBezTo>
                    <a:pt x="39229" y="18237"/>
                    <a:pt x="39229" y="19471"/>
                    <a:pt x="39663" y="20472"/>
                  </a:cubicBezTo>
                  <a:cubicBezTo>
                    <a:pt x="39829" y="20905"/>
                    <a:pt x="39663" y="21372"/>
                    <a:pt x="39229" y="21573"/>
                  </a:cubicBezTo>
                  <a:cubicBezTo>
                    <a:pt x="39129" y="21639"/>
                    <a:pt x="38995" y="21639"/>
                    <a:pt x="38895" y="21639"/>
                  </a:cubicBezTo>
                  <a:cubicBezTo>
                    <a:pt x="38562" y="21639"/>
                    <a:pt x="38262" y="21472"/>
                    <a:pt x="38128" y="21139"/>
                  </a:cubicBezTo>
                  <a:cubicBezTo>
                    <a:pt x="37528" y="19805"/>
                    <a:pt x="37494" y="18170"/>
                    <a:pt x="38028" y="16102"/>
                  </a:cubicBezTo>
                  <a:cubicBezTo>
                    <a:pt x="38162" y="15668"/>
                    <a:pt x="38295" y="15235"/>
                    <a:pt x="38428" y="14801"/>
                  </a:cubicBezTo>
                  <a:cubicBezTo>
                    <a:pt x="38729" y="13767"/>
                    <a:pt x="39029" y="12800"/>
                    <a:pt x="39096" y="11832"/>
                  </a:cubicBezTo>
                  <a:cubicBezTo>
                    <a:pt x="39196" y="10831"/>
                    <a:pt x="38995" y="9564"/>
                    <a:pt x="38228" y="8763"/>
                  </a:cubicBezTo>
                  <a:cubicBezTo>
                    <a:pt x="37961" y="8797"/>
                    <a:pt x="37728" y="8797"/>
                    <a:pt x="37528" y="8797"/>
                  </a:cubicBezTo>
                  <a:lnTo>
                    <a:pt x="37494" y="8797"/>
                  </a:lnTo>
                  <a:cubicBezTo>
                    <a:pt x="36260" y="8797"/>
                    <a:pt x="34893" y="8730"/>
                    <a:pt x="33992" y="7729"/>
                  </a:cubicBezTo>
                  <a:cubicBezTo>
                    <a:pt x="33658" y="7396"/>
                    <a:pt x="33692" y="6862"/>
                    <a:pt x="34025" y="6562"/>
                  </a:cubicBezTo>
                  <a:cubicBezTo>
                    <a:pt x="34188" y="6399"/>
                    <a:pt x="34399" y="6316"/>
                    <a:pt x="34606" y="6316"/>
                  </a:cubicBezTo>
                  <a:cubicBezTo>
                    <a:pt x="34824" y="6316"/>
                    <a:pt x="35039" y="6407"/>
                    <a:pt x="35193" y="6595"/>
                  </a:cubicBezTo>
                  <a:cubicBezTo>
                    <a:pt x="35693" y="7095"/>
                    <a:pt x="36594" y="7129"/>
                    <a:pt x="37528" y="7129"/>
                  </a:cubicBezTo>
                  <a:cubicBezTo>
                    <a:pt x="37695" y="7129"/>
                    <a:pt x="37828" y="7129"/>
                    <a:pt x="37961" y="7095"/>
                  </a:cubicBezTo>
                  <a:cubicBezTo>
                    <a:pt x="38095" y="7029"/>
                    <a:pt x="38228" y="6995"/>
                    <a:pt x="38362" y="6995"/>
                  </a:cubicBezTo>
                  <a:cubicBezTo>
                    <a:pt x="38562" y="6862"/>
                    <a:pt x="38762" y="6662"/>
                    <a:pt x="38995" y="6328"/>
                  </a:cubicBezTo>
                  <a:cubicBezTo>
                    <a:pt x="39329" y="5828"/>
                    <a:pt x="39596" y="5194"/>
                    <a:pt x="39696" y="4594"/>
                  </a:cubicBezTo>
                  <a:cubicBezTo>
                    <a:pt x="39783" y="4187"/>
                    <a:pt x="40123" y="3907"/>
                    <a:pt x="40517" y="3907"/>
                  </a:cubicBezTo>
                  <a:close/>
                  <a:moveTo>
                    <a:pt x="22779" y="22792"/>
                  </a:moveTo>
                  <a:cubicBezTo>
                    <a:pt x="23073" y="22792"/>
                    <a:pt x="23362" y="22940"/>
                    <a:pt x="23518" y="23207"/>
                  </a:cubicBezTo>
                  <a:cubicBezTo>
                    <a:pt x="24518" y="24975"/>
                    <a:pt x="24585" y="27177"/>
                    <a:pt x="23718" y="29011"/>
                  </a:cubicBezTo>
                  <a:cubicBezTo>
                    <a:pt x="23584" y="29311"/>
                    <a:pt x="23418" y="29612"/>
                    <a:pt x="23251" y="29878"/>
                  </a:cubicBezTo>
                  <a:cubicBezTo>
                    <a:pt x="23084" y="30212"/>
                    <a:pt x="22917" y="30512"/>
                    <a:pt x="22784" y="30812"/>
                  </a:cubicBezTo>
                  <a:cubicBezTo>
                    <a:pt x="22350" y="31847"/>
                    <a:pt x="22450" y="33081"/>
                    <a:pt x="23051" y="34015"/>
                  </a:cubicBezTo>
                  <a:cubicBezTo>
                    <a:pt x="23318" y="34415"/>
                    <a:pt x="23184" y="34949"/>
                    <a:pt x="22784" y="35182"/>
                  </a:cubicBezTo>
                  <a:cubicBezTo>
                    <a:pt x="22650" y="35282"/>
                    <a:pt x="22484" y="35316"/>
                    <a:pt x="22350" y="35316"/>
                  </a:cubicBezTo>
                  <a:cubicBezTo>
                    <a:pt x="22050" y="35316"/>
                    <a:pt x="21783" y="35182"/>
                    <a:pt x="21616" y="34915"/>
                  </a:cubicBezTo>
                  <a:cubicBezTo>
                    <a:pt x="20749" y="33514"/>
                    <a:pt x="20616" y="31680"/>
                    <a:pt x="21249" y="30145"/>
                  </a:cubicBezTo>
                  <a:cubicBezTo>
                    <a:pt x="21416" y="29745"/>
                    <a:pt x="21616" y="29378"/>
                    <a:pt x="21817" y="29045"/>
                  </a:cubicBezTo>
                  <a:cubicBezTo>
                    <a:pt x="21950" y="28778"/>
                    <a:pt x="22083" y="28544"/>
                    <a:pt x="22217" y="28311"/>
                  </a:cubicBezTo>
                  <a:cubicBezTo>
                    <a:pt x="22851" y="26976"/>
                    <a:pt x="22784" y="25342"/>
                    <a:pt x="22050" y="24041"/>
                  </a:cubicBezTo>
                  <a:cubicBezTo>
                    <a:pt x="21817" y="23641"/>
                    <a:pt x="21950" y="23107"/>
                    <a:pt x="22350" y="22907"/>
                  </a:cubicBezTo>
                  <a:cubicBezTo>
                    <a:pt x="22484" y="22829"/>
                    <a:pt x="22632" y="22792"/>
                    <a:pt x="22779" y="22792"/>
                  </a:cubicBezTo>
                  <a:close/>
                  <a:moveTo>
                    <a:pt x="39033" y="25325"/>
                  </a:moveTo>
                  <a:cubicBezTo>
                    <a:pt x="39246" y="25325"/>
                    <a:pt x="39462" y="25409"/>
                    <a:pt x="39629" y="25575"/>
                  </a:cubicBezTo>
                  <a:cubicBezTo>
                    <a:pt x="39963" y="25909"/>
                    <a:pt x="39963" y="26443"/>
                    <a:pt x="39663" y="26776"/>
                  </a:cubicBezTo>
                  <a:cubicBezTo>
                    <a:pt x="38228" y="28211"/>
                    <a:pt x="37695" y="30579"/>
                    <a:pt x="38395" y="32514"/>
                  </a:cubicBezTo>
                  <a:cubicBezTo>
                    <a:pt x="38495" y="32747"/>
                    <a:pt x="38595" y="32981"/>
                    <a:pt x="38729" y="33248"/>
                  </a:cubicBezTo>
                  <a:cubicBezTo>
                    <a:pt x="38895" y="33614"/>
                    <a:pt x="39062" y="34015"/>
                    <a:pt x="39162" y="34415"/>
                  </a:cubicBezTo>
                  <a:cubicBezTo>
                    <a:pt x="39529" y="35549"/>
                    <a:pt x="39496" y="36783"/>
                    <a:pt x="39096" y="37918"/>
                  </a:cubicBezTo>
                  <a:cubicBezTo>
                    <a:pt x="38962" y="38251"/>
                    <a:pt x="38629" y="38485"/>
                    <a:pt x="38295" y="38485"/>
                  </a:cubicBezTo>
                  <a:cubicBezTo>
                    <a:pt x="38195" y="38485"/>
                    <a:pt x="38095" y="38451"/>
                    <a:pt x="38028" y="38418"/>
                  </a:cubicBezTo>
                  <a:cubicBezTo>
                    <a:pt x="37561" y="38251"/>
                    <a:pt x="37361" y="37784"/>
                    <a:pt x="37494" y="37350"/>
                  </a:cubicBezTo>
                  <a:cubicBezTo>
                    <a:pt x="37795" y="36550"/>
                    <a:pt x="37795" y="35716"/>
                    <a:pt x="37561" y="34915"/>
                  </a:cubicBezTo>
                  <a:cubicBezTo>
                    <a:pt x="37461" y="34582"/>
                    <a:pt x="37328" y="34282"/>
                    <a:pt x="37161" y="33915"/>
                  </a:cubicBezTo>
                  <a:cubicBezTo>
                    <a:pt x="37061" y="33648"/>
                    <a:pt x="36927" y="33381"/>
                    <a:pt x="36827" y="33081"/>
                  </a:cubicBezTo>
                  <a:cubicBezTo>
                    <a:pt x="35893" y="30546"/>
                    <a:pt x="36527" y="27510"/>
                    <a:pt x="38462" y="25575"/>
                  </a:cubicBezTo>
                  <a:cubicBezTo>
                    <a:pt x="38612" y="25409"/>
                    <a:pt x="38820" y="25325"/>
                    <a:pt x="39033" y="25325"/>
                  </a:cubicBezTo>
                  <a:close/>
                  <a:moveTo>
                    <a:pt x="12544" y="28777"/>
                  </a:moveTo>
                  <a:cubicBezTo>
                    <a:pt x="12772" y="28777"/>
                    <a:pt x="13002" y="28869"/>
                    <a:pt x="13177" y="29045"/>
                  </a:cubicBezTo>
                  <a:cubicBezTo>
                    <a:pt x="14211" y="30179"/>
                    <a:pt x="14378" y="32013"/>
                    <a:pt x="13577" y="34048"/>
                  </a:cubicBezTo>
                  <a:cubicBezTo>
                    <a:pt x="13477" y="34382"/>
                    <a:pt x="13344" y="34682"/>
                    <a:pt x="13210" y="34982"/>
                  </a:cubicBezTo>
                  <a:cubicBezTo>
                    <a:pt x="12777" y="35983"/>
                    <a:pt x="12376" y="36917"/>
                    <a:pt x="12443" y="37884"/>
                  </a:cubicBezTo>
                  <a:cubicBezTo>
                    <a:pt x="12510" y="38585"/>
                    <a:pt x="12877" y="39285"/>
                    <a:pt x="13511" y="39786"/>
                  </a:cubicBezTo>
                  <a:cubicBezTo>
                    <a:pt x="14049" y="40239"/>
                    <a:pt x="14683" y="40475"/>
                    <a:pt x="15291" y="40475"/>
                  </a:cubicBezTo>
                  <a:cubicBezTo>
                    <a:pt x="15399" y="40475"/>
                    <a:pt x="15506" y="40468"/>
                    <a:pt x="15612" y="40453"/>
                  </a:cubicBezTo>
                  <a:cubicBezTo>
                    <a:pt x="15979" y="40419"/>
                    <a:pt x="16346" y="40286"/>
                    <a:pt x="16746" y="40152"/>
                  </a:cubicBezTo>
                  <a:cubicBezTo>
                    <a:pt x="17113" y="40052"/>
                    <a:pt x="17447" y="39919"/>
                    <a:pt x="17847" y="39852"/>
                  </a:cubicBezTo>
                  <a:cubicBezTo>
                    <a:pt x="18202" y="39778"/>
                    <a:pt x="18564" y="39742"/>
                    <a:pt x="18927" y="39742"/>
                  </a:cubicBezTo>
                  <a:cubicBezTo>
                    <a:pt x="20681" y="39742"/>
                    <a:pt x="22474" y="40584"/>
                    <a:pt x="23718" y="42020"/>
                  </a:cubicBezTo>
                  <a:cubicBezTo>
                    <a:pt x="25019" y="43522"/>
                    <a:pt x="25719" y="45556"/>
                    <a:pt x="25686" y="47825"/>
                  </a:cubicBezTo>
                  <a:cubicBezTo>
                    <a:pt x="25686" y="48292"/>
                    <a:pt x="25319" y="48659"/>
                    <a:pt x="24852" y="48659"/>
                  </a:cubicBezTo>
                  <a:cubicBezTo>
                    <a:pt x="24385" y="48659"/>
                    <a:pt x="23985" y="48292"/>
                    <a:pt x="24018" y="47825"/>
                  </a:cubicBezTo>
                  <a:cubicBezTo>
                    <a:pt x="24018" y="46991"/>
                    <a:pt x="23918" y="46223"/>
                    <a:pt x="23685" y="45490"/>
                  </a:cubicBezTo>
                  <a:cubicBezTo>
                    <a:pt x="23051" y="46457"/>
                    <a:pt x="22250" y="47324"/>
                    <a:pt x="21283" y="47958"/>
                  </a:cubicBezTo>
                  <a:cubicBezTo>
                    <a:pt x="21149" y="48058"/>
                    <a:pt x="20983" y="48125"/>
                    <a:pt x="20816" y="48125"/>
                  </a:cubicBezTo>
                  <a:cubicBezTo>
                    <a:pt x="20549" y="48125"/>
                    <a:pt x="20282" y="47991"/>
                    <a:pt x="20115" y="47758"/>
                  </a:cubicBezTo>
                  <a:cubicBezTo>
                    <a:pt x="19848" y="47358"/>
                    <a:pt x="19949" y="46857"/>
                    <a:pt x="20349" y="46590"/>
                  </a:cubicBezTo>
                  <a:cubicBezTo>
                    <a:pt x="21416" y="45857"/>
                    <a:pt x="22250" y="44822"/>
                    <a:pt x="22784" y="43655"/>
                  </a:cubicBezTo>
                  <a:cubicBezTo>
                    <a:pt x="22784" y="43622"/>
                    <a:pt x="22817" y="43622"/>
                    <a:pt x="22817" y="43588"/>
                  </a:cubicBezTo>
                  <a:cubicBezTo>
                    <a:pt x="22684" y="43421"/>
                    <a:pt x="22584" y="43255"/>
                    <a:pt x="22450" y="43121"/>
                  </a:cubicBezTo>
                  <a:cubicBezTo>
                    <a:pt x="21531" y="42063"/>
                    <a:pt x="20194" y="41446"/>
                    <a:pt x="18923" y="41446"/>
                  </a:cubicBezTo>
                  <a:cubicBezTo>
                    <a:pt x="18672" y="41446"/>
                    <a:pt x="18423" y="41471"/>
                    <a:pt x="18181" y="41520"/>
                  </a:cubicBezTo>
                  <a:cubicBezTo>
                    <a:pt x="17880" y="41553"/>
                    <a:pt x="17580" y="41654"/>
                    <a:pt x="17280" y="41754"/>
                  </a:cubicBezTo>
                  <a:cubicBezTo>
                    <a:pt x="16813" y="41920"/>
                    <a:pt x="16346" y="42054"/>
                    <a:pt x="15846" y="42121"/>
                  </a:cubicBezTo>
                  <a:cubicBezTo>
                    <a:pt x="15651" y="42151"/>
                    <a:pt x="15463" y="42167"/>
                    <a:pt x="15275" y="42167"/>
                  </a:cubicBezTo>
                  <a:cubicBezTo>
                    <a:pt x="15045" y="42167"/>
                    <a:pt x="14817" y="42142"/>
                    <a:pt x="14578" y="42087"/>
                  </a:cubicBezTo>
                  <a:cubicBezTo>
                    <a:pt x="14078" y="42854"/>
                    <a:pt x="14044" y="43888"/>
                    <a:pt x="14545" y="44656"/>
                  </a:cubicBezTo>
                  <a:cubicBezTo>
                    <a:pt x="14778" y="45056"/>
                    <a:pt x="14678" y="45556"/>
                    <a:pt x="14278" y="45823"/>
                  </a:cubicBezTo>
                  <a:cubicBezTo>
                    <a:pt x="14144" y="45923"/>
                    <a:pt x="13978" y="45957"/>
                    <a:pt x="13811" y="45957"/>
                  </a:cubicBezTo>
                  <a:cubicBezTo>
                    <a:pt x="13544" y="45957"/>
                    <a:pt x="13277" y="45823"/>
                    <a:pt x="13110" y="45556"/>
                  </a:cubicBezTo>
                  <a:cubicBezTo>
                    <a:pt x="12343" y="44322"/>
                    <a:pt x="12310" y="42754"/>
                    <a:pt x="12977" y="41487"/>
                  </a:cubicBezTo>
                  <a:cubicBezTo>
                    <a:pt x="12810" y="41387"/>
                    <a:pt x="12610" y="41253"/>
                    <a:pt x="12443" y="41120"/>
                  </a:cubicBezTo>
                  <a:cubicBezTo>
                    <a:pt x="11476" y="40319"/>
                    <a:pt x="10842" y="39152"/>
                    <a:pt x="10775" y="37984"/>
                  </a:cubicBezTo>
                  <a:cubicBezTo>
                    <a:pt x="10675" y="36650"/>
                    <a:pt x="11176" y="35482"/>
                    <a:pt x="11643" y="34315"/>
                  </a:cubicBezTo>
                  <a:cubicBezTo>
                    <a:pt x="11776" y="34015"/>
                    <a:pt x="11909" y="33748"/>
                    <a:pt x="12010" y="33481"/>
                  </a:cubicBezTo>
                  <a:cubicBezTo>
                    <a:pt x="12276" y="32781"/>
                    <a:pt x="12777" y="31113"/>
                    <a:pt x="11943" y="30179"/>
                  </a:cubicBezTo>
                  <a:cubicBezTo>
                    <a:pt x="11609" y="29845"/>
                    <a:pt x="11643" y="29311"/>
                    <a:pt x="11976" y="29011"/>
                  </a:cubicBezTo>
                  <a:cubicBezTo>
                    <a:pt x="12135" y="28853"/>
                    <a:pt x="12338" y="28777"/>
                    <a:pt x="12544" y="28777"/>
                  </a:cubicBezTo>
                  <a:close/>
                  <a:moveTo>
                    <a:pt x="41412" y="49305"/>
                  </a:moveTo>
                  <a:cubicBezTo>
                    <a:pt x="41474" y="49305"/>
                    <a:pt x="41536" y="49312"/>
                    <a:pt x="41597" y="49326"/>
                  </a:cubicBezTo>
                  <a:cubicBezTo>
                    <a:pt x="42064" y="49459"/>
                    <a:pt x="42331" y="49926"/>
                    <a:pt x="42198" y="50360"/>
                  </a:cubicBezTo>
                  <a:cubicBezTo>
                    <a:pt x="41931" y="51394"/>
                    <a:pt x="41397" y="52895"/>
                    <a:pt x="40130" y="53729"/>
                  </a:cubicBezTo>
                  <a:cubicBezTo>
                    <a:pt x="40030" y="53796"/>
                    <a:pt x="39929" y="53862"/>
                    <a:pt x="39829" y="53929"/>
                  </a:cubicBezTo>
                  <a:cubicBezTo>
                    <a:pt x="39729" y="55864"/>
                    <a:pt x="40930" y="58466"/>
                    <a:pt x="41898" y="59566"/>
                  </a:cubicBezTo>
                  <a:cubicBezTo>
                    <a:pt x="42198" y="59933"/>
                    <a:pt x="42164" y="60467"/>
                    <a:pt x="41797" y="60767"/>
                  </a:cubicBezTo>
                  <a:cubicBezTo>
                    <a:pt x="41664" y="60901"/>
                    <a:pt x="41464" y="60967"/>
                    <a:pt x="41264" y="60967"/>
                  </a:cubicBezTo>
                  <a:cubicBezTo>
                    <a:pt x="41030" y="60967"/>
                    <a:pt x="40797" y="60867"/>
                    <a:pt x="40630" y="60667"/>
                  </a:cubicBezTo>
                  <a:cubicBezTo>
                    <a:pt x="39629" y="59533"/>
                    <a:pt x="38295" y="56965"/>
                    <a:pt x="38162" y="54563"/>
                  </a:cubicBezTo>
                  <a:cubicBezTo>
                    <a:pt x="37828" y="54663"/>
                    <a:pt x="37561" y="54796"/>
                    <a:pt x="37294" y="54930"/>
                  </a:cubicBezTo>
                  <a:cubicBezTo>
                    <a:pt x="36727" y="55263"/>
                    <a:pt x="36227" y="55830"/>
                    <a:pt x="35827" y="56664"/>
                  </a:cubicBezTo>
                  <a:cubicBezTo>
                    <a:pt x="35660" y="56965"/>
                    <a:pt x="35360" y="57131"/>
                    <a:pt x="35059" y="57131"/>
                  </a:cubicBezTo>
                  <a:cubicBezTo>
                    <a:pt x="34926" y="57131"/>
                    <a:pt x="34792" y="57098"/>
                    <a:pt x="34692" y="57031"/>
                  </a:cubicBezTo>
                  <a:cubicBezTo>
                    <a:pt x="34259" y="56831"/>
                    <a:pt x="34092" y="56331"/>
                    <a:pt x="34325" y="55897"/>
                  </a:cubicBezTo>
                  <a:cubicBezTo>
                    <a:pt x="34893" y="54796"/>
                    <a:pt x="35593" y="53962"/>
                    <a:pt x="36460" y="53462"/>
                  </a:cubicBezTo>
                  <a:cubicBezTo>
                    <a:pt x="36927" y="53195"/>
                    <a:pt x="37428" y="53028"/>
                    <a:pt x="37928" y="52895"/>
                  </a:cubicBezTo>
                  <a:cubicBezTo>
                    <a:pt x="38395" y="52728"/>
                    <a:pt x="38829" y="52595"/>
                    <a:pt x="39196" y="52328"/>
                  </a:cubicBezTo>
                  <a:cubicBezTo>
                    <a:pt x="39796" y="51928"/>
                    <a:pt x="40230" y="51160"/>
                    <a:pt x="40563" y="49926"/>
                  </a:cubicBezTo>
                  <a:cubicBezTo>
                    <a:pt x="40678" y="49554"/>
                    <a:pt x="41038" y="49305"/>
                    <a:pt x="41412" y="49305"/>
                  </a:cubicBezTo>
                  <a:close/>
                  <a:moveTo>
                    <a:pt x="35780" y="0"/>
                  </a:moveTo>
                  <a:cubicBezTo>
                    <a:pt x="34781" y="0"/>
                    <a:pt x="33744" y="101"/>
                    <a:pt x="32691" y="224"/>
                  </a:cubicBezTo>
                  <a:cubicBezTo>
                    <a:pt x="26320" y="924"/>
                    <a:pt x="24352" y="4160"/>
                    <a:pt x="23151" y="6061"/>
                  </a:cubicBezTo>
                  <a:cubicBezTo>
                    <a:pt x="22617" y="6929"/>
                    <a:pt x="22217" y="7562"/>
                    <a:pt x="21550" y="7763"/>
                  </a:cubicBezTo>
                  <a:cubicBezTo>
                    <a:pt x="21350" y="7796"/>
                    <a:pt x="21149" y="7829"/>
                    <a:pt x="20716" y="7829"/>
                  </a:cubicBezTo>
                  <a:cubicBezTo>
                    <a:pt x="18881" y="7929"/>
                    <a:pt x="14011" y="8130"/>
                    <a:pt x="11376" y="11799"/>
                  </a:cubicBezTo>
                  <a:cubicBezTo>
                    <a:pt x="9274" y="14768"/>
                    <a:pt x="8741" y="17870"/>
                    <a:pt x="9775" y="21039"/>
                  </a:cubicBezTo>
                  <a:cubicBezTo>
                    <a:pt x="10566" y="20892"/>
                    <a:pt x="11366" y="20818"/>
                    <a:pt x="12153" y="20818"/>
                  </a:cubicBezTo>
                  <a:cubicBezTo>
                    <a:pt x="13689" y="20818"/>
                    <a:pt x="15179" y="21099"/>
                    <a:pt x="16479" y="21673"/>
                  </a:cubicBezTo>
                  <a:cubicBezTo>
                    <a:pt x="16513" y="20305"/>
                    <a:pt x="17180" y="18937"/>
                    <a:pt x="18014" y="17970"/>
                  </a:cubicBezTo>
                  <a:cubicBezTo>
                    <a:pt x="19315" y="16502"/>
                    <a:pt x="21116" y="15635"/>
                    <a:pt x="22717" y="14901"/>
                  </a:cubicBezTo>
                  <a:lnTo>
                    <a:pt x="25252" y="13667"/>
                  </a:lnTo>
                  <a:cubicBezTo>
                    <a:pt x="25819" y="13400"/>
                    <a:pt x="26453" y="13100"/>
                    <a:pt x="27187" y="13000"/>
                  </a:cubicBezTo>
                  <a:cubicBezTo>
                    <a:pt x="27301" y="12987"/>
                    <a:pt x="27417" y="12981"/>
                    <a:pt x="27533" y="12981"/>
                  </a:cubicBezTo>
                  <a:cubicBezTo>
                    <a:pt x="28330" y="12981"/>
                    <a:pt x="29153" y="13276"/>
                    <a:pt x="29822" y="13800"/>
                  </a:cubicBezTo>
                  <a:cubicBezTo>
                    <a:pt x="30189" y="14100"/>
                    <a:pt x="30489" y="14434"/>
                    <a:pt x="30690" y="14801"/>
                  </a:cubicBezTo>
                  <a:cubicBezTo>
                    <a:pt x="30756" y="14801"/>
                    <a:pt x="30790" y="14834"/>
                    <a:pt x="30823" y="14834"/>
                  </a:cubicBezTo>
                  <a:cubicBezTo>
                    <a:pt x="30964" y="14877"/>
                    <a:pt x="31111" y="14898"/>
                    <a:pt x="31261" y="14898"/>
                  </a:cubicBezTo>
                  <a:cubicBezTo>
                    <a:pt x="31928" y="14898"/>
                    <a:pt x="32643" y="14493"/>
                    <a:pt x="33025" y="13867"/>
                  </a:cubicBezTo>
                  <a:cubicBezTo>
                    <a:pt x="33492" y="13100"/>
                    <a:pt x="33558" y="12032"/>
                    <a:pt x="33191" y="10998"/>
                  </a:cubicBezTo>
                  <a:cubicBezTo>
                    <a:pt x="33025" y="10565"/>
                    <a:pt x="33258" y="10098"/>
                    <a:pt x="33725" y="9931"/>
                  </a:cubicBezTo>
                  <a:cubicBezTo>
                    <a:pt x="33807" y="9905"/>
                    <a:pt x="33891" y="9893"/>
                    <a:pt x="33974" y="9893"/>
                  </a:cubicBezTo>
                  <a:cubicBezTo>
                    <a:pt x="34325" y="9893"/>
                    <a:pt x="34657" y="10113"/>
                    <a:pt x="34792" y="10465"/>
                  </a:cubicBezTo>
                  <a:cubicBezTo>
                    <a:pt x="35293" y="11966"/>
                    <a:pt x="35193" y="13533"/>
                    <a:pt x="34459" y="14734"/>
                  </a:cubicBezTo>
                  <a:cubicBezTo>
                    <a:pt x="33758" y="15902"/>
                    <a:pt x="32491" y="16602"/>
                    <a:pt x="31257" y="16602"/>
                  </a:cubicBezTo>
                  <a:cubicBezTo>
                    <a:pt x="31223" y="16602"/>
                    <a:pt x="31223" y="16602"/>
                    <a:pt x="31190" y="16569"/>
                  </a:cubicBezTo>
                  <a:cubicBezTo>
                    <a:pt x="31190" y="17736"/>
                    <a:pt x="30656" y="18771"/>
                    <a:pt x="30189" y="19671"/>
                  </a:cubicBezTo>
                  <a:cubicBezTo>
                    <a:pt x="29922" y="20205"/>
                    <a:pt x="29689" y="20672"/>
                    <a:pt x="29522" y="21172"/>
                  </a:cubicBezTo>
                  <a:cubicBezTo>
                    <a:pt x="29022" y="22673"/>
                    <a:pt x="29489" y="24441"/>
                    <a:pt x="30623" y="25509"/>
                  </a:cubicBezTo>
                  <a:cubicBezTo>
                    <a:pt x="30790" y="25675"/>
                    <a:pt x="30890" y="25876"/>
                    <a:pt x="30890" y="26076"/>
                  </a:cubicBezTo>
                  <a:cubicBezTo>
                    <a:pt x="31023" y="26142"/>
                    <a:pt x="31123" y="26276"/>
                    <a:pt x="31157" y="26409"/>
                  </a:cubicBezTo>
                  <a:cubicBezTo>
                    <a:pt x="31323" y="26843"/>
                    <a:pt x="31123" y="27343"/>
                    <a:pt x="30690" y="27510"/>
                  </a:cubicBezTo>
                  <a:cubicBezTo>
                    <a:pt x="28822" y="28244"/>
                    <a:pt x="26987" y="30913"/>
                    <a:pt x="27421" y="33248"/>
                  </a:cubicBezTo>
                  <a:cubicBezTo>
                    <a:pt x="27721" y="34849"/>
                    <a:pt x="28755" y="36150"/>
                    <a:pt x="29622" y="36717"/>
                  </a:cubicBezTo>
                  <a:cubicBezTo>
                    <a:pt x="29996" y="36930"/>
                    <a:pt x="30263" y="36994"/>
                    <a:pt x="30440" y="36994"/>
                  </a:cubicBezTo>
                  <a:cubicBezTo>
                    <a:pt x="30484" y="36994"/>
                    <a:pt x="30523" y="36990"/>
                    <a:pt x="30556" y="36984"/>
                  </a:cubicBezTo>
                  <a:cubicBezTo>
                    <a:pt x="30633" y="36964"/>
                    <a:pt x="30710" y="36955"/>
                    <a:pt x="30785" y="36955"/>
                  </a:cubicBezTo>
                  <a:cubicBezTo>
                    <a:pt x="31103" y="36955"/>
                    <a:pt x="31395" y="37121"/>
                    <a:pt x="31557" y="37417"/>
                  </a:cubicBezTo>
                  <a:cubicBezTo>
                    <a:pt x="31724" y="37784"/>
                    <a:pt x="31624" y="38251"/>
                    <a:pt x="31290" y="38485"/>
                  </a:cubicBezTo>
                  <a:cubicBezTo>
                    <a:pt x="30256" y="39252"/>
                    <a:pt x="29555" y="40553"/>
                    <a:pt x="29489" y="41954"/>
                  </a:cubicBezTo>
                  <a:cubicBezTo>
                    <a:pt x="29389" y="42988"/>
                    <a:pt x="29455" y="44856"/>
                    <a:pt x="30489" y="45756"/>
                  </a:cubicBezTo>
                  <a:cubicBezTo>
                    <a:pt x="30589" y="45857"/>
                    <a:pt x="30690" y="45923"/>
                    <a:pt x="30790" y="45990"/>
                  </a:cubicBezTo>
                  <a:cubicBezTo>
                    <a:pt x="30956" y="46023"/>
                    <a:pt x="31123" y="46157"/>
                    <a:pt x="31223" y="46290"/>
                  </a:cubicBezTo>
                  <a:cubicBezTo>
                    <a:pt x="32072" y="46802"/>
                    <a:pt x="32915" y="46971"/>
                    <a:pt x="33648" y="46971"/>
                  </a:cubicBezTo>
                  <a:cubicBezTo>
                    <a:pt x="34729" y="46971"/>
                    <a:pt x="35568" y="46603"/>
                    <a:pt x="35827" y="46424"/>
                  </a:cubicBezTo>
                  <a:cubicBezTo>
                    <a:pt x="35980" y="46321"/>
                    <a:pt x="36148" y="46273"/>
                    <a:pt x="36313" y="46273"/>
                  </a:cubicBezTo>
                  <a:cubicBezTo>
                    <a:pt x="36576" y="46273"/>
                    <a:pt x="36830" y="46398"/>
                    <a:pt x="36994" y="46624"/>
                  </a:cubicBezTo>
                  <a:cubicBezTo>
                    <a:pt x="37261" y="46991"/>
                    <a:pt x="37194" y="47524"/>
                    <a:pt x="36794" y="47791"/>
                  </a:cubicBezTo>
                  <a:cubicBezTo>
                    <a:pt x="36193" y="48225"/>
                    <a:pt x="35026" y="48659"/>
                    <a:pt x="33658" y="48659"/>
                  </a:cubicBezTo>
                  <a:cubicBezTo>
                    <a:pt x="33225" y="48659"/>
                    <a:pt x="32758" y="48625"/>
                    <a:pt x="32324" y="48525"/>
                  </a:cubicBezTo>
                  <a:lnTo>
                    <a:pt x="32324" y="48525"/>
                  </a:lnTo>
                  <a:cubicBezTo>
                    <a:pt x="32658" y="49659"/>
                    <a:pt x="32624" y="50860"/>
                    <a:pt x="32591" y="51861"/>
                  </a:cubicBezTo>
                  <a:cubicBezTo>
                    <a:pt x="32591" y="52294"/>
                    <a:pt x="32224" y="52661"/>
                    <a:pt x="31757" y="52661"/>
                  </a:cubicBezTo>
                  <a:cubicBezTo>
                    <a:pt x="31290" y="52661"/>
                    <a:pt x="30923" y="52294"/>
                    <a:pt x="30923" y="51827"/>
                  </a:cubicBezTo>
                  <a:cubicBezTo>
                    <a:pt x="30956" y="50693"/>
                    <a:pt x="30956" y="49426"/>
                    <a:pt x="30489" y="48458"/>
                  </a:cubicBezTo>
                  <a:cubicBezTo>
                    <a:pt x="30423" y="48292"/>
                    <a:pt x="30323" y="48125"/>
                    <a:pt x="30223" y="47991"/>
                  </a:cubicBezTo>
                  <a:cubicBezTo>
                    <a:pt x="30122" y="47825"/>
                    <a:pt x="30022" y="47658"/>
                    <a:pt x="29922" y="47458"/>
                  </a:cubicBezTo>
                  <a:cubicBezTo>
                    <a:pt x="29756" y="47324"/>
                    <a:pt x="29555" y="47191"/>
                    <a:pt x="29389" y="47024"/>
                  </a:cubicBezTo>
                  <a:cubicBezTo>
                    <a:pt x="27854" y="45723"/>
                    <a:pt x="27687" y="43488"/>
                    <a:pt x="27787" y="41854"/>
                  </a:cubicBezTo>
                  <a:cubicBezTo>
                    <a:pt x="27888" y="40553"/>
                    <a:pt x="28355" y="39319"/>
                    <a:pt x="29088" y="38318"/>
                  </a:cubicBezTo>
                  <a:cubicBezTo>
                    <a:pt x="28955" y="38251"/>
                    <a:pt x="28855" y="38218"/>
                    <a:pt x="28755" y="38118"/>
                  </a:cubicBezTo>
                  <a:cubicBezTo>
                    <a:pt x="27254" y="37217"/>
                    <a:pt x="26086" y="35416"/>
                    <a:pt x="25753" y="33548"/>
                  </a:cubicBezTo>
                  <a:cubicBezTo>
                    <a:pt x="25219" y="30679"/>
                    <a:pt x="27020" y="27744"/>
                    <a:pt x="29155" y="26409"/>
                  </a:cubicBezTo>
                  <a:cubicBezTo>
                    <a:pt x="27787" y="24875"/>
                    <a:pt x="27287" y="22640"/>
                    <a:pt x="27921" y="20672"/>
                  </a:cubicBezTo>
                  <a:cubicBezTo>
                    <a:pt x="28121" y="20038"/>
                    <a:pt x="28421" y="19471"/>
                    <a:pt x="28721" y="18904"/>
                  </a:cubicBezTo>
                  <a:cubicBezTo>
                    <a:pt x="29155" y="18037"/>
                    <a:pt x="29589" y="17203"/>
                    <a:pt x="29522" y="16402"/>
                  </a:cubicBezTo>
                  <a:cubicBezTo>
                    <a:pt x="29455" y="15935"/>
                    <a:pt x="29188" y="15468"/>
                    <a:pt x="28788" y="15135"/>
                  </a:cubicBezTo>
                  <a:cubicBezTo>
                    <a:pt x="28418" y="14850"/>
                    <a:pt x="27999" y="14686"/>
                    <a:pt x="27593" y="14686"/>
                  </a:cubicBezTo>
                  <a:cubicBezTo>
                    <a:pt x="27524" y="14686"/>
                    <a:pt x="27455" y="14691"/>
                    <a:pt x="27387" y="14701"/>
                  </a:cubicBezTo>
                  <a:cubicBezTo>
                    <a:pt x="26920" y="14734"/>
                    <a:pt x="26453" y="14968"/>
                    <a:pt x="25986" y="15201"/>
                  </a:cubicBezTo>
                  <a:lnTo>
                    <a:pt x="23418" y="16402"/>
                  </a:lnTo>
                  <a:cubicBezTo>
                    <a:pt x="21917" y="17136"/>
                    <a:pt x="20349" y="17870"/>
                    <a:pt x="19281" y="19104"/>
                  </a:cubicBezTo>
                  <a:cubicBezTo>
                    <a:pt x="18414" y="20105"/>
                    <a:pt x="17780" y="21739"/>
                    <a:pt x="18447" y="23074"/>
                  </a:cubicBezTo>
                  <a:cubicBezTo>
                    <a:pt x="18481" y="23107"/>
                    <a:pt x="18514" y="23174"/>
                    <a:pt x="18514" y="23240"/>
                  </a:cubicBezTo>
                  <a:cubicBezTo>
                    <a:pt x="18748" y="23641"/>
                    <a:pt x="18948" y="24141"/>
                    <a:pt x="19048" y="24675"/>
                  </a:cubicBezTo>
                  <a:cubicBezTo>
                    <a:pt x="19381" y="26276"/>
                    <a:pt x="19015" y="28010"/>
                    <a:pt x="18047" y="29378"/>
                  </a:cubicBezTo>
                  <a:cubicBezTo>
                    <a:pt x="17883" y="29604"/>
                    <a:pt x="17630" y="29729"/>
                    <a:pt x="17366" y="29729"/>
                  </a:cubicBezTo>
                  <a:cubicBezTo>
                    <a:pt x="17202" y="29729"/>
                    <a:pt x="17033" y="29681"/>
                    <a:pt x="16880" y="29578"/>
                  </a:cubicBezTo>
                  <a:cubicBezTo>
                    <a:pt x="16513" y="29311"/>
                    <a:pt x="16413" y="28778"/>
                    <a:pt x="16680" y="28411"/>
                  </a:cubicBezTo>
                  <a:cubicBezTo>
                    <a:pt x="17647" y="26976"/>
                    <a:pt x="17513" y="25542"/>
                    <a:pt x="17413" y="25008"/>
                  </a:cubicBezTo>
                  <a:cubicBezTo>
                    <a:pt x="17280" y="24341"/>
                    <a:pt x="16980" y="23908"/>
                    <a:pt x="16780" y="23774"/>
                  </a:cubicBezTo>
                  <a:cubicBezTo>
                    <a:pt x="15469" y="22920"/>
                    <a:pt x="13826" y="22501"/>
                    <a:pt x="12102" y="22501"/>
                  </a:cubicBezTo>
                  <a:cubicBezTo>
                    <a:pt x="9921" y="22501"/>
                    <a:pt x="7609" y="23171"/>
                    <a:pt x="5672" y="24475"/>
                  </a:cubicBezTo>
                  <a:cubicBezTo>
                    <a:pt x="3470" y="25976"/>
                    <a:pt x="1" y="29512"/>
                    <a:pt x="1168" y="36717"/>
                  </a:cubicBezTo>
                  <a:cubicBezTo>
                    <a:pt x="1232" y="36715"/>
                    <a:pt x="1297" y="36714"/>
                    <a:pt x="1361" y="36714"/>
                  </a:cubicBezTo>
                  <a:cubicBezTo>
                    <a:pt x="2434" y="36714"/>
                    <a:pt x="3525" y="36973"/>
                    <a:pt x="4437" y="37350"/>
                  </a:cubicBezTo>
                  <a:cubicBezTo>
                    <a:pt x="6772" y="38318"/>
                    <a:pt x="8774" y="40219"/>
                    <a:pt x="9908" y="42521"/>
                  </a:cubicBezTo>
                  <a:cubicBezTo>
                    <a:pt x="10442" y="43655"/>
                    <a:pt x="10775" y="44822"/>
                    <a:pt x="11109" y="45990"/>
                  </a:cubicBezTo>
                  <a:cubicBezTo>
                    <a:pt x="11309" y="46690"/>
                    <a:pt x="11509" y="47391"/>
                    <a:pt x="11743" y="48025"/>
                  </a:cubicBezTo>
                  <a:cubicBezTo>
                    <a:pt x="12210" y="49426"/>
                    <a:pt x="13144" y="51194"/>
                    <a:pt x="14778" y="51861"/>
                  </a:cubicBezTo>
                  <a:cubicBezTo>
                    <a:pt x="15612" y="52194"/>
                    <a:pt x="16579" y="52228"/>
                    <a:pt x="17580" y="52261"/>
                  </a:cubicBezTo>
                  <a:lnTo>
                    <a:pt x="17947" y="52294"/>
                  </a:lnTo>
                  <a:cubicBezTo>
                    <a:pt x="20015" y="52361"/>
                    <a:pt x="22717" y="52628"/>
                    <a:pt x="24952" y="54096"/>
                  </a:cubicBezTo>
                  <a:cubicBezTo>
                    <a:pt x="26253" y="54930"/>
                    <a:pt x="27254" y="56131"/>
                    <a:pt x="28221" y="57265"/>
                  </a:cubicBezTo>
                  <a:lnTo>
                    <a:pt x="28588" y="57665"/>
                  </a:lnTo>
                  <a:cubicBezTo>
                    <a:pt x="33391" y="63269"/>
                    <a:pt x="38095" y="66271"/>
                    <a:pt x="42998" y="66872"/>
                  </a:cubicBezTo>
                  <a:cubicBezTo>
                    <a:pt x="43293" y="66910"/>
                    <a:pt x="43567" y="66929"/>
                    <a:pt x="43821" y="66929"/>
                  </a:cubicBezTo>
                  <a:cubicBezTo>
                    <a:pt x="44659" y="66929"/>
                    <a:pt x="45267" y="66722"/>
                    <a:pt x="45600" y="66338"/>
                  </a:cubicBezTo>
                  <a:cubicBezTo>
                    <a:pt x="45934" y="65971"/>
                    <a:pt x="46067" y="65337"/>
                    <a:pt x="46167" y="64770"/>
                  </a:cubicBezTo>
                  <a:cubicBezTo>
                    <a:pt x="46834" y="60600"/>
                    <a:pt x="46367" y="56297"/>
                    <a:pt x="44766" y="52328"/>
                  </a:cubicBezTo>
                  <a:cubicBezTo>
                    <a:pt x="44433" y="51461"/>
                    <a:pt x="43999" y="50593"/>
                    <a:pt x="43599" y="49726"/>
                  </a:cubicBezTo>
                  <a:cubicBezTo>
                    <a:pt x="43065" y="48592"/>
                    <a:pt x="42498" y="47424"/>
                    <a:pt x="42064" y="46190"/>
                  </a:cubicBezTo>
                  <a:cubicBezTo>
                    <a:pt x="40663" y="45656"/>
                    <a:pt x="39796" y="44089"/>
                    <a:pt x="39396" y="43421"/>
                  </a:cubicBezTo>
                  <a:cubicBezTo>
                    <a:pt x="39196" y="43021"/>
                    <a:pt x="39329" y="42521"/>
                    <a:pt x="39729" y="42287"/>
                  </a:cubicBezTo>
                  <a:cubicBezTo>
                    <a:pt x="39865" y="42214"/>
                    <a:pt x="40006" y="42181"/>
                    <a:pt x="40145" y="42181"/>
                  </a:cubicBezTo>
                  <a:cubicBezTo>
                    <a:pt x="40449" y="42181"/>
                    <a:pt x="40736" y="42345"/>
                    <a:pt x="40897" y="42621"/>
                  </a:cubicBezTo>
                  <a:cubicBezTo>
                    <a:pt x="41661" y="43990"/>
                    <a:pt x="42334" y="44660"/>
                    <a:pt x="43003" y="44660"/>
                  </a:cubicBezTo>
                  <a:cubicBezTo>
                    <a:pt x="43035" y="44660"/>
                    <a:pt x="43067" y="44659"/>
                    <a:pt x="43098" y="44656"/>
                  </a:cubicBezTo>
                  <a:cubicBezTo>
                    <a:pt x="43799" y="44622"/>
                    <a:pt x="44366" y="43855"/>
                    <a:pt x="44633" y="43155"/>
                  </a:cubicBezTo>
                  <a:cubicBezTo>
                    <a:pt x="45267" y="41620"/>
                    <a:pt x="45267" y="39952"/>
                    <a:pt x="45267" y="38151"/>
                  </a:cubicBezTo>
                  <a:cubicBezTo>
                    <a:pt x="45267" y="37484"/>
                    <a:pt x="45267" y="36817"/>
                    <a:pt x="45300" y="36116"/>
                  </a:cubicBezTo>
                  <a:cubicBezTo>
                    <a:pt x="45367" y="34982"/>
                    <a:pt x="45500" y="33848"/>
                    <a:pt x="45667" y="32747"/>
                  </a:cubicBezTo>
                  <a:cubicBezTo>
                    <a:pt x="45934" y="30812"/>
                    <a:pt x="46167" y="29011"/>
                    <a:pt x="45934" y="27210"/>
                  </a:cubicBezTo>
                  <a:cubicBezTo>
                    <a:pt x="45734" y="25776"/>
                    <a:pt x="45200" y="24441"/>
                    <a:pt x="44433" y="23240"/>
                  </a:cubicBezTo>
                  <a:cubicBezTo>
                    <a:pt x="44266" y="23107"/>
                    <a:pt x="44166" y="22940"/>
                    <a:pt x="44099" y="22773"/>
                  </a:cubicBezTo>
                  <a:cubicBezTo>
                    <a:pt x="43799" y="22340"/>
                    <a:pt x="43432" y="21973"/>
                    <a:pt x="43065" y="21606"/>
                  </a:cubicBezTo>
                  <a:cubicBezTo>
                    <a:pt x="42731" y="21272"/>
                    <a:pt x="42731" y="20739"/>
                    <a:pt x="43032" y="20405"/>
                  </a:cubicBezTo>
                  <a:cubicBezTo>
                    <a:pt x="43203" y="20234"/>
                    <a:pt x="43427" y="20150"/>
                    <a:pt x="43649" y="20150"/>
                  </a:cubicBezTo>
                  <a:cubicBezTo>
                    <a:pt x="43860" y="20150"/>
                    <a:pt x="44070" y="20225"/>
                    <a:pt x="44233" y="20372"/>
                  </a:cubicBezTo>
                  <a:cubicBezTo>
                    <a:pt x="44399" y="20538"/>
                    <a:pt x="44566" y="20705"/>
                    <a:pt x="44733" y="20872"/>
                  </a:cubicBezTo>
                  <a:cubicBezTo>
                    <a:pt x="47668" y="13667"/>
                    <a:pt x="46701" y="4594"/>
                    <a:pt x="39796" y="858"/>
                  </a:cubicBezTo>
                  <a:cubicBezTo>
                    <a:pt x="38576" y="208"/>
                    <a:pt x="37217" y="0"/>
                    <a:pt x="35780" y="0"/>
                  </a:cubicBezTo>
                  <a:close/>
                </a:path>
              </a:pathLst>
            </a:custGeom>
            <a:solidFill>
              <a:schemeClr val="accent6"/>
            </a:solidFill>
            <a:ln>
              <a:noFill/>
            </a:ln>
          </p:spPr>
          <p:txBody>
            <a:bodyPr spcFirstLastPara="1" wrap="square" lIns="121900" tIns="121900" rIns="121900" bIns="121900" anchor="ctr" anchorCtr="0">
              <a:noAutofit/>
            </a:bodyPr>
            <a:lstStyle/>
            <a:p>
              <a:endParaRPr sz="2400" dirty="0"/>
            </a:p>
          </p:txBody>
        </p:sp>
        <p:sp>
          <p:nvSpPr>
            <p:cNvPr id="359" name="Google Shape;359;p36"/>
            <p:cNvSpPr/>
            <p:nvPr/>
          </p:nvSpPr>
          <p:spPr>
            <a:xfrm>
              <a:off x="112100" y="2732650"/>
              <a:ext cx="639225" cy="950175"/>
            </a:xfrm>
            <a:custGeom>
              <a:avLst/>
              <a:gdLst/>
              <a:ahLst/>
              <a:cxnLst/>
              <a:rect l="l" t="t" r="r" b="b"/>
              <a:pathLst>
                <a:path w="51138" h="76014" extrusionOk="0">
                  <a:moveTo>
                    <a:pt x="44002" y="11400"/>
                  </a:moveTo>
                  <a:cubicBezTo>
                    <a:pt x="44088" y="11400"/>
                    <a:pt x="44177" y="11412"/>
                    <a:pt x="44266" y="11438"/>
                  </a:cubicBezTo>
                  <a:cubicBezTo>
                    <a:pt x="44699" y="11605"/>
                    <a:pt x="44933" y="12072"/>
                    <a:pt x="44799" y="12505"/>
                  </a:cubicBezTo>
                  <a:cubicBezTo>
                    <a:pt x="44499" y="13406"/>
                    <a:pt x="43932" y="14173"/>
                    <a:pt x="43198" y="14774"/>
                  </a:cubicBezTo>
                  <a:cubicBezTo>
                    <a:pt x="43365" y="15541"/>
                    <a:pt x="43532" y="16408"/>
                    <a:pt x="43565" y="17275"/>
                  </a:cubicBezTo>
                  <a:cubicBezTo>
                    <a:pt x="43598" y="18576"/>
                    <a:pt x="43298" y="19710"/>
                    <a:pt x="42698" y="20611"/>
                  </a:cubicBezTo>
                  <a:cubicBezTo>
                    <a:pt x="42631" y="20744"/>
                    <a:pt x="42564" y="20845"/>
                    <a:pt x="42498" y="20945"/>
                  </a:cubicBezTo>
                  <a:cubicBezTo>
                    <a:pt x="42331" y="21145"/>
                    <a:pt x="42197" y="21345"/>
                    <a:pt x="42131" y="21512"/>
                  </a:cubicBezTo>
                  <a:cubicBezTo>
                    <a:pt x="42031" y="21912"/>
                    <a:pt x="41697" y="22145"/>
                    <a:pt x="41330" y="22145"/>
                  </a:cubicBezTo>
                  <a:cubicBezTo>
                    <a:pt x="41263" y="22145"/>
                    <a:pt x="41197" y="22145"/>
                    <a:pt x="41130" y="22112"/>
                  </a:cubicBezTo>
                  <a:cubicBezTo>
                    <a:pt x="40663" y="22012"/>
                    <a:pt x="40396" y="21545"/>
                    <a:pt x="40530" y="21078"/>
                  </a:cubicBezTo>
                  <a:cubicBezTo>
                    <a:pt x="40630" y="20611"/>
                    <a:pt x="40897" y="20277"/>
                    <a:pt x="41130" y="19944"/>
                  </a:cubicBezTo>
                  <a:cubicBezTo>
                    <a:pt x="41197" y="19877"/>
                    <a:pt x="41263" y="19777"/>
                    <a:pt x="41297" y="19677"/>
                  </a:cubicBezTo>
                  <a:cubicBezTo>
                    <a:pt x="41831" y="18910"/>
                    <a:pt x="41897" y="17976"/>
                    <a:pt x="41897" y="17309"/>
                  </a:cubicBezTo>
                  <a:cubicBezTo>
                    <a:pt x="41864" y="16708"/>
                    <a:pt x="41764" y="16141"/>
                    <a:pt x="41664" y="15541"/>
                  </a:cubicBezTo>
                  <a:cubicBezTo>
                    <a:pt x="41230" y="15674"/>
                    <a:pt x="40763" y="15741"/>
                    <a:pt x="40329" y="15741"/>
                  </a:cubicBezTo>
                  <a:cubicBezTo>
                    <a:pt x="39696" y="15741"/>
                    <a:pt x="39029" y="15607"/>
                    <a:pt x="38461" y="15374"/>
                  </a:cubicBezTo>
                  <a:cubicBezTo>
                    <a:pt x="38028" y="15174"/>
                    <a:pt x="37828" y="14673"/>
                    <a:pt x="38028" y="14273"/>
                  </a:cubicBezTo>
                  <a:cubicBezTo>
                    <a:pt x="38155" y="13943"/>
                    <a:pt x="38476" y="13748"/>
                    <a:pt x="38814" y="13748"/>
                  </a:cubicBezTo>
                  <a:cubicBezTo>
                    <a:pt x="38919" y="13748"/>
                    <a:pt x="39026" y="13767"/>
                    <a:pt x="39129" y="13806"/>
                  </a:cubicBezTo>
                  <a:cubicBezTo>
                    <a:pt x="39512" y="13973"/>
                    <a:pt x="39929" y="14056"/>
                    <a:pt x="40346" y="14056"/>
                  </a:cubicBezTo>
                  <a:cubicBezTo>
                    <a:pt x="40763" y="14056"/>
                    <a:pt x="41180" y="13973"/>
                    <a:pt x="41564" y="13806"/>
                  </a:cubicBezTo>
                  <a:cubicBezTo>
                    <a:pt x="41697" y="13639"/>
                    <a:pt x="41831" y="13539"/>
                    <a:pt x="42031" y="13506"/>
                  </a:cubicBezTo>
                  <a:cubicBezTo>
                    <a:pt x="42064" y="13506"/>
                    <a:pt x="42064" y="13506"/>
                    <a:pt x="42097" y="13473"/>
                  </a:cubicBezTo>
                  <a:cubicBezTo>
                    <a:pt x="42598" y="13106"/>
                    <a:pt x="42998" y="12572"/>
                    <a:pt x="43198" y="11971"/>
                  </a:cubicBezTo>
                  <a:cubicBezTo>
                    <a:pt x="43306" y="11620"/>
                    <a:pt x="43633" y="11400"/>
                    <a:pt x="44002" y="11400"/>
                  </a:cubicBezTo>
                  <a:close/>
                  <a:moveTo>
                    <a:pt x="38198" y="22403"/>
                  </a:moveTo>
                  <a:cubicBezTo>
                    <a:pt x="38241" y="22403"/>
                    <a:pt x="38284" y="22406"/>
                    <a:pt x="38328" y="22412"/>
                  </a:cubicBezTo>
                  <a:cubicBezTo>
                    <a:pt x="38795" y="22512"/>
                    <a:pt x="39095" y="22946"/>
                    <a:pt x="38995" y="23413"/>
                  </a:cubicBezTo>
                  <a:cubicBezTo>
                    <a:pt x="38762" y="24814"/>
                    <a:pt x="39062" y="26315"/>
                    <a:pt x="39896" y="27516"/>
                  </a:cubicBezTo>
                  <a:cubicBezTo>
                    <a:pt x="39963" y="27649"/>
                    <a:pt x="40063" y="27783"/>
                    <a:pt x="40129" y="27883"/>
                  </a:cubicBezTo>
                  <a:cubicBezTo>
                    <a:pt x="40396" y="28250"/>
                    <a:pt x="40663" y="28617"/>
                    <a:pt x="40863" y="29084"/>
                  </a:cubicBezTo>
                  <a:cubicBezTo>
                    <a:pt x="41197" y="29851"/>
                    <a:pt x="41197" y="30685"/>
                    <a:pt x="41230" y="31385"/>
                  </a:cubicBezTo>
                  <a:cubicBezTo>
                    <a:pt x="41263" y="33287"/>
                    <a:pt x="41197" y="35088"/>
                    <a:pt x="40029" y="36522"/>
                  </a:cubicBezTo>
                  <a:cubicBezTo>
                    <a:pt x="39862" y="36723"/>
                    <a:pt x="39629" y="36856"/>
                    <a:pt x="39395" y="36856"/>
                  </a:cubicBezTo>
                  <a:cubicBezTo>
                    <a:pt x="39195" y="36856"/>
                    <a:pt x="39029" y="36789"/>
                    <a:pt x="38862" y="36656"/>
                  </a:cubicBezTo>
                  <a:cubicBezTo>
                    <a:pt x="38495" y="36356"/>
                    <a:pt x="38428" y="35855"/>
                    <a:pt x="38728" y="35488"/>
                  </a:cubicBezTo>
                  <a:cubicBezTo>
                    <a:pt x="39529" y="34488"/>
                    <a:pt x="39562" y="32987"/>
                    <a:pt x="39529" y="31419"/>
                  </a:cubicBezTo>
                  <a:cubicBezTo>
                    <a:pt x="39529" y="30818"/>
                    <a:pt x="39529" y="30218"/>
                    <a:pt x="39329" y="29751"/>
                  </a:cubicBezTo>
                  <a:cubicBezTo>
                    <a:pt x="39195" y="29451"/>
                    <a:pt x="38995" y="29184"/>
                    <a:pt x="38795" y="28884"/>
                  </a:cubicBezTo>
                  <a:cubicBezTo>
                    <a:pt x="38695" y="28750"/>
                    <a:pt x="38562" y="28617"/>
                    <a:pt x="38495" y="28483"/>
                  </a:cubicBezTo>
                  <a:cubicBezTo>
                    <a:pt x="37427" y="26916"/>
                    <a:pt x="37027" y="24947"/>
                    <a:pt x="37361" y="23113"/>
                  </a:cubicBezTo>
                  <a:cubicBezTo>
                    <a:pt x="37421" y="22689"/>
                    <a:pt x="37783" y="22403"/>
                    <a:pt x="38198" y="22403"/>
                  </a:cubicBezTo>
                  <a:close/>
                  <a:moveTo>
                    <a:pt x="31031" y="20542"/>
                  </a:moveTo>
                  <a:cubicBezTo>
                    <a:pt x="31050" y="20542"/>
                    <a:pt x="31070" y="20543"/>
                    <a:pt x="31090" y="20544"/>
                  </a:cubicBezTo>
                  <a:cubicBezTo>
                    <a:pt x="31523" y="20578"/>
                    <a:pt x="31890" y="20978"/>
                    <a:pt x="31857" y="21445"/>
                  </a:cubicBezTo>
                  <a:cubicBezTo>
                    <a:pt x="31757" y="23113"/>
                    <a:pt x="31490" y="24781"/>
                    <a:pt x="31056" y="26415"/>
                  </a:cubicBezTo>
                  <a:cubicBezTo>
                    <a:pt x="31190" y="26382"/>
                    <a:pt x="31290" y="26348"/>
                    <a:pt x="31423" y="26348"/>
                  </a:cubicBezTo>
                  <a:cubicBezTo>
                    <a:pt x="31590" y="26332"/>
                    <a:pt x="31748" y="26323"/>
                    <a:pt x="31903" y="26323"/>
                  </a:cubicBezTo>
                  <a:cubicBezTo>
                    <a:pt x="32057" y="26323"/>
                    <a:pt x="32207" y="26332"/>
                    <a:pt x="32357" y="26348"/>
                  </a:cubicBezTo>
                  <a:lnTo>
                    <a:pt x="33024" y="26348"/>
                  </a:lnTo>
                  <a:cubicBezTo>
                    <a:pt x="33358" y="26315"/>
                    <a:pt x="33625" y="26215"/>
                    <a:pt x="33725" y="26048"/>
                  </a:cubicBezTo>
                  <a:cubicBezTo>
                    <a:pt x="33895" y="25814"/>
                    <a:pt x="34162" y="25674"/>
                    <a:pt x="34436" y="25674"/>
                  </a:cubicBezTo>
                  <a:cubicBezTo>
                    <a:pt x="34591" y="25674"/>
                    <a:pt x="34748" y="25719"/>
                    <a:pt x="34892" y="25815"/>
                  </a:cubicBezTo>
                  <a:cubicBezTo>
                    <a:pt x="35293" y="26082"/>
                    <a:pt x="35393" y="26582"/>
                    <a:pt x="35126" y="26982"/>
                  </a:cubicBezTo>
                  <a:cubicBezTo>
                    <a:pt x="34759" y="27583"/>
                    <a:pt x="34025" y="27950"/>
                    <a:pt x="33124" y="28016"/>
                  </a:cubicBezTo>
                  <a:cubicBezTo>
                    <a:pt x="33024" y="28027"/>
                    <a:pt x="32928" y="28031"/>
                    <a:pt x="32834" y="28031"/>
                  </a:cubicBezTo>
                  <a:cubicBezTo>
                    <a:pt x="32646" y="28031"/>
                    <a:pt x="32468" y="28016"/>
                    <a:pt x="32290" y="28016"/>
                  </a:cubicBezTo>
                  <a:lnTo>
                    <a:pt x="31590" y="28016"/>
                  </a:lnTo>
                  <a:cubicBezTo>
                    <a:pt x="31123" y="28083"/>
                    <a:pt x="30623" y="28250"/>
                    <a:pt x="30122" y="28450"/>
                  </a:cubicBezTo>
                  <a:cubicBezTo>
                    <a:pt x="29989" y="28517"/>
                    <a:pt x="29855" y="28550"/>
                    <a:pt x="29755" y="28617"/>
                  </a:cubicBezTo>
                  <a:cubicBezTo>
                    <a:pt x="28554" y="29050"/>
                    <a:pt x="27320" y="29317"/>
                    <a:pt x="26153" y="29617"/>
                  </a:cubicBezTo>
                  <a:lnTo>
                    <a:pt x="21616" y="30652"/>
                  </a:lnTo>
                  <a:cubicBezTo>
                    <a:pt x="22450" y="32119"/>
                    <a:pt x="23284" y="33654"/>
                    <a:pt x="23751" y="35355"/>
                  </a:cubicBezTo>
                  <a:cubicBezTo>
                    <a:pt x="24351" y="37590"/>
                    <a:pt x="24185" y="39725"/>
                    <a:pt x="23251" y="41393"/>
                  </a:cubicBezTo>
                  <a:cubicBezTo>
                    <a:pt x="22850" y="42126"/>
                    <a:pt x="22317" y="42727"/>
                    <a:pt x="21816" y="43294"/>
                  </a:cubicBezTo>
                  <a:cubicBezTo>
                    <a:pt x="21516" y="43627"/>
                    <a:pt x="21216" y="43961"/>
                    <a:pt x="20982" y="44328"/>
                  </a:cubicBezTo>
                  <a:cubicBezTo>
                    <a:pt x="20749" y="44628"/>
                    <a:pt x="20549" y="44928"/>
                    <a:pt x="20349" y="45262"/>
                  </a:cubicBezTo>
                  <a:cubicBezTo>
                    <a:pt x="19948" y="45896"/>
                    <a:pt x="19515" y="46563"/>
                    <a:pt x="18948" y="47130"/>
                  </a:cubicBezTo>
                  <a:cubicBezTo>
                    <a:pt x="17880" y="48164"/>
                    <a:pt x="16512" y="48698"/>
                    <a:pt x="15212" y="49198"/>
                  </a:cubicBezTo>
                  <a:cubicBezTo>
                    <a:pt x="14111" y="49598"/>
                    <a:pt x="13043" y="49999"/>
                    <a:pt x="12243" y="50699"/>
                  </a:cubicBezTo>
                  <a:cubicBezTo>
                    <a:pt x="11442" y="51366"/>
                    <a:pt x="10875" y="52367"/>
                    <a:pt x="10708" y="53435"/>
                  </a:cubicBezTo>
                  <a:cubicBezTo>
                    <a:pt x="10642" y="53868"/>
                    <a:pt x="10308" y="54168"/>
                    <a:pt x="9874" y="54168"/>
                  </a:cubicBezTo>
                  <a:cubicBezTo>
                    <a:pt x="9841" y="54168"/>
                    <a:pt x="9808" y="54168"/>
                    <a:pt x="9774" y="54135"/>
                  </a:cubicBezTo>
                  <a:cubicBezTo>
                    <a:pt x="9307" y="54068"/>
                    <a:pt x="8974" y="53668"/>
                    <a:pt x="9040" y="53201"/>
                  </a:cubicBezTo>
                  <a:cubicBezTo>
                    <a:pt x="9274" y="51733"/>
                    <a:pt x="10041" y="50366"/>
                    <a:pt x="11142" y="49398"/>
                  </a:cubicBezTo>
                  <a:cubicBezTo>
                    <a:pt x="12176" y="48531"/>
                    <a:pt x="13410" y="48064"/>
                    <a:pt x="14611" y="47630"/>
                  </a:cubicBezTo>
                  <a:cubicBezTo>
                    <a:pt x="15812" y="47163"/>
                    <a:pt x="16946" y="46730"/>
                    <a:pt x="17747" y="45929"/>
                  </a:cubicBezTo>
                  <a:cubicBezTo>
                    <a:pt x="18214" y="45495"/>
                    <a:pt x="18547" y="44928"/>
                    <a:pt x="18914" y="44361"/>
                  </a:cubicBezTo>
                  <a:cubicBezTo>
                    <a:pt x="18981" y="44261"/>
                    <a:pt x="19048" y="44161"/>
                    <a:pt x="19114" y="44061"/>
                  </a:cubicBezTo>
                  <a:cubicBezTo>
                    <a:pt x="18514" y="43327"/>
                    <a:pt x="17980" y="42593"/>
                    <a:pt x="17446" y="41826"/>
                  </a:cubicBezTo>
                  <a:cubicBezTo>
                    <a:pt x="17180" y="41459"/>
                    <a:pt x="17280" y="40926"/>
                    <a:pt x="17680" y="40659"/>
                  </a:cubicBezTo>
                  <a:cubicBezTo>
                    <a:pt x="17818" y="40558"/>
                    <a:pt x="17980" y="40510"/>
                    <a:pt x="18142" y="40510"/>
                  </a:cubicBezTo>
                  <a:cubicBezTo>
                    <a:pt x="18411" y="40510"/>
                    <a:pt x="18681" y="40643"/>
                    <a:pt x="18847" y="40892"/>
                  </a:cubicBezTo>
                  <a:cubicBezTo>
                    <a:pt x="19248" y="41493"/>
                    <a:pt x="19681" y="42093"/>
                    <a:pt x="20148" y="42660"/>
                  </a:cubicBezTo>
                  <a:cubicBezTo>
                    <a:pt x="20282" y="42493"/>
                    <a:pt x="20415" y="42327"/>
                    <a:pt x="20549" y="42193"/>
                  </a:cubicBezTo>
                  <a:cubicBezTo>
                    <a:pt x="21016" y="41659"/>
                    <a:pt x="21449" y="41126"/>
                    <a:pt x="21783" y="40559"/>
                  </a:cubicBezTo>
                  <a:cubicBezTo>
                    <a:pt x="22750" y="38857"/>
                    <a:pt x="22417" y="36823"/>
                    <a:pt x="22116" y="35789"/>
                  </a:cubicBezTo>
                  <a:cubicBezTo>
                    <a:pt x="21649" y="34121"/>
                    <a:pt x="20749" y="32553"/>
                    <a:pt x="19882" y="31052"/>
                  </a:cubicBezTo>
                  <a:lnTo>
                    <a:pt x="19848" y="31052"/>
                  </a:lnTo>
                  <a:cubicBezTo>
                    <a:pt x="17813" y="31519"/>
                    <a:pt x="15912" y="32086"/>
                    <a:pt x="14978" y="33520"/>
                  </a:cubicBezTo>
                  <a:cubicBezTo>
                    <a:pt x="14544" y="34187"/>
                    <a:pt x="14344" y="34988"/>
                    <a:pt x="14144" y="35855"/>
                  </a:cubicBezTo>
                  <a:cubicBezTo>
                    <a:pt x="14077" y="36189"/>
                    <a:pt x="13977" y="36522"/>
                    <a:pt x="13911" y="36856"/>
                  </a:cubicBezTo>
                  <a:cubicBezTo>
                    <a:pt x="13477" y="38424"/>
                    <a:pt x="12710" y="39891"/>
                    <a:pt x="11709" y="41159"/>
                  </a:cubicBezTo>
                  <a:cubicBezTo>
                    <a:pt x="11142" y="41893"/>
                    <a:pt x="10441" y="42593"/>
                    <a:pt x="9808" y="43227"/>
                  </a:cubicBezTo>
                  <a:cubicBezTo>
                    <a:pt x="8540" y="44495"/>
                    <a:pt x="7339" y="45696"/>
                    <a:pt x="6872" y="47263"/>
                  </a:cubicBezTo>
                  <a:cubicBezTo>
                    <a:pt x="6772" y="47630"/>
                    <a:pt x="6439" y="47864"/>
                    <a:pt x="6072" y="47864"/>
                  </a:cubicBezTo>
                  <a:cubicBezTo>
                    <a:pt x="5972" y="47864"/>
                    <a:pt x="5905" y="47831"/>
                    <a:pt x="5805" y="47797"/>
                  </a:cubicBezTo>
                  <a:cubicBezTo>
                    <a:pt x="5371" y="47664"/>
                    <a:pt x="5138" y="47197"/>
                    <a:pt x="5271" y="46763"/>
                  </a:cubicBezTo>
                  <a:cubicBezTo>
                    <a:pt x="5872" y="44828"/>
                    <a:pt x="7273" y="43427"/>
                    <a:pt x="8607" y="42060"/>
                  </a:cubicBezTo>
                  <a:cubicBezTo>
                    <a:pt x="9274" y="41393"/>
                    <a:pt x="9874" y="40792"/>
                    <a:pt x="10408" y="40092"/>
                  </a:cubicBezTo>
                  <a:cubicBezTo>
                    <a:pt x="11242" y="39024"/>
                    <a:pt x="11909" y="37757"/>
                    <a:pt x="12276" y="36422"/>
                  </a:cubicBezTo>
                  <a:cubicBezTo>
                    <a:pt x="12376" y="36122"/>
                    <a:pt x="12443" y="35789"/>
                    <a:pt x="12510" y="35488"/>
                  </a:cubicBezTo>
                  <a:cubicBezTo>
                    <a:pt x="12510" y="35422"/>
                    <a:pt x="12543" y="35388"/>
                    <a:pt x="12543" y="35355"/>
                  </a:cubicBezTo>
                  <a:lnTo>
                    <a:pt x="12243" y="35355"/>
                  </a:lnTo>
                  <a:cubicBezTo>
                    <a:pt x="11009" y="35355"/>
                    <a:pt x="9741" y="34888"/>
                    <a:pt x="8840" y="33987"/>
                  </a:cubicBezTo>
                  <a:cubicBezTo>
                    <a:pt x="8507" y="33687"/>
                    <a:pt x="8507" y="33153"/>
                    <a:pt x="8807" y="32820"/>
                  </a:cubicBezTo>
                  <a:cubicBezTo>
                    <a:pt x="8982" y="32645"/>
                    <a:pt x="9212" y="32552"/>
                    <a:pt x="9440" y="32552"/>
                  </a:cubicBezTo>
                  <a:cubicBezTo>
                    <a:pt x="9646" y="32552"/>
                    <a:pt x="9849" y="32628"/>
                    <a:pt x="10008" y="32786"/>
                  </a:cubicBezTo>
                  <a:cubicBezTo>
                    <a:pt x="10602" y="33356"/>
                    <a:pt x="11436" y="33668"/>
                    <a:pt x="12249" y="33668"/>
                  </a:cubicBezTo>
                  <a:cubicBezTo>
                    <a:pt x="12531" y="33668"/>
                    <a:pt x="12811" y="33631"/>
                    <a:pt x="13077" y="33554"/>
                  </a:cubicBezTo>
                  <a:cubicBezTo>
                    <a:pt x="13210" y="33220"/>
                    <a:pt x="13377" y="32920"/>
                    <a:pt x="13577" y="32586"/>
                  </a:cubicBezTo>
                  <a:cubicBezTo>
                    <a:pt x="14845" y="30618"/>
                    <a:pt x="17180" y="29951"/>
                    <a:pt x="19481" y="29417"/>
                  </a:cubicBezTo>
                  <a:lnTo>
                    <a:pt x="25752" y="27950"/>
                  </a:lnTo>
                  <a:cubicBezTo>
                    <a:pt x="26887" y="27716"/>
                    <a:pt x="28054" y="27416"/>
                    <a:pt x="29121" y="27016"/>
                  </a:cubicBezTo>
                  <a:cubicBezTo>
                    <a:pt x="29689" y="25181"/>
                    <a:pt x="30055" y="23280"/>
                    <a:pt x="30189" y="21345"/>
                  </a:cubicBezTo>
                  <a:cubicBezTo>
                    <a:pt x="30221" y="20898"/>
                    <a:pt x="30589" y="20542"/>
                    <a:pt x="31031" y="20542"/>
                  </a:cubicBezTo>
                  <a:close/>
                  <a:moveTo>
                    <a:pt x="33594" y="35646"/>
                  </a:moveTo>
                  <a:cubicBezTo>
                    <a:pt x="33790" y="35646"/>
                    <a:pt x="34023" y="35700"/>
                    <a:pt x="34292" y="35855"/>
                  </a:cubicBezTo>
                  <a:cubicBezTo>
                    <a:pt x="35726" y="36689"/>
                    <a:pt x="36827" y="38090"/>
                    <a:pt x="37261" y="39691"/>
                  </a:cubicBezTo>
                  <a:cubicBezTo>
                    <a:pt x="37561" y="40725"/>
                    <a:pt x="37594" y="41826"/>
                    <a:pt x="37361" y="42894"/>
                  </a:cubicBezTo>
                  <a:cubicBezTo>
                    <a:pt x="37994" y="42693"/>
                    <a:pt x="38528" y="42560"/>
                    <a:pt x="38795" y="42193"/>
                  </a:cubicBezTo>
                  <a:cubicBezTo>
                    <a:pt x="38955" y="41974"/>
                    <a:pt x="39198" y="41850"/>
                    <a:pt x="39453" y="41850"/>
                  </a:cubicBezTo>
                  <a:cubicBezTo>
                    <a:pt x="39625" y="41850"/>
                    <a:pt x="39802" y="41906"/>
                    <a:pt x="39963" y="42026"/>
                  </a:cubicBezTo>
                  <a:cubicBezTo>
                    <a:pt x="40329" y="42293"/>
                    <a:pt x="40396" y="42827"/>
                    <a:pt x="40129" y="43194"/>
                  </a:cubicBezTo>
                  <a:cubicBezTo>
                    <a:pt x="39529" y="44061"/>
                    <a:pt x="38595" y="44295"/>
                    <a:pt x="37794" y="44528"/>
                  </a:cubicBezTo>
                  <a:cubicBezTo>
                    <a:pt x="37194" y="44695"/>
                    <a:pt x="36627" y="44862"/>
                    <a:pt x="36360" y="45162"/>
                  </a:cubicBezTo>
                  <a:cubicBezTo>
                    <a:pt x="36193" y="45362"/>
                    <a:pt x="36060" y="45662"/>
                    <a:pt x="35960" y="45962"/>
                  </a:cubicBezTo>
                  <a:cubicBezTo>
                    <a:pt x="35793" y="46329"/>
                    <a:pt x="35593" y="46796"/>
                    <a:pt x="35259" y="47163"/>
                  </a:cubicBezTo>
                  <a:cubicBezTo>
                    <a:pt x="36360" y="49098"/>
                    <a:pt x="36727" y="51466"/>
                    <a:pt x="36193" y="53635"/>
                  </a:cubicBezTo>
                  <a:cubicBezTo>
                    <a:pt x="36093" y="54002"/>
                    <a:pt x="35760" y="54268"/>
                    <a:pt x="35359" y="54268"/>
                  </a:cubicBezTo>
                  <a:cubicBezTo>
                    <a:pt x="35293" y="54268"/>
                    <a:pt x="35226" y="54268"/>
                    <a:pt x="35159" y="54235"/>
                  </a:cubicBezTo>
                  <a:cubicBezTo>
                    <a:pt x="34725" y="54135"/>
                    <a:pt x="34459" y="53668"/>
                    <a:pt x="34559" y="53234"/>
                  </a:cubicBezTo>
                  <a:cubicBezTo>
                    <a:pt x="34992" y="51433"/>
                    <a:pt x="34692" y="49465"/>
                    <a:pt x="33725" y="47897"/>
                  </a:cubicBezTo>
                  <a:cubicBezTo>
                    <a:pt x="33645" y="47903"/>
                    <a:pt x="33567" y="47906"/>
                    <a:pt x="33489" y="47906"/>
                  </a:cubicBezTo>
                  <a:cubicBezTo>
                    <a:pt x="33145" y="47906"/>
                    <a:pt x="32823" y="47852"/>
                    <a:pt x="32524" y="47797"/>
                  </a:cubicBezTo>
                  <a:cubicBezTo>
                    <a:pt x="32279" y="47743"/>
                    <a:pt x="32034" y="47688"/>
                    <a:pt x="31825" y="47688"/>
                  </a:cubicBezTo>
                  <a:cubicBezTo>
                    <a:pt x="31778" y="47688"/>
                    <a:pt x="31733" y="47691"/>
                    <a:pt x="31690" y="47697"/>
                  </a:cubicBezTo>
                  <a:cubicBezTo>
                    <a:pt x="30923" y="47764"/>
                    <a:pt x="30322" y="48531"/>
                    <a:pt x="29689" y="49365"/>
                  </a:cubicBezTo>
                  <a:cubicBezTo>
                    <a:pt x="29588" y="49498"/>
                    <a:pt x="29488" y="49632"/>
                    <a:pt x="29355" y="49765"/>
                  </a:cubicBezTo>
                  <a:cubicBezTo>
                    <a:pt x="28288" y="51133"/>
                    <a:pt x="25852" y="53134"/>
                    <a:pt x="23517" y="53234"/>
                  </a:cubicBezTo>
                  <a:cubicBezTo>
                    <a:pt x="23517" y="53234"/>
                    <a:pt x="23517" y="53234"/>
                    <a:pt x="23517" y="53268"/>
                  </a:cubicBezTo>
                  <a:cubicBezTo>
                    <a:pt x="23317" y="54969"/>
                    <a:pt x="22517" y="56503"/>
                    <a:pt x="21783" y="57771"/>
                  </a:cubicBezTo>
                  <a:cubicBezTo>
                    <a:pt x="21616" y="58038"/>
                    <a:pt x="21349" y="58205"/>
                    <a:pt x="21049" y="58205"/>
                  </a:cubicBezTo>
                  <a:cubicBezTo>
                    <a:pt x="20916" y="58205"/>
                    <a:pt x="20749" y="58138"/>
                    <a:pt x="20615" y="58071"/>
                  </a:cubicBezTo>
                  <a:cubicBezTo>
                    <a:pt x="20215" y="57838"/>
                    <a:pt x="20082" y="57304"/>
                    <a:pt x="20315" y="56904"/>
                  </a:cubicBezTo>
                  <a:cubicBezTo>
                    <a:pt x="20982" y="55803"/>
                    <a:pt x="21683" y="54469"/>
                    <a:pt x="21850" y="53034"/>
                  </a:cubicBezTo>
                  <a:cubicBezTo>
                    <a:pt x="22016" y="51667"/>
                    <a:pt x="21583" y="50366"/>
                    <a:pt x="20749" y="49632"/>
                  </a:cubicBezTo>
                  <a:cubicBezTo>
                    <a:pt x="20415" y="49332"/>
                    <a:pt x="20382" y="48798"/>
                    <a:pt x="20682" y="48431"/>
                  </a:cubicBezTo>
                  <a:cubicBezTo>
                    <a:pt x="20862" y="48251"/>
                    <a:pt x="21100" y="48158"/>
                    <a:pt x="21334" y="48158"/>
                  </a:cubicBezTo>
                  <a:cubicBezTo>
                    <a:pt x="21533" y="48158"/>
                    <a:pt x="21729" y="48226"/>
                    <a:pt x="21883" y="48364"/>
                  </a:cubicBezTo>
                  <a:cubicBezTo>
                    <a:pt x="22750" y="49165"/>
                    <a:pt x="23317" y="50266"/>
                    <a:pt x="23517" y="51533"/>
                  </a:cubicBezTo>
                  <a:cubicBezTo>
                    <a:pt x="24952" y="51466"/>
                    <a:pt x="26953" y="50099"/>
                    <a:pt x="28054" y="48731"/>
                  </a:cubicBezTo>
                  <a:cubicBezTo>
                    <a:pt x="28154" y="48598"/>
                    <a:pt x="28254" y="48464"/>
                    <a:pt x="28354" y="48331"/>
                  </a:cubicBezTo>
                  <a:cubicBezTo>
                    <a:pt x="29121" y="47364"/>
                    <a:pt x="30055" y="46129"/>
                    <a:pt x="31557" y="45996"/>
                  </a:cubicBezTo>
                  <a:cubicBezTo>
                    <a:pt x="31620" y="45991"/>
                    <a:pt x="31684" y="45989"/>
                    <a:pt x="31746" y="45989"/>
                  </a:cubicBezTo>
                  <a:cubicBezTo>
                    <a:pt x="32141" y="45989"/>
                    <a:pt x="32507" y="46072"/>
                    <a:pt x="32824" y="46129"/>
                  </a:cubicBezTo>
                  <a:cubicBezTo>
                    <a:pt x="33094" y="46156"/>
                    <a:pt x="33320" y="46205"/>
                    <a:pt x="33503" y="46205"/>
                  </a:cubicBezTo>
                  <a:cubicBezTo>
                    <a:pt x="33546" y="46205"/>
                    <a:pt x="33586" y="46202"/>
                    <a:pt x="33625" y="46196"/>
                  </a:cubicBezTo>
                  <a:cubicBezTo>
                    <a:pt x="33725" y="46129"/>
                    <a:pt x="33858" y="46096"/>
                    <a:pt x="33958" y="46063"/>
                  </a:cubicBezTo>
                  <a:cubicBezTo>
                    <a:pt x="34125" y="45929"/>
                    <a:pt x="34258" y="45629"/>
                    <a:pt x="34392" y="45295"/>
                  </a:cubicBezTo>
                  <a:cubicBezTo>
                    <a:pt x="34559" y="44895"/>
                    <a:pt x="34759" y="44428"/>
                    <a:pt x="35092" y="44061"/>
                  </a:cubicBezTo>
                  <a:cubicBezTo>
                    <a:pt x="35126" y="44028"/>
                    <a:pt x="35159" y="43961"/>
                    <a:pt x="35192" y="43928"/>
                  </a:cubicBezTo>
                  <a:cubicBezTo>
                    <a:pt x="35226" y="43861"/>
                    <a:pt x="35259" y="43794"/>
                    <a:pt x="35293" y="43728"/>
                  </a:cubicBezTo>
                  <a:cubicBezTo>
                    <a:pt x="35860" y="42627"/>
                    <a:pt x="35993" y="41326"/>
                    <a:pt x="35659" y="40158"/>
                  </a:cubicBezTo>
                  <a:cubicBezTo>
                    <a:pt x="35326" y="39024"/>
                    <a:pt x="34559" y="38023"/>
                    <a:pt x="33525" y="37390"/>
                  </a:cubicBezTo>
                  <a:cubicBezTo>
                    <a:pt x="33258" y="37390"/>
                    <a:pt x="32958" y="37256"/>
                    <a:pt x="32791" y="37023"/>
                  </a:cubicBezTo>
                  <a:cubicBezTo>
                    <a:pt x="32524" y="36622"/>
                    <a:pt x="32624" y="36089"/>
                    <a:pt x="32991" y="35822"/>
                  </a:cubicBezTo>
                  <a:cubicBezTo>
                    <a:pt x="33125" y="35745"/>
                    <a:pt x="33326" y="35646"/>
                    <a:pt x="33594" y="35646"/>
                  </a:cubicBezTo>
                  <a:close/>
                  <a:moveTo>
                    <a:pt x="4984" y="60825"/>
                  </a:moveTo>
                  <a:cubicBezTo>
                    <a:pt x="5127" y="60825"/>
                    <a:pt x="5271" y="60862"/>
                    <a:pt x="5405" y="60940"/>
                  </a:cubicBezTo>
                  <a:cubicBezTo>
                    <a:pt x="6038" y="61273"/>
                    <a:pt x="6539" y="61740"/>
                    <a:pt x="7006" y="62174"/>
                  </a:cubicBezTo>
                  <a:cubicBezTo>
                    <a:pt x="7306" y="62441"/>
                    <a:pt x="7573" y="62708"/>
                    <a:pt x="7873" y="62908"/>
                  </a:cubicBezTo>
                  <a:cubicBezTo>
                    <a:pt x="8172" y="63126"/>
                    <a:pt x="8827" y="63587"/>
                    <a:pt x="9492" y="63587"/>
                  </a:cubicBezTo>
                  <a:cubicBezTo>
                    <a:pt x="9642" y="63587"/>
                    <a:pt x="9793" y="63564"/>
                    <a:pt x="9941" y="63508"/>
                  </a:cubicBezTo>
                  <a:cubicBezTo>
                    <a:pt x="10208" y="63408"/>
                    <a:pt x="10475" y="63208"/>
                    <a:pt x="10775" y="62975"/>
                  </a:cubicBezTo>
                  <a:cubicBezTo>
                    <a:pt x="11109" y="62708"/>
                    <a:pt x="11476" y="62408"/>
                    <a:pt x="11909" y="62207"/>
                  </a:cubicBezTo>
                  <a:cubicBezTo>
                    <a:pt x="12303" y="62038"/>
                    <a:pt x="12734" y="61953"/>
                    <a:pt x="13164" y="61953"/>
                  </a:cubicBezTo>
                  <a:cubicBezTo>
                    <a:pt x="13753" y="61953"/>
                    <a:pt x="14343" y="62113"/>
                    <a:pt x="14845" y="62441"/>
                  </a:cubicBezTo>
                  <a:cubicBezTo>
                    <a:pt x="15011" y="62541"/>
                    <a:pt x="15178" y="62674"/>
                    <a:pt x="15345" y="62808"/>
                  </a:cubicBezTo>
                  <a:cubicBezTo>
                    <a:pt x="15545" y="62975"/>
                    <a:pt x="15712" y="63108"/>
                    <a:pt x="15879" y="63175"/>
                  </a:cubicBezTo>
                  <a:cubicBezTo>
                    <a:pt x="16312" y="63308"/>
                    <a:pt x="16579" y="63775"/>
                    <a:pt x="16446" y="64209"/>
                  </a:cubicBezTo>
                  <a:cubicBezTo>
                    <a:pt x="16336" y="64566"/>
                    <a:pt x="15999" y="64810"/>
                    <a:pt x="15641" y="64810"/>
                  </a:cubicBezTo>
                  <a:cubicBezTo>
                    <a:pt x="15565" y="64810"/>
                    <a:pt x="15488" y="64799"/>
                    <a:pt x="15412" y="64776"/>
                  </a:cubicBezTo>
                  <a:cubicBezTo>
                    <a:pt x="14945" y="64643"/>
                    <a:pt x="14578" y="64342"/>
                    <a:pt x="14278" y="64109"/>
                  </a:cubicBezTo>
                  <a:cubicBezTo>
                    <a:pt x="14177" y="64009"/>
                    <a:pt x="14044" y="63942"/>
                    <a:pt x="13944" y="63842"/>
                  </a:cubicBezTo>
                  <a:cubicBezTo>
                    <a:pt x="13721" y="63712"/>
                    <a:pt x="13456" y="63644"/>
                    <a:pt x="13196" y="63644"/>
                  </a:cubicBezTo>
                  <a:cubicBezTo>
                    <a:pt x="12990" y="63644"/>
                    <a:pt x="12787" y="63687"/>
                    <a:pt x="12610" y="63775"/>
                  </a:cubicBezTo>
                  <a:cubicBezTo>
                    <a:pt x="12343" y="63875"/>
                    <a:pt x="12109" y="64075"/>
                    <a:pt x="11842" y="64276"/>
                  </a:cubicBezTo>
                  <a:cubicBezTo>
                    <a:pt x="11442" y="64576"/>
                    <a:pt x="11042" y="64909"/>
                    <a:pt x="10508" y="65110"/>
                  </a:cubicBezTo>
                  <a:cubicBezTo>
                    <a:pt x="10408" y="65143"/>
                    <a:pt x="10341" y="65143"/>
                    <a:pt x="10275" y="65176"/>
                  </a:cubicBezTo>
                  <a:cubicBezTo>
                    <a:pt x="10141" y="66511"/>
                    <a:pt x="8974" y="68145"/>
                    <a:pt x="8173" y="68612"/>
                  </a:cubicBezTo>
                  <a:cubicBezTo>
                    <a:pt x="8040" y="68712"/>
                    <a:pt x="7873" y="68745"/>
                    <a:pt x="7740" y="68745"/>
                  </a:cubicBezTo>
                  <a:cubicBezTo>
                    <a:pt x="7439" y="68745"/>
                    <a:pt x="7172" y="68612"/>
                    <a:pt x="7006" y="68379"/>
                  </a:cubicBezTo>
                  <a:cubicBezTo>
                    <a:pt x="6772" y="67978"/>
                    <a:pt x="6872" y="67445"/>
                    <a:pt x="7273" y="67211"/>
                  </a:cubicBezTo>
                  <a:cubicBezTo>
                    <a:pt x="7773" y="66911"/>
                    <a:pt x="8473" y="65743"/>
                    <a:pt x="8573" y="65143"/>
                  </a:cubicBezTo>
                  <a:cubicBezTo>
                    <a:pt x="8006" y="64976"/>
                    <a:pt x="7406" y="64676"/>
                    <a:pt x="6839" y="64242"/>
                  </a:cubicBezTo>
                  <a:cubicBezTo>
                    <a:pt x="6505" y="63975"/>
                    <a:pt x="6205" y="63709"/>
                    <a:pt x="5905" y="63442"/>
                  </a:cubicBezTo>
                  <a:cubicBezTo>
                    <a:pt x="5438" y="63041"/>
                    <a:pt x="5038" y="62641"/>
                    <a:pt x="4571" y="62374"/>
                  </a:cubicBezTo>
                  <a:cubicBezTo>
                    <a:pt x="4170" y="62141"/>
                    <a:pt x="4037" y="61640"/>
                    <a:pt x="4270" y="61240"/>
                  </a:cubicBezTo>
                  <a:cubicBezTo>
                    <a:pt x="4426" y="60973"/>
                    <a:pt x="4700" y="60825"/>
                    <a:pt x="4984" y="60825"/>
                  </a:cubicBezTo>
                  <a:close/>
                  <a:moveTo>
                    <a:pt x="30959" y="56101"/>
                  </a:moveTo>
                  <a:cubicBezTo>
                    <a:pt x="30980" y="56101"/>
                    <a:pt x="31001" y="56102"/>
                    <a:pt x="31023" y="56103"/>
                  </a:cubicBezTo>
                  <a:cubicBezTo>
                    <a:pt x="31490" y="56136"/>
                    <a:pt x="31823" y="56570"/>
                    <a:pt x="31790" y="57004"/>
                  </a:cubicBezTo>
                  <a:cubicBezTo>
                    <a:pt x="31523" y="59973"/>
                    <a:pt x="29388" y="62341"/>
                    <a:pt x="27787" y="64075"/>
                  </a:cubicBezTo>
                  <a:cubicBezTo>
                    <a:pt x="27253" y="64676"/>
                    <a:pt x="26620" y="65410"/>
                    <a:pt x="25652" y="65743"/>
                  </a:cubicBezTo>
                  <a:cubicBezTo>
                    <a:pt x="25065" y="65957"/>
                    <a:pt x="24478" y="65978"/>
                    <a:pt x="23925" y="65978"/>
                  </a:cubicBezTo>
                  <a:cubicBezTo>
                    <a:pt x="23787" y="65978"/>
                    <a:pt x="23651" y="65977"/>
                    <a:pt x="23517" y="65977"/>
                  </a:cubicBezTo>
                  <a:cubicBezTo>
                    <a:pt x="23334" y="65965"/>
                    <a:pt x="23156" y="65957"/>
                    <a:pt x="22983" y="65957"/>
                  </a:cubicBezTo>
                  <a:cubicBezTo>
                    <a:pt x="22684" y="65957"/>
                    <a:pt x="22404" y="65980"/>
                    <a:pt x="22150" y="66044"/>
                  </a:cubicBezTo>
                  <a:cubicBezTo>
                    <a:pt x="21516" y="66210"/>
                    <a:pt x="20882" y="66711"/>
                    <a:pt x="20248" y="67545"/>
                  </a:cubicBezTo>
                  <a:cubicBezTo>
                    <a:pt x="20048" y="67845"/>
                    <a:pt x="19848" y="68145"/>
                    <a:pt x="19648" y="68445"/>
                  </a:cubicBezTo>
                  <a:cubicBezTo>
                    <a:pt x="19281" y="69012"/>
                    <a:pt x="18914" y="69579"/>
                    <a:pt x="18414" y="70113"/>
                  </a:cubicBezTo>
                  <a:cubicBezTo>
                    <a:pt x="17113" y="71547"/>
                    <a:pt x="15178" y="72348"/>
                    <a:pt x="13243" y="72348"/>
                  </a:cubicBezTo>
                  <a:cubicBezTo>
                    <a:pt x="12610" y="72348"/>
                    <a:pt x="11943" y="72248"/>
                    <a:pt x="11309" y="72048"/>
                  </a:cubicBezTo>
                  <a:cubicBezTo>
                    <a:pt x="10842" y="71914"/>
                    <a:pt x="10608" y="71447"/>
                    <a:pt x="10742" y="71014"/>
                  </a:cubicBezTo>
                  <a:cubicBezTo>
                    <a:pt x="10850" y="70635"/>
                    <a:pt x="11178" y="70409"/>
                    <a:pt x="11548" y="70409"/>
                  </a:cubicBezTo>
                  <a:cubicBezTo>
                    <a:pt x="11633" y="70409"/>
                    <a:pt x="11721" y="70422"/>
                    <a:pt x="11809" y="70447"/>
                  </a:cubicBezTo>
                  <a:cubicBezTo>
                    <a:pt x="12271" y="70590"/>
                    <a:pt x="12759" y="70658"/>
                    <a:pt x="13251" y="70658"/>
                  </a:cubicBezTo>
                  <a:cubicBezTo>
                    <a:pt x="14711" y="70658"/>
                    <a:pt x="16206" y="70052"/>
                    <a:pt x="17180" y="68979"/>
                  </a:cubicBezTo>
                  <a:cubicBezTo>
                    <a:pt x="17580" y="68545"/>
                    <a:pt x="17913" y="68045"/>
                    <a:pt x="18247" y="67511"/>
                  </a:cubicBezTo>
                  <a:cubicBezTo>
                    <a:pt x="18447" y="67211"/>
                    <a:pt x="18681" y="66877"/>
                    <a:pt x="18914" y="66544"/>
                  </a:cubicBezTo>
                  <a:cubicBezTo>
                    <a:pt x="19781" y="65376"/>
                    <a:pt x="20715" y="64676"/>
                    <a:pt x="21750" y="64409"/>
                  </a:cubicBezTo>
                  <a:cubicBezTo>
                    <a:pt x="21783" y="64409"/>
                    <a:pt x="21816" y="64409"/>
                    <a:pt x="21816" y="64376"/>
                  </a:cubicBezTo>
                  <a:cubicBezTo>
                    <a:pt x="22250" y="63408"/>
                    <a:pt x="22450" y="62308"/>
                    <a:pt x="22417" y="61207"/>
                  </a:cubicBezTo>
                  <a:cubicBezTo>
                    <a:pt x="22417" y="60740"/>
                    <a:pt x="22784" y="60373"/>
                    <a:pt x="23251" y="60373"/>
                  </a:cubicBezTo>
                  <a:cubicBezTo>
                    <a:pt x="23270" y="60371"/>
                    <a:pt x="23290" y="60371"/>
                    <a:pt x="23309" y="60371"/>
                  </a:cubicBezTo>
                  <a:cubicBezTo>
                    <a:pt x="23748" y="60371"/>
                    <a:pt x="24086" y="60726"/>
                    <a:pt x="24118" y="61173"/>
                  </a:cubicBezTo>
                  <a:cubicBezTo>
                    <a:pt x="24118" y="62241"/>
                    <a:pt x="23984" y="63308"/>
                    <a:pt x="23651" y="64309"/>
                  </a:cubicBezTo>
                  <a:cubicBezTo>
                    <a:pt x="24185" y="64309"/>
                    <a:pt x="24685" y="64309"/>
                    <a:pt x="25085" y="64176"/>
                  </a:cubicBezTo>
                  <a:cubicBezTo>
                    <a:pt x="25652" y="63975"/>
                    <a:pt x="26119" y="63442"/>
                    <a:pt x="26553" y="62975"/>
                  </a:cubicBezTo>
                  <a:cubicBezTo>
                    <a:pt x="28388" y="60940"/>
                    <a:pt x="29922" y="59072"/>
                    <a:pt x="30122" y="56870"/>
                  </a:cubicBezTo>
                  <a:cubicBezTo>
                    <a:pt x="30154" y="56425"/>
                    <a:pt x="30520" y="56101"/>
                    <a:pt x="30959" y="56101"/>
                  </a:cubicBezTo>
                  <a:close/>
                  <a:moveTo>
                    <a:pt x="45296" y="0"/>
                  </a:moveTo>
                  <a:cubicBezTo>
                    <a:pt x="44450" y="0"/>
                    <a:pt x="43589" y="210"/>
                    <a:pt x="42865" y="497"/>
                  </a:cubicBezTo>
                  <a:cubicBezTo>
                    <a:pt x="40897" y="1331"/>
                    <a:pt x="39195" y="2932"/>
                    <a:pt x="38261" y="4866"/>
                  </a:cubicBezTo>
                  <a:cubicBezTo>
                    <a:pt x="37761" y="5834"/>
                    <a:pt x="37461" y="6901"/>
                    <a:pt x="37161" y="8035"/>
                  </a:cubicBezTo>
                  <a:cubicBezTo>
                    <a:pt x="36960" y="8769"/>
                    <a:pt x="36760" y="9503"/>
                    <a:pt x="36493" y="10204"/>
                  </a:cubicBezTo>
                  <a:cubicBezTo>
                    <a:pt x="35626" y="12672"/>
                    <a:pt x="34258" y="14307"/>
                    <a:pt x="32524" y="15040"/>
                  </a:cubicBezTo>
                  <a:cubicBezTo>
                    <a:pt x="31390" y="15474"/>
                    <a:pt x="30222" y="15507"/>
                    <a:pt x="29121" y="15541"/>
                  </a:cubicBezTo>
                  <a:lnTo>
                    <a:pt x="28755" y="15574"/>
                  </a:lnTo>
                  <a:cubicBezTo>
                    <a:pt x="26887" y="15641"/>
                    <a:pt x="24485" y="15874"/>
                    <a:pt x="22617" y="17109"/>
                  </a:cubicBezTo>
                  <a:cubicBezTo>
                    <a:pt x="21516" y="17809"/>
                    <a:pt x="20615" y="18876"/>
                    <a:pt x="19681" y="19977"/>
                  </a:cubicBezTo>
                  <a:lnTo>
                    <a:pt x="19348" y="20378"/>
                  </a:lnTo>
                  <a:cubicBezTo>
                    <a:pt x="14244" y="26315"/>
                    <a:pt x="9174" y="29517"/>
                    <a:pt x="3837" y="30151"/>
                  </a:cubicBezTo>
                  <a:cubicBezTo>
                    <a:pt x="3470" y="30185"/>
                    <a:pt x="3136" y="30218"/>
                    <a:pt x="2836" y="30218"/>
                  </a:cubicBezTo>
                  <a:cubicBezTo>
                    <a:pt x="2502" y="30218"/>
                    <a:pt x="2202" y="30185"/>
                    <a:pt x="1935" y="30151"/>
                  </a:cubicBezTo>
                  <a:cubicBezTo>
                    <a:pt x="1902" y="30218"/>
                    <a:pt x="1835" y="30285"/>
                    <a:pt x="1735" y="30351"/>
                  </a:cubicBezTo>
                  <a:cubicBezTo>
                    <a:pt x="968" y="30852"/>
                    <a:pt x="434" y="31786"/>
                    <a:pt x="201" y="32920"/>
                  </a:cubicBezTo>
                  <a:cubicBezTo>
                    <a:pt x="1" y="34087"/>
                    <a:pt x="167" y="35355"/>
                    <a:pt x="334" y="36322"/>
                  </a:cubicBezTo>
                  <a:cubicBezTo>
                    <a:pt x="501" y="37290"/>
                    <a:pt x="801" y="38557"/>
                    <a:pt x="1435" y="39625"/>
                  </a:cubicBezTo>
                  <a:cubicBezTo>
                    <a:pt x="2035" y="40625"/>
                    <a:pt x="2903" y="41326"/>
                    <a:pt x="3803" y="41526"/>
                  </a:cubicBezTo>
                  <a:cubicBezTo>
                    <a:pt x="4270" y="41626"/>
                    <a:pt x="4537" y="42093"/>
                    <a:pt x="4437" y="42527"/>
                  </a:cubicBezTo>
                  <a:cubicBezTo>
                    <a:pt x="4337" y="42927"/>
                    <a:pt x="4004" y="43194"/>
                    <a:pt x="3603" y="43194"/>
                  </a:cubicBezTo>
                  <a:cubicBezTo>
                    <a:pt x="3537" y="43194"/>
                    <a:pt x="3503" y="43160"/>
                    <a:pt x="3436" y="43160"/>
                  </a:cubicBezTo>
                  <a:cubicBezTo>
                    <a:pt x="2769" y="43027"/>
                    <a:pt x="2169" y="42727"/>
                    <a:pt x="1602" y="42293"/>
                  </a:cubicBezTo>
                  <a:lnTo>
                    <a:pt x="1602" y="42293"/>
                  </a:lnTo>
                  <a:cubicBezTo>
                    <a:pt x="968" y="44528"/>
                    <a:pt x="1335" y="47063"/>
                    <a:pt x="1802" y="49665"/>
                  </a:cubicBezTo>
                  <a:cubicBezTo>
                    <a:pt x="2035" y="50966"/>
                    <a:pt x="2302" y="52434"/>
                    <a:pt x="3070" y="53535"/>
                  </a:cubicBezTo>
                  <a:cubicBezTo>
                    <a:pt x="3581" y="54235"/>
                    <a:pt x="4462" y="54848"/>
                    <a:pt x="5344" y="54848"/>
                  </a:cubicBezTo>
                  <a:cubicBezTo>
                    <a:pt x="5555" y="54848"/>
                    <a:pt x="5766" y="54813"/>
                    <a:pt x="5972" y="54735"/>
                  </a:cubicBezTo>
                  <a:cubicBezTo>
                    <a:pt x="6067" y="54699"/>
                    <a:pt x="6164" y="54681"/>
                    <a:pt x="6260" y="54681"/>
                  </a:cubicBezTo>
                  <a:cubicBezTo>
                    <a:pt x="6597" y="54681"/>
                    <a:pt x="6909" y="54898"/>
                    <a:pt x="7039" y="55236"/>
                  </a:cubicBezTo>
                  <a:cubicBezTo>
                    <a:pt x="7206" y="55669"/>
                    <a:pt x="6972" y="56170"/>
                    <a:pt x="6539" y="56337"/>
                  </a:cubicBezTo>
                  <a:cubicBezTo>
                    <a:pt x="6138" y="56470"/>
                    <a:pt x="5738" y="56537"/>
                    <a:pt x="5371" y="56537"/>
                  </a:cubicBezTo>
                  <a:cubicBezTo>
                    <a:pt x="4404" y="56537"/>
                    <a:pt x="3436" y="56136"/>
                    <a:pt x="2703" y="55536"/>
                  </a:cubicBezTo>
                  <a:cubicBezTo>
                    <a:pt x="2069" y="56537"/>
                    <a:pt x="1635" y="57671"/>
                    <a:pt x="1468" y="58838"/>
                  </a:cubicBezTo>
                  <a:cubicBezTo>
                    <a:pt x="1335" y="59639"/>
                    <a:pt x="1335" y="60506"/>
                    <a:pt x="1335" y="61273"/>
                  </a:cubicBezTo>
                  <a:cubicBezTo>
                    <a:pt x="1335" y="62408"/>
                    <a:pt x="1368" y="63608"/>
                    <a:pt x="1735" y="64709"/>
                  </a:cubicBezTo>
                  <a:cubicBezTo>
                    <a:pt x="2069" y="65743"/>
                    <a:pt x="2669" y="66544"/>
                    <a:pt x="3436" y="66978"/>
                  </a:cubicBezTo>
                  <a:cubicBezTo>
                    <a:pt x="3514" y="66944"/>
                    <a:pt x="3596" y="66929"/>
                    <a:pt x="3679" y="66929"/>
                  </a:cubicBezTo>
                  <a:cubicBezTo>
                    <a:pt x="3844" y="66929"/>
                    <a:pt x="4015" y="66989"/>
                    <a:pt x="4170" y="67078"/>
                  </a:cubicBezTo>
                  <a:cubicBezTo>
                    <a:pt x="4537" y="67378"/>
                    <a:pt x="4637" y="67878"/>
                    <a:pt x="4370" y="68278"/>
                  </a:cubicBezTo>
                  <a:cubicBezTo>
                    <a:pt x="4137" y="68545"/>
                    <a:pt x="3837" y="68712"/>
                    <a:pt x="3470" y="68712"/>
                  </a:cubicBezTo>
                  <a:cubicBezTo>
                    <a:pt x="3270" y="68712"/>
                    <a:pt x="3036" y="68645"/>
                    <a:pt x="2803" y="68545"/>
                  </a:cubicBezTo>
                  <a:cubicBezTo>
                    <a:pt x="2402" y="68345"/>
                    <a:pt x="2002" y="68078"/>
                    <a:pt x="1668" y="67745"/>
                  </a:cubicBezTo>
                  <a:lnTo>
                    <a:pt x="1668" y="67745"/>
                  </a:lnTo>
                  <a:cubicBezTo>
                    <a:pt x="1835" y="69546"/>
                    <a:pt x="3103" y="71281"/>
                    <a:pt x="3970" y="72281"/>
                  </a:cubicBezTo>
                  <a:cubicBezTo>
                    <a:pt x="5371" y="73882"/>
                    <a:pt x="6739" y="74917"/>
                    <a:pt x="8140" y="75484"/>
                  </a:cubicBezTo>
                  <a:cubicBezTo>
                    <a:pt x="9132" y="75859"/>
                    <a:pt x="10172" y="76013"/>
                    <a:pt x="11232" y="76013"/>
                  </a:cubicBezTo>
                  <a:cubicBezTo>
                    <a:pt x="13560" y="76013"/>
                    <a:pt x="15980" y="75273"/>
                    <a:pt x="18180" y="74516"/>
                  </a:cubicBezTo>
                  <a:cubicBezTo>
                    <a:pt x="20415" y="73749"/>
                    <a:pt x="22784" y="72882"/>
                    <a:pt x="24785" y="71581"/>
                  </a:cubicBezTo>
                  <a:cubicBezTo>
                    <a:pt x="26386" y="70547"/>
                    <a:pt x="27754" y="69246"/>
                    <a:pt x="28855" y="67711"/>
                  </a:cubicBezTo>
                  <a:cubicBezTo>
                    <a:pt x="28921" y="67511"/>
                    <a:pt x="29021" y="67344"/>
                    <a:pt x="29222" y="67211"/>
                  </a:cubicBezTo>
                  <a:cubicBezTo>
                    <a:pt x="29922" y="66177"/>
                    <a:pt x="30522" y="65009"/>
                    <a:pt x="30956" y="63809"/>
                  </a:cubicBezTo>
                  <a:cubicBezTo>
                    <a:pt x="31086" y="63471"/>
                    <a:pt x="31399" y="63254"/>
                    <a:pt x="31751" y="63254"/>
                  </a:cubicBezTo>
                  <a:cubicBezTo>
                    <a:pt x="31851" y="63254"/>
                    <a:pt x="31954" y="63271"/>
                    <a:pt x="32057" y="63308"/>
                  </a:cubicBezTo>
                  <a:cubicBezTo>
                    <a:pt x="32491" y="63475"/>
                    <a:pt x="32691" y="63942"/>
                    <a:pt x="32557" y="64409"/>
                  </a:cubicBezTo>
                  <a:cubicBezTo>
                    <a:pt x="32290" y="65076"/>
                    <a:pt x="31990" y="65777"/>
                    <a:pt x="31657" y="66444"/>
                  </a:cubicBezTo>
                  <a:cubicBezTo>
                    <a:pt x="32857" y="65843"/>
                    <a:pt x="33892" y="64976"/>
                    <a:pt x="34692" y="63909"/>
                  </a:cubicBezTo>
                  <a:cubicBezTo>
                    <a:pt x="35926" y="62207"/>
                    <a:pt x="36427" y="60073"/>
                    <a:pt x="36126" y="58004"/>
                  </a:cubicBezTo>
                  <a:cubicBezTo>
                    <a:pt x="36060" y="57704"/>
                    <a:pt x="36193" y="57371"/>
                    <a:pt x="36460" y="57204"/>
                  </a:cubicBezTo>
                  <a:cubicBezTo>
                    <a:pt x="36600" y="57084"/>
                    <a:pt x="36776" y="57024"/>
                    <a:pt x="36960" y="57024"/>
                  </a:cubicBezTo>
                  <a:cubicBezTo>
                    <a:pt x="37082" y="57024"/>
                    <a:pt x="37207" y="57050"/>
                    <a:pt x="37327" y="57104"/>
                  </a:cubicBezTo>
                  <a:cubicBezTo>
                    <a:pt x="37632" y="57256"/>
                    <a:pt x="37958" y="57322"/>
                    <a:pt x="38287" y="57322"/>
                  </a:cubicBezTo>
                  <a:cubicBezTo>
                    <a:pt x="39039" y="57322"/>
                    <a:pt x="39806" y="56978"/>
                    <a:pt x="40363" y="56537"/>
                  </a:cubicBezTo>
                  <a:cubicBezTo>
                    <a:pt x="41364" y="55736"/>
                    <a:pt x="41997" y="54435"/>
                    <a:pt x="42431" y="53401"/>
                  </a:cubicBezTo>
                  <a:cubicBezTo>
                    <a:pt x="43799" y="50132"/>
                    <a:pt x="44399" y="46596"/>
                    <a:pt x="44266" y="43094"/>
                  </a:cubicBezTo>
                  <a:lnTo>
                    <a:pt x="44266" y="43094"/>
                  </a:lnTo>
                  <a:cubicBezTo>
                    <a:pt x="43699" y="43627"/>
                    <a:pt x="43065" y="44061"/>
                    <a:pt x="42398" y="44328"/>
                  </a:cubicBezTo>
                  <a:cubicBezTo>
                    <a:pt x="42298" y="44395"/>
                    <a:pt x="42164" y="44395"/>
                    <a:pt x="42064" y="44395"/>
                  </a:cubicBezTo>
                  <a:cubicBezTo>
                    <a:pt x="41730" y="44395"/>
                    <a:pt x="41430" y="44228"/>
                    <a:pt x="41297" y="43894"/>
                  </a:cubicBezTo>
                  <a:cubicBezTo>
                    <a:pt x="41097" y="43461"/>
                    <a:pt x="41297" y="42960"/>
                    <a:pt x="41730" y="42794"/>
                  </a:cubicBezTo>
                  <a:cubicBezTo>
                    <a:pt x="43232" y="42126"/>
                    <a:pt x="44466" y="40592"/>
                    <a:pt x="45400" y="38190"/>
                  </a:cubicBezTo>
                  <a:cubicBezTo>
                    <a:pt x="46701" y="34821"/>
                    <a:pt x="47134" y="31185"/>
                    <a:pt x="46734" y="27616"/>
                  </a:cubicBezTo>
                  <a:lnTo>
                    <a:pt x="46734" y="27616"/>
                  </a:lnTo>
                  <a:cubicBezTo>
                    <a:pt x="46634" y="27716"/>
                    <a:pt x="46534" y="27783"/>
                    <a:pt x="46467" y="27883"/>
                  </a:cubicBezTo>
                  <a:cubicBezTo>
                    <a:pt x="45567" y="28784"/>
                    <a:pt x="44666" y="29684"/>
                    <a:pt x="44699" y="30685"/>
                  </a:cubicBezTo>
                  <a:cubicBezTo>
                    <a:pt x="44699" y="31152"/>
                    <a:pt x="44332" y="31552"/>
                    <a:pt x="43899" y="31552"/>
                  </a:cubicBezTo>
                  <a:lnTo>
                    <a:pt x="43865" y="31552"/>
                  </a:lnTo>
                  <a:cubicBezTo>
                    <a:pt x="43398" y="31552"/>
                    <a:pt x="43031" y="31219"/>
                    <a:pt x="42998" y="30752"/>
                  </a:cubicBezTo>
                  <a:cubicBezTo>
                    <a:pt x="42931" y="29017"/>
                    <a:pt x="44232" y="27716"/>
                    <a:pt x="45266" y="26682"/>
                  </a:cubicBezTo>
                  <a:lnTo>
                    <a:pt x="45533" y="26415"/>
                  </a:lnTo>
                  <a:cubicBezTo>
                    <a:pt x="49603" y="22279"/>
                    <a:pt x="51137" y="15241"/>
                    <a:pt x="49202" y="10370"/>
                  </a:cubicBezTo>
                  <a:lnTo>
                    <a:pt x="49202" y="10370"/>
                  </a:lnTo>
                  <a:cubicBezTo>
                    <a:pt x="48449" y="11186"/>
                    <a:pt x="47431" y="11677"/>
                    <a:pt x="46424" y="11677"/>
                  </a:cubicBezTo>
                  <a:cubicBezTo>
                    <a:pt x="46361" y="11677"/>
                    <a:pt x="46297" y="11675"/>
                    <a:pt x="46234" y="11671"/>
                  </a:cubicBezTo>
                  <a:cubicBezTo>
                    <a:pt x="45767" y="11638"/>
                    <a:pt x="45400" y="11271"/>
                    <a:pt x="45433" y="10804"/>
                  </a:cubicBezTo>
                  <a:cubicBezTo>
                    <a:pt x="45465" y="10357"/>
                    <a:pt x="45833" y="10001"/>
                    <a:pt x="46245" y="10001"/>
                  </a:cubicBezTo>
                  <a:cubicBezTo>
                    <a:pt x="46264" y="10001"/>
                    <a:pt x="46282" y="10002"/>
                    <a:pt x="46300" y="10003"/>
                  </a:cubicBezTo>
                  <a:cubicBezTo>
                    <a:pt x="46322" y="10004"/>
                    <a:pt x="46343" y="10005"/>
                    <a:pt x="46364" y="10005"/>
                  </a:cubicBezTo>
                  <a:cubicBezTo>
                    <a:pt x="47304" y="10005"/>
                    <a:pt x="48110" y="9286"/>
                    <a:pt x="48502" y="8536"/>
                  </a:cubicBezTo>
                  <a:cubicBezTo>
                    <a:pt x="49069" y="7535"/>
                    <a:pt x="49136" y="6301"/>
                    <a:pt x="49136" y="5333"/>
                  </a:cubicBezTo>
                  <a:cubicBezTo>
                    <a:pt x="49136" y="3098"/>
                    <a:pt x="48635" y="1564"/>
                    <a:pt x="47601" y="730"/>
                  </a:cubicBezTo>
                  <a:cubicBezTo>
                    <a:pt x="46941" y="202"/>
                    <a:pt x="46125" y="0"/>
                    <a:pt x="45296" y="0"/>
                  </a:cubicBezTo>
                  <a:close/>
                </a:path>
              </a:pathLst>
            </a:custGeom>
            <a:solidFill>
              <a:schemeClr val="accent6"/>
            </a:solidFill>
            <a:ln>
              <a:noFill/>
            </a:ln>
          </p:spPr>
          <p:txBody>
            <a:bodyPr spcFirstLastPara="1" wrap="square" lIns="121900" tIns="121900" rIns="121900" bIns="121900" anchor="ctr" anchorCtr="0">
              <a:noAutofit/>
            </a:bodyPr>
            <a:lstStyle/>
            <a:p>
              <a:endParaRPr sz="2400" dirty="0"/>
            </a:p>
          </p:txBody>
        </p:sp>
        <p:sp>
          <p:nvSpPr>
            <p:cNvPr id="360" name="Google Shape;360;p36"/>
            <p:cNvSpPr/>
            <p:nvPr/>
          </p:nvSpPr>
          <p:spPr>
            <a:xfrm>
              <a:off x="-97212" y="2294963"/>
              <a:ext cx="97163" cy="221663"/>
            </a:xfrm>
            <a:custGeom>
              <a:avLst/>
              <a:gdLst/>
              <a:ahLst/>
              <a:cxnLst/>
              <a:rect l="l" t="t" r="r" b="b"/>
              <a:pathLst>
                <a:path w="7773" h="17733" extrusionOk="0">
                  <a:moveTo>
                    <a:pt x="6859" y="0"/>
                  </a:moveTo>
                  <a:cubicBezTo>
                    <a:pt x="6465" y="0"/>
                    <a:pt x="6125" y="280"/>
                    <a:pt x="6038" y="687"/>
                  </a:cubicBezTo>
                  <a:cubicBezTo>
                    <a:pt x="5905" y="1320"/>
                    <a:pt x="5671" y="1921"/>
                    <a:pt x="5304" y="2455"/>
                  </a:cubicBezTo>
                  <a:cubicBezTo>
                    <a:pt x="5104" y="2755"/>
                    <a:pt x="4904" y="2955"/>
                    <a:pt x="4704" y="3088"/>
                  </a:cubicBezTo>
                  <a:cubicBezTo>
                    <a:pt x="4570" y="3088"/>
                    <a:pt x="4437" y="3155"/>
                    <a:pt x="4303" y="3222"/>
                  </a:cubicBezTo>
                  <a:lnTo>
                    <a:pt x="3870" y="3222"/>
                  </a:lnTo>
                  <a:cubicBezTo>
                    <a:pt x="2936" y="3222"/>
                    <a:pt x="2035" y="3188"/>
                    <a:pt x="1535" y="2688"/>
                  </a:cubicBezTo>
                  <a:cubicBezTo>
                    <a:pt x="1377" y="2513"/>
                    <a:pt x="1155" y="2421"/>
                    <a:pt x="932" y="2421"/>
                  </a:cubicBezTo>
                  <a:cubicBezTo>
                    <a:pt x="729" y="2421"/>
                    <a:pt x="526" y="2496"/>
                    <a:pt x="367" y="2655"/>
                  </a:cubicBezTo>
                  <a:cubicBezTo>
                    <a:pt x="0" y="2988"/>
                    <a:pt x="0" y="3489"/>
                    <a:pt x="334" y="3856"/>
                  </a:cubicBezTo>
                  <a:cubicBezTo>
                    <a:pt x="1235" y="4823"/>
                    <a:pt x="2602" y="4923"/>
                    <a:pt x="3803" y="4923"/>
                  </a:cubicBezTo>
                  <a:cubicBezTo>
                    <a:pt x="3836" y="4890"/>
                    <a:pt x="3836" y="4890"/>
                    <a:pt x="3870" y="4890"/>
                  </a:cubicBezTo>
                  <a:cubicBezTo>
                    <a:pt x="4070" y="4890"/>
                    <a:pt x="4303" y="4890"/>
                    <a:pt x="4570" y="4856"/>
                  </a:cubicBezTo>
                  <a:cubicBezTo>
                    <a:pt x="5337" y="5657"/>
                    <a:pt x="5538" y="6924"/>
                    <a:pt x="5438" y="7925"/>
                  </a:cubicBezTo>
                  <a:cubicBezTo>
                    <a:pt x="5371" y="8926"/>
                    <a:pt x="5071" y="9860"/>
                    <a:pt x="4770" y="10894"/>
                  </a:cubicBezTo>
                  <a:cubicBezTo>
                    <a:pt x="4637" y="11328"/>
                    <a:pt x="4504" y="11761"/>
                    <a:pt x="4370" y="12195"/>
                  </a:cubicBezTo>
                  <a:cubicBezTo>
                    <a:pt x="3836" y="14263"/>
                    <a:pt x="3870" y="15898"/>
                    <a:pt x="4470" y="17232"/>
                  </a:cubicBezTo>
                  <a:cubicBezTo>
                    <a:pt x="4604" y="17565"/>
                    <a:pt x="4904" y="17732"/>
                    <a:pt x="5237" y="17732"/>
                  </a:cubicBezTo>
                  <a:cubicBezTo>
                    <a:pt x="5337" y="17732"/>
                    <a:pt x="5471" y="17732"/>
                    <a:pt x="5571" y="17666"/>
                  </a:cubicBezTo>
                  <a:cubicBezTo>
                    <a:pt x="6005" y="17499"/>
                    <a:pt x="6171" y="16998"/>
                    <a:pt x="6005" y="16565"/>
                  </a:cubicBezTo>
                  <a:cubicBezTo>
                    <a:pt x="5571" y="15564"/>
                    <a:pt x="5571" y="14330"/>
                    <a:pt x="6005" y="12662"/>
                  </a:cubicBezTo>
                  <a:cubicBezTo>
                    <a:pt x="6105" y="12228"/>
                    <a:pt x="6238" y="11795"/>
                    <a:pt x="6372" y="11394"/>
                  </a:cubicBezTo>
                  <a:cubicBezTo>
                    <a:pt x="6705" y="10327"/>
                    <a:pt x="7039" y="9226"/>
                    <a:pt x="7105" y="8092"/>
                  </a:cubicBezTo>
                  <a:cubicBezTo>
                    <a:pt x="7239" y="6524"/>
                    <a:pt x="6872" y="5123"/>
                    <a:pt x="6138" y="4089"/>
                  </a:cubicBezTo>
                  <a:cubicBezTo>
                    <a:pt x="6338" y="3889"/>
                    <a:pt x="6538" y="3655"/>
                    <a:pt x="6738" y="3389"/>
                  </a:cubicBezTo>
                  <a:cubicBezTo>
                    <a:pt x="7205" y="2655"/>
                    <a:pt x="7539" y="1854"/>
                    <a:pt x="7706" y="1020"/>
                  </a:cubicBezTo>
                  <a:cubicBezTo>
                    <a:pt x="7773" y="553"/>
                    <a:pt x="7472" y="120"/>
                    <a:pt x="7039" y="20"/>
                  </a:cubicBezTo>
                  <a:cubicBezTo>
                    <a:pt x="6978" y="7"/>
                    <a:pt x="6918" y="0"/>
                    <a:pt x="6859" y="0"/>
                  </a:cubicBezTo>
                  <a:close/>
                </a:path>
              </a:pathLst>
            </a:custGeom>
            <a:solidFill>
              <a:srgbClr val="D0A4EB"/>
            </a:solidFill>
            <a:ln>
              <a:noFill/>
            </a:ln>
          </p:spPr>
          <p:txBody>
            <a:bodyPr spcFirstLastPara="1" wrap="square" lIns="121900" tIns="121900" rIns="121900" bIns="121900" anchor="ctr" anchorCtr="0">
              <a:noAutofit/>
            </a:bodyPr>
            <a:lstStyle/>
            <a:p>
              <a:endParaRPr sz="2400" dirty="0"/>
            </a:p>
          </p:txBody>
        </p:sp>
        <p:sp>
          <p:nvSpPr>
            <p:cNvPr id="361" name="Google Shape;361;p36"/>
            <p:cNvSpPr/>
            <p:nvPr/>
          </p:nvSpPr>
          <p:spPr>
            <a:xfrm>
              <a:off x="-260250" y="2530888"/>
              <a:ext cx="49638" cy="156688"/>
            </a:xfrm>
            <a:custGeom>
              <a:avLst/>
              <a:gdLst/>
              <a:ahLst/>
              <a:cxnLst/>
              <a:rect l="l" t="t" r="r" b="b"/>
              <a:pathLst>
                <a:path w="3971" h="12535" extrusionOk="0">
                  <a:moveTo>
                    <a:pt x="2133" y="0"/>
                  </a:moveTo>
                  <a:cubicBezTo>
                    <a:pt x="1996" y="0"/>
                    <a:pt x="1859" y="30"/>
                    <a:pt x="1735" y="92"/>
                  </a:cubicBezTo>
                  <a:cubicBezTo>
                    <a:pt x="1335" y="326"/>
                    <a:pt x="1202" y="860"/>
                    <a:pt x="1435" y="1260"/>
                  </a:cubicBezTo>
                  <a:cubicBezTo>
                    <a:pt x="2169" y="2528"/>
                    <a:pt x="2236" y="4162"/>
                    <a:pt x="1602" y="5530"/>
                  </a:cubicBezTo>
                  <a:cubicBezTo>
                    <a:pt x="1468" y="5763"/>
                    <a:pt x="1335" y="5997"/>
                    <a:pt x="1202" y="6264"/>
                  </a:cubicBezTo>
                  <a:cubicBezTo>
                    <a:pt x="1001" y="6597"/>
                    <a:pt x="768" y="6964"/>
                    <a:pt x="634" y="7364"/>
                  </a:cubicBezTo>
                  <a:cubicBezTo>
                    <a:pt x="1" y="8899"/>
                    <a:pt x="134" y="10733"/>
                    <a:pt x="1035" y="12134"/>
                  </a:cubicBezTo>
                  <a:cubicBezTo>
                    <a:pt x="1168" y="12401"/>
                    <a:pt x="1468" y="12535"/>
                    <a:pt x="1735" y="12535"/>
                  </a:cubicBezTo>
                  <a:cubicBezTo>
                    <a:pt x="1869" y="12535"/>
                    <a:pt x="2035" y="12501"/>
                    <a:pt x="2169" y="12401"/>
                  </a:cubicBezTo>
                  <a:cubicBezTo>
                    <a:pt x="2569" y="12168"/>
                    <a:pt x="2703" y="11634"/>
                    <a:pt x="2436" y="11234"/>
                  </a:cubicBezTo>
                  <a:cubicBezTo>
                    <a:pt x="1835" y="10300"/>
                    <a:pt x="1735" y="9066"/>
                    <a:pt x="2169" y="7998"/>
                  </a:cubicBezTo>
                  <a:cubicBezTo>
                    <a:pt x="2302" y="7698"/>
                    <a:pt x="2469" y="7431"/>
                    <a:pt x="2636" y="7097"/>
                  </a:cubicBezTo>
                  <a:cubicBezTo>
                    <a:pt x="2803" y="6831"/>
                    <a:pt x="2969" y="6530"/>
                    <a:pt x="3103" y="6230"/>
                  </a:cubicBezTo>
                  <a:cubicBezTo>
                    <a:pt x="3970" y="4396"/>
                    <a:pt x="3870" y="2194"/>
                    <a:pt x="2903" y="426"/>
                  </a:cubicBezTo>
                  <a:cubicBezTo>
                    <a:pt x="2742" y="150"/>
                    <a:pt x="2437" y="0"/>
                    <a:pt x="2133" y="0"/>
                  </a:cubicBezTo>
                  <a:close/>
                </a:path>
              </a:pathLst>
            </a:custGeom>
            <a:solidFill>
              <a:srgbClr val="D0A4EB"/>
            </a:solidFill>
            <a:ln>
              <a:noFill/>
            </a:ln>
          </p:spPr>
          <p:txBody>
            <a:bodyPr spcFirstLastPara="1" wrap="square" lIns="121900" tIns="121900" rIns="121900" bIns="121900" anchor="ctr" anchorCtr="0">
              <a:noAutofit/>
            </a:bodyPr>
            <a:lstStyle/>
            <a:p>
              <a:endParaRPr sz="2400" dirty="0"/>
            </a:p>
          </p:txBody>
        </p:sp>
        <p:sp>
          <p:nvSpPr>
            <p:cNvPr id="362" name="Google Shape;362;p36"/>
            <p:cNvSpPr/>
            <p:nvPr/>
          </p:nvSpPr>
          <p:spPr>
            <a:xfrm>
              <a:off x="-69275" y="2562688"/>
              <a:ext cx="50875" cy="164500"/>
            </a:xfrm>
            <a:custGeom>
              <a:avLst/>
              <a:gdLst/>
              <a:ahLst/>
              <a:cxnLst/>
              <a:rect l="l" t="t" r="r" b="b"/>
              <a:pathLst>
                <a:path w="4070" h="13160" extrusionOk="0">
                  <a:moveTo>
                    <a:pt x="3140" y="0"/>
                  </a:moveTo>
                  <a:cubicBezTo>
                    <a:pt x="2927" y="0"/>
                    <a:pt x="2719" y="84"/>
                    <a:pt x="2569" y="250"/>
                  </a:cubicBezTo>
                  <a:cubicBezTo>
                    <a:pt x="634" y="2185"/>
                    <a:pt x="0" y="5221"/>
                    <a:pt x="934" y="7756"/>
                  </a:cubicBezTo>
                  <a:cubicBezTo>
                    <a:pt x="1034" y="8056"/>
                    <a:pt x="1168" y="8323"/>
                    <a:pt x="1301" y="8623"/>
                  </a:cubicBezTo>
                  <a:cubicBezTo>
                    <a:pt x="1435" y="8957"/>
                    <a:pt x="1568" y="9257"/>
                    <a:pt x="1668" y="9590"/>
                  </a:cubicBezTo>
                  <a:cubicBezTo>
                    <a:pt x="1935" y="10391"/>
                    <a:pt x="1902" y="11225"/>
                    <a:pt x="1601" y="12025"/>
                  </a:cubicBezTo>
                  <a:cubicBezTo>
                    <a:pt x="1468" y="12459"/>
                    <a:pt x="1701" y="12926"/>
                    <a:pt x="2135" y="13093"/>
                  </a:cubicBezTo>
                  <a:cubicBezTo>
                    <a:pt x="2235" y="13126"/>
                    <a:pt x="2302" y="13160"/>
                    <a:pt x="2402" y="13160"/>
                  </a:cubicBezTo>
                  <a:cubicBezTo>
                    <a:pt x="2736" y="13160"/>
                    <a:pt x="3069" y="12926"/>
                    <a:pt x="3203" y="12593"/>
                  </a:cubicBezTo>
                  <a:cubicBezTo>
                    <a:pt x="3603" y="11458"/>
                    <a:pt x="3636" y="10224"/>
                    <a:pt x="3269" y="9090"/>
                  </a:cubicBezTo>
                  <a:cubicBezTo>
                    <a:pt x="3169" y="8690"/>
                    <a:pt x="3002" y="8289"/>
                    <a:pt x="2836" y="7923"/>
                  </a:cubicBezTo>
                  <a:cubicBezTo>
                    <a:pt x="2702" y="7656"/>
                    <a:pt x="2602" y="7422"/>
                    <a:pt x="2502" y="7189"/>
                  </a:cubicBezTo>
                  <a:cubicBezTo>
                    <a:pt x="1802" y="5254"/>
                    <a:pt x="2335" y="2886"/>
                    <a:pt x="3770" y="1451"/>
                  </a:cubicBezTo>
                  <a:cubicBezTo>
                    <a:pt x="4070" y="1118"/>
                    <a:pt x="4070" y="584"/>
                    <a:pt x="3736" y="250"/>
                  </a:cubicBezTo>
                  <a:cubicBezTo>
                    <a:pt x="3569" y="84"/>
                    <a:pt x="3353" y="0"/>
                    <a:pt x="3140" y="0"/>
                  </a:cubicBezTo>
                  <a:close/>
                </a:path>
              </a:pathLst>
            </a:custGeom>
            <a:solidFill>
              <a:srgbClr val="D0A4EB"/>
            </a:solidFill>
            <a:ln>
              <a:noFill/>
            </a:ln>
          </p:spPr>
          <p:txBody>
            <a:bodyPr spcFirstLastPara="1" wrap="square" lIns="121900" tIns="121900" rIns="121900" bIns="121900" anchor="ctr" anchorCtr="0">
              <a:noAutofit/>
            </a:bodyPr>
            <a:lstStyle/>
            <a:p>
              <a:endParaRPr sz="2400" dirty="0"/>
            </a:p>
          </p:txBody>
        </p:sp>
        <p:sp>
          <p:nvSpPr>
            <p:cNvPr id="363" name="Google Shape;363;p36"/>
            <p:cNvSpPr/>
            <p:nvPr/>
          </p:nvSpPr>
          <p:spPr>
            <a:xfrm>
              <a:off x="-384500" y="2605838"/>
              <a:ext cx="188063" cy="248525"/>
            </a:xfrm>
            <a:custGeom>
              <a:avLst/>
              <a:gdLst/>
              <a:ahLst/>
              <a:cxnLst/>
              <a:rect l="l" t="t" r="r" b="b"/>
              <a:pathLst>
                <a:path w="15045" h="19882" extrusionOk="0">
                  <a:moveTo>
                    <a:pt x="1869" y="0"/>
                  </a:moveTo>
                  <a:cubicBezTo>
                    <a:pt x="1663" y="0"/>
                    <a:pt x="1460" y="76"/>
                    <a:pt x="1301" y="234"/>
                  </a:cubicBezTo>
                  <a:cubicBezTo>
                    <a:pt x="968" y="534"/>
                    <a:pt x="934" y="1068"/>
                    <a:pt x="1234" y="1402"/>
                  </a:cubicBezTo>
                  <a:cubicBezTo>
                    <a:pt x="2102" y="2336"/>
                    <a:pt x="1601" y="4004"/>
                    <a:pt x="1335" y="4671"/>
                  </a:cubicBezTo>
                  <a:cubicBezTo>
                    <a:pt x="1234" y="4971"/>
                    <a:pt x="1101" y="5238"/>
                    <a:pt x="968" y="5538"/>
                  </a:cubicBezTo>
                  <a:cubicBezTo>
                    <a:pt x="501" y="6672"/>
                    <a:pt x="0" y="7873"/>
                    <a:pt x="100" y="9207"/>
                  </a:cubicBezTo>
                  <a:cubicBezTo>
                    <a:pt x="167" y="10375"/>
                    <a:pt x="767" y="11542"/>
                    <a:pt x="1768" y="12343"/>
                  </a:cubicBezTo>
                  <a:cubicBezTo>
                    <a:pt x="1935" y="12476"/>
                    <a:pt x="2135" y="12610"/>
                    <a:pt x="2302" y="12710"/>
                  </a:cubicBezTo>
                  <a:cubicBezTo>
                    <a:pt x="1635" y="13977"/>
                    <a:pt x="1668" y="15545"/>
                    <a:pt x="2435" y="16779"/>
                  </a:cubicBezTo>
                  <a:cubicBezTo>
                    <a:pt x="2602" y="17046"/>
                    <a:pt x="2869" y="17180"/>
                    <a:pt x="3136" y="17180"/>
                  </a:cubicBezTo>
                  <a:cubicBezTo>
                    <a:pt x="3303" y="17180"/>
                    <a:pt x="3469" y="17146"/>
                    <a:pt x="3603" y="17046"/>
                  </a:cubicBezTo>
                  <a:cubicBezTo>
                    <a:pt x="4003" y="16779"/>
                    <a:pt x="4103" y="16279"/>
                    <a:pt x="3870" y="15879"/>
                  </a:cubicBezTo>
                  <a:cubicBezTo>
                    <a:pt x="3369" y="15111"/>
                    <a:pt x="3403" y="14077"/>
                    <a:pt x="3903" y="13310"/>
                  </a:cubicBezTo>
                  <a:cubicBezTo>
                    <a:pt x="4142" y="13365"/>
                    <a:pt x="4370" y="13390"/>
                    <a:pt x="4600" y="13390"/>
                  </a:cubicBezTo>
                  <a:cubicBezTo>
                    <a:pt x="4788" y="13390"/>
                    <a:pt x="4976" y="13374"/>
                    <a:pt x="5171" y="13344"/>
                  </a:cubicBezTo>
                  <a:cubicBezTo>
                    <a:pt x="5671" y="13277"/>
                    <a:pt x="6138" y="13143"/>
                    <a:pt x="6605" y="12977"/>
                  </a:cubicBezTo>
                  <a:cubicBezTo>
                    <a:pt x="6905" y="12877"/>
                    <a:pt x="7205" y="12776"/>
                    <a:pt x="7506" y="12743"/>
                  </a:cubicBezTo>
                  <a:cubicBezTo>
                    <a:pt x="7748" y="12694"/>
                    <a:pt x="7997" y="12669"/>
                    <a:pt x="8248" y="12669"/>
                  </a:cubicBezTo>
                  <a:cubicBezTo>
                    <a:pt x="9519" y="12669"/>
                    <a:pt x="10856" y="13286"/>
                    <a:pt x="11775" y="14344"/>
                  </a:cubicBezTo>
                  <a:cubicBezTo>
                    <a:pt x="11909" y="14478"/>
                    <a:pt x="12009" y="14644"/>
                    <a:pt x="12142" y="14811"/>
                  </a:cubicBezTo>
                  <a:cubicBezTo>
                    <a:pt x="12142" y="14845"/>
                    <a:pt x="12109" y="14845"/>
                    <a:pt x="12109" y="14878"/>
                  </a:cubicBezTo>
                  <a:cubicBezTo>
                    <a:pt x="11575" y="16045"/>
                    <a:pt x="10741" y="17080"/>
                    <a:pt x="9640" y="17813"/>
                  </a:cubicBezTo>
                  <a:cubicBezTo>
                    <a:pt x="9274" y="18047"/>
                    <a:pt x="9173" y="18581"/>
                    <a:pt x="9440" y="18981"/>
                  </a:cubicBezTo>
                  <a:cubicBezTo>
                    <a:pt x="9607" y="19214"/>
                    <a:pt x="9874" y="19348"/>
                    <a:pt x="10141" y="19348"/>
                  </a:cubicBezTo>
                  <a:cubicBezTo>
                    <a:pt x="10308" y="19348"/>
                    <a:pt x="10474" y="19281"/>
                    <a:pt x="10608" y="19181"/>
                  </a:cubicBezTo>
                  <a:cubicBezTo>
                    <a:pt x="11575" y="18514"/>
                    <a:pt x="12376" y="17680"/>
                    <a:pt x="13010" y="16713"/>
                  </a:cubicBezTo>
                  <a:cubicBezTo>
                    <a:pt x="13210" y="17446"/>
                    <a:pt x="13343" y="18214"/>
                    <a:pt x="13310" y="19048"/>
                  </a:cubicBezTo>
                  <a:cubicBezTo>
                    <a:pt x="13310" y="19515"/>
                    <a:pt x="13677" y="19882"/>
                    <a:pt x="14144" y="19882"/>
                  </a:cubicBezTo>
                  <a:lnTo>
                    <a:pt x="14177" y="19882"/>
                  </a:lnTo>
                  <a:cubicBezTo>
                    <a:pt x="14644" y="19882"/>
                    <a:pt x="15011" y="19515"/>
                    <a:pt x="15011" y="19048"/>
                  </a:cubicBezTo>
                  <a:cubicBezTo>
                    <a:pt x="15044" y="16779"/>
                    <a:pt x="14344" y="14711"/>
                    <a:pt x="13043" y="13243"/>
                  </a:cubicBezTo>
                  <a:cubicBezTo>
                    <a:pt x="11799" y="11807"/>
                    <a:pt x="10006" y="10965"/>
                    <a:pt x="8252" y="10965"/>
                  </a:cubicBezTo>
                  <a:cubicBezTo>
                    <a:pt x="7889" y="10965"/>
                    <a:pt x="7527" y="11001"/>
                    <a:pt x="7172" y="11075"/>
                  </a:cubicBezTo>
                  <a:cubicBezTo>
                    <a:pt x="6772" y="11142"/>
                    <a:pt x="6405" y="11275"/>
                    <a:pt x="6071" y="11375"/>
                  </a:cubicBezTo>
                  <a:cubicBezTo>
                    <a:pt x="5671" y="11509"/>
                    <a:pt x="5304" y="11642"/>
                    <a:pt x="4937" y="11676"/>
                  </a:cubicBezTo>
                  <a:cubicBezTo>
                    <a:pt x="4831" y="11691"/>
                    <a:pt x="4724" y="11698"/>
                    <a:pt x="4616" y="11698"/>
                  </a:cubicBezTo>
                  <a:cubicBezTo>
                    <a:pt x="4008" y="11698"/>
                    <a:pt x="3374" y="11462"/>
                    <a:pt x="2836" y="11009"/>
                  </a:cubicBezTo>
                  <a:cubicBezTo>
                    <a:pt x="2202" y="10508"/>
                    <a:pt x="1802" y="9808"/>
                    <a:pt x="1768" y="9107"/>
                  </a:cubicBezTo>
                  <a:cubicBezTo>
                    <a:pt x="1701" y="8140"/>
                    <a:pt x="2102" y="7206"/>
                    <a:pt x="2535" y="6205"/>
                  </a:cubicBezTo>
                  <a:cubicBezTo>
                    <a:pt x="2669" y="5905"/>
                    <a:pt x="2802" y="5605"/>
                    <a:pt x="2902" y="5271"/>
                  </a:cubicBezTo>
                  <a:cubicBezTo>
                    <a:pt x="3670" y="3236"/>
                    <a:pt x="3536" y="1402"/>
                    <a:pt x="2502" y="268"/>
                  </a:cubicBezTo>
                  <a:cubicBezTo>
                    <a:pt x="2327" y="92"/>
                    <a:pt x="2097" y="0"/>
                    <a:pt x="1869" y="0"/>
                  </a:cubicBezTo>
                  <a:close/>
                </a:path>
              </a:pathLst>
            </a:custGeom>
            <a:solidFill>
              <a:srgbClr val="D0A4EB"/>
            </a:solidFill>
            <a:ln>
              <a:noFill/>
            </a:ln>
          </p:spPr>
          <p:txBody>
            <a:bodyPr spcFirstLastPara="1" wrap="square" lIns="121900" tIns="121900" rIns="121900" bIns="121900" anchor="ctr" anchorCtr="0">
              <a:noAutofit/>
            </a:bodyPr>
            <a:lstStyle/>
            <a:p>
              <a:endParaRPr sz="2400" dirty="0"/>
            </a:p>
          </p:txBody>
        </p:sp>
        <p:sp>
          <p:nvSpPr>
            <p:cNvPr id="364" name="Google Shape;364;p36"/>
            <p:cNvSpPr/>
            <p:nvPr/>
          </p:nvSpPr>
          <p:spPr>
            <a:xfrm>
              <a:off x="-91800" y="2862425"/>
              <a:ext cx="103013" cy="145800"/>
            </a:xfrm>
            <a:custGeom>
              <a:avLst/>
              <a:gdLst/>
              <a:ahLst/>
              <a:cxnLst/>
              <a:rect l="l" t="t" r="r" b="b"/>
              <a:pathLst>
                <a:path w="8241" h="11664" extrusionOk="0">
                  <a:moveTo>
                    <a:pt x="7321" y="1"/>
                  </a:moveTo>
                  <a:cubicBezTo>
                    <a:pt x="6947" y="1"/>
                    <a:pt x="6587" y="250"/>
                    <a:pt x="6472" y="622"/>
                  </a:cubicBezTo>
                  <a:cubicBezTo>
                    <a:pt x="6139" y="1856"/>
                    <a:pt x="5705" y="2624"/>
                    <a:pt x="5105" y="3024"/>
                  </a:cubicBezTo>
                  <a:cubicBezTo>
                    <a:pt x="4738" y="3291"/>
                    <a:pt x="4304" y="3424"/>
                    <a:pt x="3837" y="3591"/>
                  </a:cubicBezTo>
                  <a:cubicBezTo>
                    <a:pt x="3337" y="3724"/>
                    <a:pt x="2836" y="3891"/>
                    <a:pt x="2369" y="4158"/>
                  </a:cubicBezTo>
                  <a:cubicBezTo>
                    <a:pt x="1502" y="4658"/>
                    <a:pt x="802" y="5492"/>
                    <a:pt x="234" y="6593"/>
                  </a:cubicBezTo>
                  <a:cubicBezTo>
                    <a:pt x="1" y="7027"/>
                    <a:pt x="168" y="7527"/>
                    <a:pt x="601" y="7727"/>
                  </a:cubicBezTo>
                  <a:cubicBezTo>
                    <a:pt x="701" y="7794"/>
                    <a:pt x="835" y="7827"/>
                    <a:pt x="968" y="7827"/>
                  </a:cubicBezTo>
                  <a:cubicBezTo>
                    <a:pt x="1269" y="7827"/>
                    <a:pt x="1569" y="7661"/>
                    <a:pt x="1736" y="7360"/>
                  </a:cubicBezTo>
                  <a:cubicBezTo>
                    <a:pt x="2136" y="6526"/>
                    <a:pt x="2636" y="5959"/>
                    <a:pt x="3203" y="5626"/>
                  </a:cubicBezTo>
                  <a:cubicBezTo>
                    <a:pt x="3470" y="5492"/>
                    <a:pt x="3770" y="5392"/>
                    <a:pt x="4071" y="5259"/>
                  </a:cubicBezTo>
                  <a:cubicBezTo>
                    <a:pt x="4204" y="7661"/>
                    <a:pt x="5538" y="10229"/>
                    <a:pt x="6539" y="11363"/>
                  </a:cubicBezTo>
                  <a:cubicBezTo>
                    <a:pt x="6706" y="11563"/>
                    <a:pt x="6939" y="11663"/>
                    <a:pt x="7173" y="11663"/>
                  </a:cubicBezTo>
                  <a:cubicBezTo>
                    <a:pt x="7373" y="11663"/>
                    <a:pt x="7573" y="11597"/>
                    <a:pt x="7740" y="11463"/>
                  </a:cubicBezTo>
                  <a:cubicBezTo>
                    <a:pt x="8073" y="11163"/>
                    <a:pt x="8107" y="10629"/>
                    <a:pt x="7807" y="10262"/>
                  </a:cubicBezTo>
                  <a:cubicBezTo>
                    <a:pt x="6839" y="9195"/>
                    <a:pt x="5672" y="6560"/>
                    <a:pt x="5738" y="4625"/>
                  </a:cubicBezTo>
                  <a:cubicBezTo>
                    <a:pt x="5838" y="4558"/>
                    <a:pt x="5939" y="4492"/>
                    <a:pt x="6039" y="4425"/>
                  </a:cubicBezTo>
                  <a:cubicBezTo>
                    <a:pt x="7306" y="3591"/>
                    <a:pt x="7840" y="2090"/>
                    <a:pt x="8107" y="1056"/>
                  </a:cubicBezTo>
                  <a:cubicBezTo>
                    <a:pt x="8240" y="622"/>
                    <a:pt x="7973" y="155"/>
                    <a:pt x="7506" y="22"/>
                  </a:cubicBezTo>
                  <a:cubicBezTo>
                    <a:pt x="7445" y="8"/>
                    <a:pt x="7383" y="1"/>
                    <a:pt x="7321" y="1"/>
                  </a:cubicBezTo>
                  <a:close/>
                </a:path>
              </a:pathLst>
            </a:custGeom>
            <a:solidFill>
              <a:srgbClr val="D0A4EB"/>
            </a:solidFill>
            <a:ln>
              <a:noFill/>
            </a:ln>
          </p:spPr>
          <p:txBody>
            <a:bodyPr spcFirstLastPara="1" wrap="square" lIns="121900" tIns="121900" rIns="121900" bIns="121900" anchor="ctr" anchorCtr="0">
              <a:noAutofit/>
            </a:bodyPr>
            <a:lstStyle/>
            <a:p>
              <a:endParaRPr sz="2400" dirty="0"/>
            </a:p>
          </p:txBody>
        </p:sp>
        <p:sp>
          <p:nvSpPr>
            <p:cNvPr id="365" name="Google Shape;365;p36"/>
            <p:cNvSpPr/>
            <p:nvPr/>
          </p:nvSpPr>
          <p:spPr>
            <a:xfrm>
              <a:off x="-496662" y="2868475"/>
              <a:ext cx="88825" cy="134325"/>
            </a:xfrm>
            <a:custGeom>
              <a:avLst/>
              <a:gdLst/>
              <a:ahLst/>
              <a:cxnLst/>
              <a:rect l="l" t="t" r="r" b="b"/>
              <a:pathLst>
                <a:path w="7106" h="10746" extrusionOk="0">
                  <a:moveTo>
                    <a:pt x="947" y="1"/>
                  </a:moveTo>
                  <a:cubicBezTo>
                    <a:pt x="865" y="1"/>
                    <a:pt x="782" y="13"/>
                    <a:pt x="701" y="38"/>
                  </a:cubicBezTo>
                  <a:cubicBezTo>
                    <a:pt x="267" y="205"/>
                    <a:pt x="0" y="672"/>
                    <a:pt x="167" y="1105"/>
                  </a:cubicBezTo>
                  <a:cubicBezTo>
                    <a:pt x="434" y="2006"/>
                    <a:pt x="1001" y="2807"/>
                    <a:pt x="1735" y="3374"/>
                  </a:cubicBezTo>
                  <a:cubicBezTo>
                    <a:pt x="1568" y="4141"/>
                    <a:pt x="1401" y="5008"/>
                    <a:pt x="1368" y="5876"/>
                  </a:cubicBezTo>
                  <a:cubicBezTo>
                    <a:pt x="1334" y="7177"/>
                    <a:pt x="1635" y="8344"/>
                    <a:pt x="2235" y="9211"/>
                  </a:cubicBezTo>
                  <a:cubicBezTo>
                    <a:pt x="2302" y="9345"/>
                    <a:pt x="2369" y="9445"/>
                    <a:pt x="2469" y="9545"/>
                  </a:cubicBezTo>
                  <a:cubicBezTo>
                    <a:pt x="2602" y="9745"/>
                    <a:pt x="2769" y="9945"/>
                    <a:pt x="2802" y="10112"/>
                  </a:cubicBezTo>
                  <a:cubicBezTo>
                    <a:pt x="2902" y="10512"/>
                    <a:pt x="3236" y="10746"/>
                    <a:pt x="3603" y="10746"/>
                  </a:cubicBezTo>
                  <a:cubicBezTo>
                    <a:pt x="3669" y="10746"/>
                    <a:pt x="3770" y="10746"/>
                    <a:pt x="3836" y="10712"/>
                  </a:cubicBezTo>
                  <a:cubicBezTo>
                    <a:pt x="4270" y="10612"/>
                    <a:pt x="4537" y="10145"/>
                    <a:pt x="4437" y="9712"/>
                  </a:cubicBezTo>
                  <a:cubicBezTo>
                    <a:pt x="4303" y="9245"/>
                    <a:pt x="4070" y="8878"/>
                    <a:pt x="3836" y="8578"/>
                  </a:cubicBezTo>
                  <a:cubicBezTo>
                    <a:pt x="3770" y="8477"/>
                    <a:pt x="3703" y="8377"/>
                    <a:pt x="3636" y="8311"/>
                  </a:cubicBezTo>
                  <a:cubicBezTo>
                    <a:pt x="3136" y="7510"/>
                    <a:pt x="3036" y="6576"/>
                    <a:pt x="3069" y="5909"/>
                  </a:cubicBezTo>
                  <a:cubicBezTo>
                    <a:pt x="3069" y="5342"/>
                    <a:pt x="3169" y="4741"/>
                    <a:pt x="3303" y="4174"/>
                  </a:cubicBezTo>
                  <a:cubicBezTo>
                    <a:pt x="3736" y="4274"/>
                    <a:pt x="4170" y="4375"/>
                    <a:pt x="4637" y="4375"/>
                  </a:cubicBezTo>
                  <a:cubicBezTo>
                    <a:pt x="5271" y="4375"/>
                    <a:pt x="5904" y="4241"/>
                    <a:pt x="6505" y="3974"/>
                  </a:cubicBezTo>
                  <a:cubicBezTo>
                    <a:pt x="6905" y="3807"/>
                    <a:pt x="7105" y="3307"/>
                    <a:pt x="6938" y="2873"/>
                  </a:cubicBezTo>
                  <a:cubicBezTo>
                    <a:pt x="6791" y="2555"/>
                    <a:pt x="6482" y="2362"/>
                    <a:pt x="6169" y="2362"/>
                  </a:cubicBezTo>
                  <a:cubicBezTo>
                    <a:pt x="6057" y="2362"/>
                    <a:pt x="5944" y="2387"/>
                    <a:pt x="5838" y="2440"/>
                  </a:cubicBezTo>
                  <a:cubicBezTo>
                    <a:pt x="5463" y="2603"/>
                    <a:pt x="5049" y="2686"/>
                    <a:pt x="4634" y="2686"/>
                  </a:cubicBezTo>
                  <a:cubicBezTo>
                    <a:pt x="4198" y="2686"/>
                    <a:pt x="3762" y="2594"/>
                    <a:pt x="3369" y="2406"/>
                  </a:cubicBezTo>
                  <a:cubicBezTo>
                    <a:pt x="3269" y="2273"/>
                    <a:pt x="3102" y="2173"/>
                    <a:pt x="2902" y="2106"/>
                  </a:cubicBezTo>
                  <a:lnTo>
                    <a:pt x="2869" y="2106"/>
                  </a:lnTo>
                  <a:cubicBezTo>
                    <a:pt x="2335" y="1739"/>
                    <a:pt x="1968" y="1206"/>
                    <a:pt x="1768" y="605"/>
                  </a:cubicBezTo>
                  <a:cubicBezTo>
                    <a:pt x="1633" y="226"/>
                    <a:pt x="1300" y="1"/>
                    <a:pt x="947" y="1"/>
                  </a:cubicBezTo>
                  <a:close/>
                </a:path>
              </a:pathLst>
            </a:custGeom>
            <a:solidFill>
              <a:srgbClr val="D0A4EB"/>
            </a:solidFill>
            <a:ln>
              <a:noFill/>
            </a:ln>
          </p:spPr>
          <p:txBody>
            <a:bodyPr spcFirstLastPara="1" wrap="square" lIns="121900" tIns="121900" rIns="121900" bIns="121900" anchor="ctr" anchorCtr="0">
              <a:noAutofit/>
            </a:bodyPr>
            <a:lstStyle/>
            <a:p>
              <a:endParaRPr sz="2400" dirty="0"/>
            </a:p>
          </p:txBody>
        </p:sp>
        <p:sp>
          <p:nvSpPr>
            <p:cNvPr id="366" name="Google Shape;366;p36"/>
            <p:cNvSpPr/>
            <p:nvPr/>
          </p:nvSpPr>
          <p:spPr>
            <a:xfrm>
              <a:off x="-450387" y="3006013"/>
              <a:ext cx="52975" cy="180675"/>
            </a:xfrm>
            <a:custGeom>
              <a:avLst/>
              <a:gdLst/>
              <a:ahLst/>
              <a:cxnLst/>
              <a:rect l="l" t="t" r="r" b="b"/>
              <a:pathLst>
                <a:path w="4238" h="14454" extrusionOk="0">
                  <a:moveTo>
                    <a:pt x="3032" y="0"/>
                  </a:moveTo>
                  <a:cubicBezTo>
                    <a:pt x="2990" y="0"/>
                    <a:pt x="2946" y="3"/>
                    <a:pt x="2903" y="10"/>
                  </a:cubicBezTo>
                  <a:cubicBezTo>
                    <a:pt x="2469" y="110"/>
                    <a:pt x="2169" y="543"/>
                    <a:pt x="2236" y="1010"/>
                  </a:cubicBezTo>
                  <a:cubicBezTo>
                    <a:pt x="2503" y="2411"/>
                    <a:pt x="2169" y="3946"/>
                    <a:pt x="1368" y="5147"/>
                  </a:cubicBezTo>
                  <a:cubicBezTo>
                    <a:pt x="1268" y="5247"/>
                    <a:pt x="1202" y="5380"/>
                    <a:pt x="1102" y="5514"/>
                  </a:cubicBezTo>
                  <a:cubicBezTo>
                    <a:pt x="868" y="5847"/>
                    <a:pt x="568" y="6214"/>
                    <a:pt x="368" y="6681"/>
                  </a:cubicBezTo>
                  <a:cubicBezTo>
                    <a:pt x="34" y="7448"/>
                    <a:pt x="34" y="8316"/>
                    <a:pt x="34" y="8983"/>
                  </a:cubicBezTo>
                  <a:cubicBezTo>
                    <a:pt x="1" y="10884"/>
                    <a:pt x="68" y="12685"/>
                    <a:pt x="1202" y="14120"/>
                  </a:cubicBezTo>
                  <a:cubicBezTo>
                    <a:pt x="1368" y="14353"/>
                    <a:pt x="1602" y="14453"/>
                    <a:pt x="1869" y="14453"/>
                  </a:cubicBezTo>
                  <a:cubicBezTo>
                    <a:pt x="2036" y="14453"/>
                    <a:pt x="2236" y="14387"/>
                    <a:pt x="2403" y="14253"/>
                  </a:cubicBezTo>
                  <a:cubicBezTo>
                    <a:pt x="2736" y="13986"/>
                    <a:pt x="2803" y="13453"/>
                    <a:pt x="2536" y="13086"/>
                  </a:cubicBezTo>
                  <a:cubicBezTo>
                    <a:pt x="1735" y="12085"/>
                    <a:pt x="1669" y="10584"/>
                    <a:pt x="1702" y="9016"/>
                  </a:cubicBezTo>
                  <a:cubicBezTo>
                    <a:pt x="1702" y="8416"/>
                    <a:pt x="1735" y="7815"/>
                    <a:pt x="1936" y="7348"/>
                  </a:cubicBezTo>
                  <a:cubicBezTo>
                    <a:pt x="2036" y="7048"/>
                    <a:pt x="2236" y="6781"/>
                    <a:pt x="2469" y="6481"/>
                  </a:cubicBezTo>
                  <a:cubicBezTo>
                    <a:pt x="2569" y="6347"/>
                    <a:pt x="2669" y="6214"/>
                    <a:pt x="2769" y="6081"/>
                  </a:cubicBezTo>
                  <a:cubicBezTo>
                    <a:pt x="3804" y="4513"/>
                    <a:pt x="4237" y="2545"/>
                    <a:pt x="3904" y="710"/>
                  </a:cubicBezTo>
                  <a:cubicBezTo>
                    <a:pt x="3813" y="287"/>
                    <a:pt x="3448" y="0"/>
                    <a:pt x="3032" y="0"/>
                  </a:cubicBezTo>
                  <a:close/>
                </a:path>
              </a:pathLst>
            </a:custGeom>
            <a:solidFill>
              <a:srgbClr val="D0A4EB"/>
            </a:solidFill>
            <a:ln>
              <a:noFill/>
            </a:ln>
          </p:spPr>
          <p:txBody>
            <a:bodyPr spcFirstLastPara="1" wrap="square" lIns="121900" tIns="121900" rIns="121900" bIns="121900" anchor="ctr" anchorCtr="0">
              <a:noAutofit/>
            </a:bodyPr>
            <a:lstStyle/>
            <a:p>
              <a:endParaRPr sz="2400" dirty="0"/>
            </a:p>
          </p:txBody>
        </p:sp>
        <p:sp>
          <p:nvSpPr>
            <p:cNvPr id="367" name="Google Shape;367;p36"/>
            <p:cNvSpPr/>
            <p:nvPr/>
          </p:nvSpPr>
          <p:spPr>
            <a:xfrm>
              <a:off x="-439962" y="3171838"/>
              <a:ext cx="253950" cy="281700"/>
            </a:xfrm>
            <a:custGeom>
              <a:avLst/>
              <a:gdLst/>
              <a:ahLst/>
              <a:cxnLst/>
              <a:rect l="l" t="t" r="r" b="b"/>
              <a:pathLst>
                <a:path w="20316" h="22536" extrusionOk="0">
                  <a:moveTo>
                    <a:pt x="6838" y="0"/>
                  </a:moveTo>
                  <a:cubicBezTo>
                    <a:pt x="6632" y="0"/>
                    <a:pt x="6385" y="58"/>
                    <a:pt x="6105" y="220"/>
                  </a:cubicBezTo>
                  <a:cubicBezTo>
                    <a:pt x="4671" y="1054"/>
                    <a:pt x="3603" y="2421"/>
                    <a:pt x="3136" y="4023"/>
                  </a:cubicBezTo>
                  <a:cubicBezTo>
                    <a:pt x="2836" y="5057"/>
                    <a:pt x="2803" y="6157"/>
                    <a:pt x="3036" y="7225"/>
                  </a:cubicBezTo>
                  <a:cubicBezTo>
                    <a:pt x="2436" y="7058"/>
                    <a:pt x="1869" y="6891"/>
                    <a:pt x="1635" y="6558"/>
                  </a:cubicBezTo>
                  <a:cubicBezTo>
                    <a:pt x="1475" y="6318"/>
                    <a:pt x="1219" y="6198"/>
                    <a:pt x="960" y="6198"/>
                  </a:cubicBezTo>
                  <a:cubicBezTo>
                    <a:pt x="788" y="6198"/>
                    <a:pt x="615" y="6251"/>
                    <a:pt x="468" y="6358"/>
                  </a:cubicBezTo>
                  <a:cubicBezTo>
                    <a:pt x="67" y="6624"/>
                    <a:pt x="1" y="7158"/>
                    <a:pt x="268" y="7525"/>
                  </a:cubicBezTo>
                  <a:cubicBezTo>
                    <a:pt x="868" y="8359"/>
                    <a:pt x="1802" y="8626"/>
                    <a:pt x="2636" y="8859"/>
                  </a:cubicBezTo>
                  <a:cubicBezTo>
                    <a:pt x="3203" y="9026"/>
                    <a:pt x="3770" y="9160"/>
                    <a:pt x="4037" y="9493"/>
                  </a:cubicBezTo>
                  <a:cubicBezTo>
                    <a:pt x="4204" y="9693"/>
                    <a:pt x="4337" y="9960"/>
                    <a:pt x="4471" y="10294"/>
                  </a:cubicBezTo>
                  <a:cubicBezTo>
                    <a:pt x="4604" y="10661"/>
                    <a:pt x="4804" y="11128"/>
                    <a:pt x="5138" y="11495"/>
                  </a:cubicBezTo>
                  <a:cubicBezTo>
                    <a:pt x="4037" y="13429"/>
                    <a:pt x="3670" y="15764"/>
                    <a:pt x="4204" y="17933"/>
                  </a:cubicBezTo>
                  <a:cubicBezTo>
                    <a:pt x="4304" y="18333"/>
                    <a:pt x="4637" y="18600"/>
                    <a:pt x="5038" y="18600"/>
                  </a:cubicBezTo>
                  <a:cubicBezTo>
                    <a:pt x="5104" y="18600"/>
                    <a:pt x="5171" y="18566"/>
                    <a:pt x="5238" y="18566"/>
                  </a:cubicBezTo>
                  <a:cubicBezTo>
                    <a:pt x="5671" y="18433"/>
                    <a:pt x="5972" y="17999"/>
                    <a:pt x="5838" y="17532"/>
                  </a:cubicBezTo>
                  <a:cubicBezTo>
                    <a:pt x="5405" y="15731"/>
                    <a:pt x="5705" y="13796"/>
                    <a:pt x="6672" y="12229"/>
                  </a:cubicBezTo>
                  <a:cubicBezTo>
                    <a:pt x="6731" y="12233"/>
                    <a:pt x="6790" y="12235"/>
                    <a:pt x="6848" y="12235"/>
                  </a:cubicBezTo>
                  <a:cubicBezTo>
                    <a:pt x="7215" y="12235"/>
                    <a:pt x="7556" y="12153"/>
                    <a:pt x="7873" y="12095"/>
                  </a:cubicBezTo>
                  <a:cubicBezTo>
                    <a:pt x="8116" y="12068"/>
                    <a:pt x="8359" y="12019"/>
                    <a:pt x="8584" y="12019"/>
                  </a:cubicBezTo>
                  <a:cubicBezTo>
                    <a:pt x="8637" y="12019"/>
                    <a:pt x="8689" y="12022"/>
                    <a:pt x="8740" y="12028"/>
                  </a:cubicBezTo>
                  <a:cubicBezTo>
                    <a:pt x="9474" y="12095"/>
                    <a:pt x="10075" y="12896"/>
                    <a:pt x="10708" y="13696"/>
                  </a:cubicBezTo>
                  <a:cubicBezTo>
                    <a:pt x="10842" y="13830"/>
                    <a:pt x="10942" y="13996"/>
                    <a:pt x="11042" y="14130"/>
                  </a:cubicBezTo>
                  <a:cubicBezTo>
                    <a:pt x="12109" y="15464"/>
                    <a:pt x="14578" y="17499"/>
                    <a:pt x="16879" y="17566"/>
                  </a:cubicBezTo>
                  <a:cubicBezTo>
                    <a:pt x="16879" y="17566"/>
                    <a:pt x="16879" y="17599"/>
                    <a:pt x="16879" y="17599"/>
                  </a:cubicBezTo>
                  <a:cubicBezTo>
                    <a:pt x="17080" y="19334"/>
                    <a:pt x="17880" y="20868"/>
                    <a:pt x="18647" y="22136"/>
                  </a:cubicBezTo>
                  <a:cubicBezTo>
                    <a:pt x="18814" y="22402"/>
                    <a:pt x="19081" y="22536"/>
                    <a:pt x="19381" y="22536"/>
                  </a:cubicBezTo>
                  <a:cubicBezTo>
                    <a:pt x="19515" y="22536"/>
                    <a:pt x="19648" y="22503"/>
                    <a:pt x="19782" y="22402"/>
                  </a:cubicBezTo>
                  <a:cubicBezTo>
                    <a:pt x="20182" y="22169"/>
                    <a:pt x="20315" y="21669"/>
                    <a:pt x="20082" y="21268"/>
                  </a:cubicBezTo>
                  <a:cubicBezTo>
                    <a:pt x="19415" y="20134"/>
                    <a:pt x="18747" y="18800"/>
                    <a:pt x="18547" y="17399"/>
                  </a:cubicBezTo>
                  <a:cubicBezTo>
                    <a:pt x="18414" y="16031"/>
                    <a:pt x="18814" y="14730"/>
                    <a:pt x="19648" y="13963"/>
                  </a:cubicBezTo>
                  <a:cubicBezTo>
                    <a:pt x="20015" y="13663"/>
                    <a:pt x="20015" y="13129"/>
                    <a:pt x="19715" y="12796"/>
                  </a:cubicBezTo>
                  <a:cubicBezTo>
                    <a:pt x="19554" y="12599"/>
                    <a:pt x="19326" y="12498"/>
                    <a:pt x="19098" y="12498"/>
                  </a:cubicBezTo>
                  <a:cubicBezTo>
                    <a:pt x="18900" y="12498"/>
                    <a:pt x="18702" y="12574"/>
                    <a:pt x="18547" y="12729"/>
                  </a:cubicBezTo>
                  <a:cubicBezTo>
                    <a:pt x="17647" y="13496"/>
                    <a:pt x="17080" y="14630"/>
                    <a:pt x="16913" y="15864"/>
                  </a:cubicBezTo>
                  <a:cubicBezTo>
                    <a:pt x="15445" y="15798"/>
                    <a:pt x="13444" y="14430"/>
                    <a:pt x="12376" y="13062"/>
                  </a:cubicBezTo>
                  <a:cubicBezTo>
                    <a:pt x="12276" y="12929"/>
                    <a:pt x="12176" y="12796"/>
                    <a:pt x="12043" y="12662"/>
                  </a:cubicBezTo>
                  <a:cubicBezTo>
                    <a:pt x="11309" y="11695"/>
                    <a:pt x="10375" y="10461"/>
                    <a:pt x="8874" y="10360"/>
                  </a:cubicBezTo>
                  <a:cubicBezTo>
                    <a:pt x="8788" y="10354"/>
                    <a:pt x="8704" y="10352"/>
                    <a:pt x="8620" y="10352"/>
                  </a:cubicBezTo>
                  <a:cubicBezTo>
                    <a:pt x="8249" y="10352"/>
                    <a:pt x="7900" y="10406"/>
                    <a:pt x="7573" y="10461"/>
                  </a:cubicBezTo>
                  <a:cubicBezTo>
                    <a:pt x="7273" y="10527"/>
                    <a:pt x="7006" y="10561"/>
                    <a:pt x="6772" y="10561"/>
                  </a:cubicBezTo>
                  <a:cubicBezTo>
                    <a:pt x="6672" y="10494"/>
                    <a:pt x="6572" y="10427"/>
                    <a:pt x="6439" y="10427"/>
                  </a:cubicBezTo>
                  <a:cubicBezTo>
                    <a:pt x="6272" y="10260"/>
                    <a:pt x="6172" y="9960"/>
                    <a:pt x="6005" y="9627"/>
                  </a:cubicBezTo>
                  <a:cubicBezTo>
                    <a:pt x="5838" y="9226"/>
                    <a:pt x="5671" y="8793"/>
                    <a:pt x="5338" y="8392"/>
                  </a:cubicBezTo>
                  <a:cubicBezTo>
                    <a:pt x="5271" y="8359"/>
                    <a:pt x="5238" y="8326"/>
                    <a:pt x="5204" y="8292"/>
                  </a:cubicBezTo>
                  <a:cubicBezTo>
                    <a:pt x="5204" y="8226"/>
                    <a:pt x="5171" y="8126"/>
                    <a:pt x="5138" y="8059"/>
                  </a:cubicBezTo>
                  <a:cubicBezTo>
                    <a:pt x="4571" y="6991"/>
                    <a:pt x="4404" y="5690"/>
                    <a:pt x="4771" y="4490"/>
                  </a:cubicBezTo>
                  <a:cubicBezTo>
                    <a:pt x="5071" y="3355"/>
                    <a:pt x="5838" y="2355"/>
                    <a:pt x="6872" y="1721"/>
                  </a:cubicBezTo>
                  <a:cubicBezTo>
                    <a:pt x="6903" y="1724"/>
                    <a:pt x="6933" y="1726"/>
                    <a:pt x="6963" y="1726"/>
                  </a:cubicBezTo>
                  <a:cubicBezTo>
                    <a:pt x="7232" y="1726"/>
                    <a:pt x="7490" y="1594"/>
                    <a:pt x="7640" y="1354"/>
                  </a:cubicBezTo>
                  <a:cubicBezTo>
                    <a:pt x="7906" y="954"/>
                    <a:pt x="7806" y="453"/>
                    <a:pt x="7406" y="187"/>
                  </a:cubicBezTo>
                  <a:cubicBezTo>
                    <a:pt x="7294" y="93"/>
                    <a:pt x="7099" y="0"/>
                    <a:pt x="6838" y="0"/>
                  </a:cubicBezTo>
                  <a:close/>
                </a:path>
              </a:pathLst>
            </a:custGeom>
            <a:solidFill>
              <a:srgbClr val="D0A4EB"/>
            </a:solidFill>
            <a:ln>
              <a:noFill/>
            </a:ln>
          </p:spPr>
          <p:txBody>
            <a:bodyPr spcFirstLastPara="1" wrap="square" lIns="121900" tIns="121900" rIns="121900" bIns="121900" anchor="ctr" anchorCtr="0">
              <a:noAutofit/>
            </a:bodyPr>
            <a:lstStyle/>
            <a:p>
              <a:endParaRPr sz="2400" dirty="0"/>
            </a:p>
          </p:txBody>
        </p:sp>
        <p:sp>
          <p:nvSpPr>
            <p:cNvPr id="368" name="Google Shape;368;p36"/>
            <p:cNvSpPr/>
            <p:nvPr/>
          </p:nvSpPr>
          <p:spPr>
            <a:xfrm>
              <a:off x="-142250" y="3486288"/>
              <a:ext cx="157213" cy="99013"/>
            </a:xfrm>
            <a:custGeom>
              <a:avLst/>
              <a:gdLst/>
              <a:ahLst/>
              <a:cxnLst/>
              <a:rect l="l" t="t" r="r" b="b"/>
              <a:pathLst>
                <a:path w="12577" h="7921" extrusionOk="0">
                  <a:moveTo>
                    <a:pt x="11604" y="0"/>
                  </a:moveTo>
                  <a:cubicBezTo>
                    <a:pt x="11457" y="0"/>
                    <a:pt x="11309" y="37"/>
                    <a:pt x="11175" y="115"/>
                  </a:cubicBezTo>
                  <a:cubicBezTo>
                    <a:pt x="10575" y="449"/>
                    <a:pt x="10075" y="916"/>
                    <a:pt x="9574" y="1349"/>
                  </a:cubicBezTo>
                  <a:cubicBezTo>
                    <a:pt x="9274" y="1616"/>
                    <a:pt x="9007" y="1883"/>
                    <a:pt x="8707" y="2083"/>
                  </a:cubicBezTo>
                  <a:cubicBezTo>
                    <a:pt x="8437" y="2326"/>
                    <a:pt x="7774" y="2765"/>
                    <a:pt x="7125" y="2765"/>
                  </a:cubicBezTo>
                  <a:cubicBezTo>
                    <a:pt x="6971" y="2765"/>
                    <a:pt x="6819" y="2741"/>
                    <a:pt x="6672" y="2684"/>
                  </a:cubicBezTo>
                  <a:cubicBezTo>
                    <a:pt x="6405" y="2584"/>
                    <a:pt x="6105" y="2383"/>
                    <a:pt x="5805" y="2150"/>
                  </a:cubicBezTo>
                  <a:cubicBezTo>
                    <a:pt x="5505" y="1883"/>
                    <a:pt x="5138" y="1616"/>
                    <a:pt x="4671" y="1416"/>
                  </a:cubicBezTo>
                  <a:cubicBezTo>
                    <a:pt x="4276" y="1233"/>
                    <a:pt x="3851" y="1145"/>
                    <a:pt x="3426" y="1145"/>
                  </a:cubicBezTo>
                  <a:cubicBezTo>
                    <a:pt x="2847" y="1145"/>
                    <a:pt x="2269" y="1308"/>
                    <a:pt x="1769" y="1616"/>
                  </a:cubicBezTo>
                  <a:cubicBezTo>
                    <a:pt x="1569" y="1750"/>
                    <a:pt x="1402" y="1883"/>
                    <a:pt x="1235" y="1983"/>
                  </a:cubicBezTo>
                  <a:cubicBezTo>
                    <a:pt x="1068" y="2150"/>
                    <a:pt x="868" y="2317"/>
                    <a:pt x="701" y="2350"/>
                  </a:cubicBezTo>
                  <a:cubicBezTo>
                    <a:pt x="268" y="2484"/>
                    <a:pt x="1" y="2951"/>
                    <a:pt x="134" y="3384"/>
                  </a:cubicBezTo>
                  <a:cubicBezTo>
                    <a:pt x="244" y="3742"/>
                    <a:pt x="581" y="3986"/>
                    <a:pt x="939" y="3986"/>
                  </a:cubicBezTo>
                  <a:cubicBezTo>
                    <a:pt x="1015" y="3986"/>
                    <a:pt x="1092" y="3975"/>
                    <a:pt x="1168" y="3951"/>
                  </a:cubicBezTo>
                  <a:cubicBezTo>
                    <a:pt x="1669" y="3818"/>
                    <a:pt x="2002" y="3518"/>
                    <a:pt x="2302" y="3317"/>
                  </a:cubicBezTo>
                  <a:cubicBezTo>
                    <a:pt x="2436" y="3217"/>
                    <a:pt x="2536" y="3117"/>
                    <a:pt x="2669" y="3051"/>
                  </a:cubicBezTo>
                  <a:cubicBezTo>
                    <a:pt x="2879" y="2898"/>
                    <a:pt x="3143" y="2822"/>
                    <a:pt x="3412" y="2822"/>
                  </a:cubicBezTo>
                  <a:cubicBezTo>
                    <a:pt x="3614" y="2822"/>
                    <a:pt x="3818" y="2865"/>
                    <a:pt x="4004" y="2951"/>
                  </a:cubicBezTo>
                  <a:cubicBezTo>
                    <a:pt x="4237" y="3051"/>
                    <a:pt x="4504" y="3251"/>
                    <a:pt x="4771" y="3451"/>
                  </a:cubicBezTo>
                  <a:cubicBezTo>
                    <a:pt x="5138" y="3751"/>
                    <a:pt x="5571" y="4085"/>
                    <a:pt x="6105" y="4285"/>
                  </a:cubicBezTo>
                  <a:cubicBezTo>
                    <a:pt x="6172" y="4318"/>
                    <a:pt x="6239" y="4318"/>
                    <a:pt x="6339" y="4352"/>
                  </a:cubicBezTo>
                  <a:cubicBezTo>
                    <a:pt x="6439" y="5686"/>
                    <a:pt x="7606" y="7320"/>
                    <a:pt x="8407" y="7787"/>
                  </a:cubicBezTo>
                  <a:cubicBezTo>
                    <a:pt x="8540" y="7887"/>
                    <a:pt x="8707" y="7921"/>
                    <a:pt x="8874" y="7921"/>
                  </a:cubicBezTo>
                  <a:cubicBezTo>
                    <a:pt x="9141" y="7921"/>
                    <a:pt x="9407" y="7787"/>
                    <a:pt x="9574" y="7554"/>
                  </a:cubicBezTo>
                  <a:cubicBezTo>
                    <a:pt x="9808" y="7154"/>
                    <a:pt x="9708" y="6620"/>
                    <a:pt x="9307" y="6386"/>
                  </a:cubicBezTo>
                  <a:cubicBezTo>
                    <a:pt x="8840" y="6086"/>
                    <a:pt x="8107" y="4919"/>
                    <a:pt x="8006" y="4318"/>
                  </a:cubicBezTo>
                  <a:cubicBezTo>
                    <a:pt x="8574" y="4151"/>
                    <a:pt x="9174" y="3851"/>
                    <a:pt x="9741" y="3418"/>
                  </a:cubicBezTo>
                  <a:cubicBezTo>
                    <a:pt x="10075" y="3151"/>
                    <a:pt x="10408" y="2884"/>
                    <a:pt x="10708" y="2617"/>
                  </a:cubicBezTo>
                  <a:cubicBezTo>
                    <a:pt x="11142" y="2217"/>
                    <a:pt x="11576" y="1816"/>
                    <a:pt x="12043" y="1550"/>
                  </a:cubicBezTo>
                  <a:cubicBezTo>
                    <a:pt x="12443" y="1316"/>
                    <a:pt x="12576" y="816"/>
                    <a:pt x="12343" y="415"/>
                  </a:cubicBezTo>
                  <a:cubicBezTo>
                    <a:pt x="12187" y="149"/>
                    <a:pt x="11898" y="0"/>
                    <a:pt x="11604" y="0"/>
                  </a:cubicBezTo>
                  <a:close/>
                </a:path>
              </a:pathLst>
            </a:custGeom>
            <a:solidFill>
              <a:srgbClr val="D0A4EB"/>
            </a:solidFill>
            <a:ln>
              <a:noFill/>
            </a:ln>
          </p:spPr>
          <p:txBody>
            <a:bodyPr spcFirstLastPara="1" wrap="square" lIns="121900" tIns="121900" rIns="121900" bIns="121900" anchor="ctr" anchorCtr="0">
              <a:noAutofit/>
            </a:bodyPr>
            <a:lstStyle/>
            <a:p>
              <a:endParaRPr sz="2400" dirty="0"/>
            </a:p>
          </p:txBody>
        </p:sp>
        <p:sp>
          <p:nvSpPr>
            <p:cNvPr id="369" name="Google Shape;369;p36"/>
            <p:cNvSpPr/>
            <p:nvPr/>
          </p:nvSpPr>
          <p:spPr>
            <a:xfrm>
              <a:off x="-377412" y="2982750"/>
              <a:ext cx="378613" cy="420338"/>
            </a:xfrm>
            <a:custGeom>
              <a:avLst/>
              <a:gdLst/>
              <a:ahLst/>
              <a:cxnLst/>
              <a:rect l="l" t="t" r="r" b="b"/>
              <a:pathLst>
                <a:path w="30289" h="33627" extrusionOk="0">
                  <a:moveTo>
                    <a:pt x="4396" y="0"/>
                  </a:moveTo>
                  <a:cubicBezTo>
                    <a:pt x="4376" y="0"/>
                    <a:pt x="4357" y="1"/>
                    <a:pt x="4337" y="3"/>
                  </a:cubicBezTo>
                  <a:cubicBezTo>
                    <a:pt x="3870" y="36"/>
                    <a:pt x="3503" y="436"/>
                    <a:pt x="3536" y="903"/>
                  </a:cubicBezTo>
                  <a:cubicBezTo>
                    <a:pt x="3636" y="2571"/>
                    <a:pt x="3936" y="4239"/>
                    <a:pt x="4337" y="5873"/>
                  </a:cubicBezTo>
                  <a:cubicBezTo>
                    <a:pt x="4237" y="5840"/>
                    <a:pt x="4103" y="5807"/>
                    <a:pt x="3970" y="5807"/>
                  </a:cubicBezTo>
                  <a:cubicBezTo>
                    <a:pt x="3870" y="5796"/>
                    <a:pt x="3766" y="5792"/>
                    <a:pt x="3661" y="5792"/>
                  </a:cubicBezTo>
                  <a:cubicBezTo>
                    <a:pt x="3451" y="5792"/>
                    <a:pt x="3236" y="5807"/>
                    <a:pt x="3036" y="5807"/>
                  </a:cubicBezTo>
                  <a:lnTo>
                    <a:pt x="2402" y="5807"/>
                  </a:lnTo>
                  <a:cubicBezTo>
                    <a:pt x="2035" y="5773"/>
                    <a:pt x="1768" y="5673"/>
                    <a:pt x="1668" y="5507"/>
                  </a:cubicBezTo>
                  <a:cubicBezTo>
                    <a:pt x="1519" y="5272"/>
                    <a:pt x="1247" y="5133"/>
                    <a:pt x="965" y="5133"/>
                  </a:cubicBezTo>
                  <a:cubicBezTo>
                    <a:pt x="807" y="5133"/>
                    <a:pt x="645" y="5177"/>
                    <a:pt x="501" y="5273"/>
                  </a:cubicBezTo>
                  <a:cubicBezTo>
                    <a:pt x="134" y="5540"/>
                    <a:pt x="0" y="6040"/>
                    <a:pt x="267" y="6441"/>
                  </a:cubicBezTo>
                  <a:cubicBezTo>
                    <a:pt x="667" y="7041"/>
                    <a:pt x="1368" y="7408"/>
                    <a:pt x="2269" y="7475"/>
                  </a:cubicBezTo>
                  <a:cubicBezTo>
                    <a:pt x="2419" y="7491"/>
                    <a:pt x="2561" y="7500"/>
                    <a:pt x="2698" y="7500"/>
                  </a:cubicBezTo>
                  <a:cubicBezTo>
                    <a:pt x="2836" y="7500"/>
                    <a:pt x="2969" y="7491"/>
                    <a:pt x="3103" y="7475"/>
                  </a:cubicBezTo>
                  <a:lnTo>
                    <a:pt x="3836" y="7475"/>
                  </a:lnTo>
                  <a:cubicBezTo>
                    <a:pt x="4303" y="7541"/>
                    <a:pt x="4770" y="7708"/>
                    <a:pt x="5271" y="7908"/>
                  </a:cubicBezTo>
                  <a:cubicBezTo>
                    <a:pt x="5404" y="7975"/>
                    <a:pt x="5538" y="8008"/>
                    <a:pt x="5671" y="8075"/>
                  </a:cubicBezTo>
                  <a:cubicBezTo>
                    <a:pt x="6839" y="8509"/>
                    <a:pt x="8073" y="8776"/>
                    <a:pt x="9274" y="9076"/>
                  </a:cubicBezTo>
                  <a:lnTo>
                    <a:pt x="13777" y="10110"/>
                  </a:lnTo>
                  <a:cubicBezTo>
                    <a:pt x="12943" y="11578"/>
                    <a:pt x="12109" y="13112"/>
                    <a:pt x="11642" y="14813"/>
                  </a:cubicBezTo>
                  <a:cubicBezTo>
                    <a:pt x="11042" y="17048"/>
                    <a:pt x="11208" y="19183"/>
                    <a:pt x="12142" y="20851"/>
                  </a:cubicBezTo>
                  <a:cubicBezTo>
                    <a:pt x="12543" y="21585"/>
                    <a:pt x="13076" y="22185"/>
                    <a:pt x="13577" y="22752"/>
                  </a:cubicBezTo>
                  <a:cubicBezTo>
                    <a:pt x="13877" y="23119"/>
                    <a:pt x="14177" y="23419"/>
                    <a:pt x="14444" y="23786"/>
                  </a:cubicBezTo>
                  <a:cubicBezTo>
                    <a:pt x="14644" y="24086"/>
                    <a:pt x="14844" y="24387"/>
                    <a:pt x="15044" y="24720"/>
                  </a:cubicBezTo>
                  <a:cubicBezTo>
                    <a:pt x="15478" y="25354"/>
                    <a:pt x="15878" y="26021"/>
                    <a:pt x="16445" y="26588"/>
                  </a:cubicBezTo>
                  <a:cubicBezTo>
                    <a:pt x="17513" y="27622"/>
                    <a:pt x="18880" y="28156"/>
                    <a:pt x="20215" y="28656"/>
                  </a:cubicBezTo>
                  <a:cubicBezTo>
                    <a:pt x="21316" y="29090"/>
                    <a:pt x="22350" y="29457"/>
                    <a:pt x="23150" y="30158"/>
                  </a:cubicBezTo>
                  <a:cubicBezTo>
                    <a:pt x="23984" y="30825"/>
                    <a:pt x="24518" y="31825"/>
                    <a:pt x="24685" y="32893"/>
                  </a:cubicBezTo>
                  <a:cubicBezTo>
                    <a:pt x="24751" y="33326"/>
                    <a:pt x="25118" y="33627"/>
                    <a:pt x="25519" y="33627"/>
                  </a:cubicBezTo>
                  <a:lnTo>
                    <a:pt x="25652" y="33627"/>
                  </a:lnTo>
                  <a:cubicBezTo>
                    <a:pt x="26119" y="33560"/>
                    <a:pt x="26419" y="33126"/>
                    <a:pt x="26352" y="32659"/>
                  </a:cubicBezTo>
                  <a:cubicBezTo>
                    <a:pt x="26152" y="31192"/>
                    <a:pt x="25385" y="29824"/>
                    <a:pt x="24251" y="28857"/>
                  </a:cubicBezTo>
                  <a:cubicBezTo>
                    <a:pt x="23217" y="27989"/>
                    <a:pt x="21983" y="27522"/>
                    <a:pt x="20815" y="27089"/>
                  </a:cubicBezTo>
                  <a:cubicBezTo>
                    <a:pt x="19614" y="26622"/>
                    <a:pt x="18480" y="26188"/>
                    <a:pt x="17646" y="25387"/>
                  </a:cubicBezTo>
                  <a:cubicBezTo>
                    <a:pt x="17213" y="24954"/>
                    <a:pt x="16846" y="24387"/>
                    <a:pt x="16479" y="23820"/>
                  </a:cubicBezTo>
                  <a:cubicBezTo>
                    <a:pt x="16412" y="23720"/>
                    <a:pt x="16345" y="23619"/>
                    <a:pt x="16279" y="23519"/>
                  </a:cubicBezTo>
                  <a:cubicBezTo>
                    <a:pt x="16879" y="22819"/>
                    <a:pt x="17446" y="22052"/>
                    <a:pt x="17946" y="21284"/>
                  </a:cubicBezTo>
                  <a:cubicBezTo>
                    <a:pt x="18213" y="20918"/>
                    <a:pt x="18113" y="20384"/>
                    <a:pt x="17746" y="20117"/>
                  </a:cubicBezTo>
                  <a:cubicBezTo>
                    <a:pt x="17596" y="20017"/>
                    <a:pt x="17426" y="19968"/>
                    <a:pt x="17261" y="19968"/>
                  </a:cubicBezTo>
                  <a:cubicBezTo>
                    <a:pt x="16987" y="19968"/>
                    <a:pt x="16724" y="20101"/>
                    <a:pt x="16579" y="20350"/>
                  </a:cubicBezTo>
                  <a:cubicBezTo>
                    <a:pt x="16145" y="20951"/>
                    <a:pt x="15712" y="21551"/>
                    <a:pt x="15245" y="22118"/>
                  </a:cubicBezTo>
                  <a:cubicBezTo>
                    <a:pt x="15144" y="21952"/>
                    <a:pt x="15011" y="21818"/>
                    <a:pt x="14878" y="21651"/>
                  </a:cubicBezTo>
                  <a:cubicBezTo>
                    <a:pt x="14411" y="21118"/>
                    <a:pt x="13944" y="20584"/>
                    <a:pt x="13643" y="20017"/>
                  </a:cubicBezTo>
                  <a:cubicBezTo>
                    <a:pt x="12676" y="18316"/>
                    <a:pt x="13010" y="16281"/>
                    <a:pt x="13276" y="15247"/>
                  </a:cubicBezTo>
                  <a:cubicBezTo>
                    <a:pt x="13743" y="13579"/>
                    <a:pt x="14644" y="12011"/>
                    <a:pt x="15511" y="10510"/>
                  </a:cubicBezTo>
                  <a:lnTo>
                    <a:pt x="15578" y="10510"/>
                  </a:lnTo>
                  <a:cubicBezTo>
                    <a:pt x="17613" y="10977"/>
                    <a:pt x="19514" y="11544"/>
                    <a:pt x="20448" y="12979"/>
                  </a:cubicBezTo>
                  <a:cubicBezTo>
                    <a:pt x="20849" y="13646"/>
                    <a:pt x="21049" y="14446"/>
                    <a:pt x="21249" y="15347"/>
                  </a:cubicBezTo>
                  <a:cubicBezTo>
                    <a:pt x="21349" y="15647"/>
                    <a:pt x="21416" y="15981"/>
                    <a:pt x="21516" y="16348"/>
                  </a:cubicBezTo>
                  <a:cubicBezTo>
                    <a:pt x="21949" y="17882"/>
                    <a:pt x="22683" y="19350"/>
                    <a:pt x="23684" y="20617"/>
                  </a:cubicBezTo>
                  <a:cubicBezTo>
                    <a:pt x="24284" y="21351"/>
                    <a:pt x="24951" y="22052"/>
                    <a:pt x="25619" y="22685"/>
                  </a:cubicBezTo>
                  <a:cubicBezTo>
                    <a:pt x="26853" y="23986"/>
                    <a:pt x="28054" y="25187"/>
                    <a:pt x="28521" y="26722"/>
                  </a:cubicBezTo>
                  <a:cubicBezTo>
                    <a:pt x="28654" y="27089"/>
                    <a:pt x="28988" y="27322"/>
                    <a:pt x="29355" y="27322"/>
                  </a:cubicBezTo>
                  <a:cubicBezTo>
                    <a:pt x="29421" y="27322"/>
                    <a:pt x="29521" y="27289"/>
                    <a:pt x="29588" y="27289"/>
                  </a:cubicBezTo>
                  <a:cubicBezTo>
                    <a:pt x="30022" y="27122"/>
                    <a:pt x="30289" y="26655"/>
                    <a:pt x="30155" y="26221"/>
                  </a:cubicBezTo>
                  <a:cubicBezTo>
                    <a:pt x="29555" y="24287"/>
                    <a:pt x="28154" y="22886"/>
                    <a:pt x="26786" y="21518"/>
                  </a:cubicBezTo>
                  <a:cubicBezTo>
                    <a:pt x="26152" y="20851"/>
                    <a:pt x="25519" y="20250"/>
                    <a:pt x="25018" y="19583"/>
                  </a:cubicBezTo>
                  <a:cubicBezTo>
                    <a:pt x="24151" y="18482"/>
                    <a:pt x="23517" y="17215"/>
                    <a:pt x="23117" y="15881"/>
                  </a:cubicBezTo>
                  <a:cubicBezTo>
                    <a:pt x="23050" y="15580"/>
                    <a:pt x="22983" y="15280"/>
                    <a:pt x="22883" y="14947"/>
                  </a:cubicBezTo>
                  <a:cubicBezTo>
                    <a:pt x="22883" y="14880"/>
                    <a:pt x="22883" y="14847"/>
                    <a:pt x="22850" y="14813"/>
                  </a:cubicBezTo>
                  <a:lnTo>
                    <a:pt x="23150" y="14813"/>
                  </a:lnTo>
                  <a:cubicBezTo>
                    <a:pt x="24384" y="14813"/>
                    <a:pt x="25652" y="14346"/>
                    <a:pt x="26553" y="13479"/>
                  </a:cubicBezTo>
                  <a:cubicBezTo>
                    <a:pt x="26886" y="13145"/>
                    <a:pt x="26920" y="12612"/>
                    <a:pt x="26586" y="12278"/>
                  </a:cubicBezTo>
                  <a:cubicBezTo>
                    <a:pt x="26411" y="12103"/>
                    <a:pt x="26181" y="12011"/>
                    <a:pt x="25953" y="12011"/>
                  </a:cubicBezTo>
                  <a:cubicBezTo>
                    <a:pt x="25747" y="12011"/>
                    <a:pt x="25544" y="12086"/>
                    <a:pt x="25385" y="12245"/>
                  </a:cubicBezTo>
                  <a:cubicBezTo>
                    <a:pt x="24815" y="12814"/>
                    <a:pt x="23988" y="13127"/>
                    <a:pt x="23163" y="13127"/>
                  </a:cubicBezTo>
                  <a:cubicBezTo>
                    <a:pt x="22877" y="13127"/>
                    <a:pt x="22591" y="13089"/>
                    <a:pt x="22316" y="13012"/>
                  </a:cubicBezTo>
                  <a:cubicBezTo>
                    <a:pt x="22183" y="12678"/>
                    <a:pt x="22049" y="12378"/>
                    <a:pt x="21849" y="12078"/>
                  </a:cubicBezTo>
                  <a:cubicBezTo>
                    <a:pt x="20548" y="10076"/>
                    <a:pt x="18213" y="9409"/>
                    <a:pt x="15945" y="8876"/>
                  </a:cubicBezTo>
                  <a:lnTo>
                    <a:pt x="9641" y="7408"/>
                  </a:lnTo>
                  <a:cubicBezTo>
                    <a:pt x="8506" y="7174"/>
                    <a:pt x="7339" y="6908"/>
                    <a:pt x="6271" y="6507"/>
                  </a:cubicBezTo>
                  <a:cubicBezTo>
                    <a:pt x="5704" y="4639"/>
                    <a:pt x="5337" y="2738"/>
                    <a:pt x="5237" y="803"/>
                  </a:cubicBezTo>
                  <a:cubicBezTo>
                    <a:pt x="5205" y="356"/>
                    <a:pt x="4837" y="0"/>
                    <a:pt x="4396" y="0"/>
                  </a:cubicBezTo>
                  <a:close/>
                </a:path>
              </a:pathLst>
            </a:custGeom>
            <a:solidFill>
              <a:srgbClr val="D0A4EB"/>
            </a:solidFill>
            <a:ln>
              <a:noFill/>
            </a:ln>
          </p:spPr>
          <p:txBody>
            <a:bodyPr spcFirstLastPara="1" wrap="square" lIns="121900" tIns="121900" rIns="121900" bIns="121900" anchor="ctr" anchorCtr="0">
              <a:noAutofit/>
            </a:bodyPr>
            <a:lstStyle/>
            <a:p>
              <a:endParaRPr sz="2400" dirty="0"/>
            </a:p>
          </p:txBody>
        </p:sp>
        <p:sp>
          <p:nvSpPr>
            <p:cNvPr id="370" name="Google Shape;370;p36"/>
            <p:cNvSpPr/>
            <p:nvPr/>
          </p:nvSpPr>
          <p:spPr>
            <a:xfrm>
              <a:off x="-332800" y="3427238"/>
              <a:ext cx="265200" cy="203100"/>
            </a:xfrm>
            <a:custGeom>
              <a:avLst/>
              <a:gdLst/>
              <a:ahLst/>
              <a:cxnLst/>
              <a:rect l="l" t="t" r="r" b="b"/>
              <a:pathLst>
                <a:path w="21216" h="16248" extrusionOk="0">
                  <a:moveTo>
                    <a:pt x="866" y="0"/>
                  </a:moveTo>
                  <a:cubicBezTo>
                    <a:pt x="844" y="0"/>
                    <a:pt x="823" y="1"/>
                    <a:pt x="801" y="2"/>
                  </a:cubicBezTo>
                  <a:cubicBezTo>
                    <a:pt x="367" y="36"/>
                    <a:pt x="1" y="469"/>
                    <a:pt x="34" y="903"/>
                  </a:cubicBezTo>
                  <a:cubicBezTo>
                    <a:pt x="301" y="3872"/>
                    <a:pt x="2469" y="6240"/>
                    <a:pt x="4037" y="8008"/>
                  </a:cubicBezTo>
                  <a:cubicBezTo>
                    <a:pt x="4570" y="8575"/>
                    <a:pt x="5238" y="9309"/>
                    <a:pt x="6172" y="9643"/>
                  </a:cubicBezTo>
                  <a:cubicBezTo>
                    <a:pt x="6714" y="9840"/>
                    <a:pt x="7256" y="9891"/>
                    <a:pt x="7771" y="9891"/>
                  </a:cubicBezTo>
                  <a:cubicBezTo>
                    <a:pt x="7953" y="9891"/>
                    <a:pt x="8132" y="9885"/>
                    <a:pt x="8306" y="9876"/>
                  </a:cubicBezTo>
                  <a:cubicBezTo>
                    <a:pt x="8490" y="9864"/>
                    <a:pt x="8668" y="9856"/>
                    <a:pt x="8841" y="9856"/>
                  </a:cubicBezTo>
                  <a:cubicBezTo>
                    <a:pt x="9140" y="9856"/>
                    <a:pt x="9420" y="9879"/>
                    <a:pt x="9674" y="9943"/>
                  </a:cubicBezTo>
                  <a:cubicBezTo>
                    <a:pt x="10308" y="10110"/>
                    <a:pt x="10942" y="10610"/>
                    <a:pt x="11575" y="11444"/>
                  </a:cubicBezTo>
                  <a:cubicBezTo>
                    <a:pt x="11776" y="11744"/>
                    <a:pt x="11976" y="12044"/>
                    <a:pt x="12176" y="12345"/>
                  </a:cubicBezTo>
                  <a:cubicBezTo>
                    <a:pt x="12543" y="12912"/>
                    <a:pt x="12943" y="13479"/>
                    <a:pt x="13410" y="14012"/>
                  </a:cubicBezTo>
                  <a:cubicBezTo>
                    <a:pt x="14711" y="15447"/>
                    <a:pt x="16646" y="16247"/>
                    <a:pt x="18580" y="16247"/>
                  </a:cubicBezTo>
                  <a:cubicBezTo>
                    <a:pt x="19248" y="16247"/>
                    <a:pt x="19881" y="16147"/>
                    <a:pt x="20515" y="15947"/>
                  </a:cubicBezTo>
                  <a:cubicBezTo>
                    <a:pt x="20982" y="15814"/>
                    <a:pt x="21216" y="15347"/>
                    <a:pt x="21082" y="14913"/>
                  </a:cubicBezTo>
                  <a:cubicBezTo>
                    <a:pt x="20974" y="14534"/>
                    <a:pt x="20646" y="14309"/>
                    <a:pt x="20294" y="14309"/>
                  </a:cubicBezTo>
                  <a:cubicBezTo>
                    <a:pt x="20213" y="14309"/>
                    <a:pt x="20130" y="14321"/>
                    <a:pt x="20048" y="14346"/>
                  </a:cubicBezTo>
                  <a:cubicBezTo>
                    <a:pt x="19578" y="14489"/>
                    <a:pt x="19086" y="14558"/>
                    <a:pt x="18592" y="14558"/>
                  </a:cubicBezTo>
                  <a:cubicBezTo>
                    <a:pt x="17126" y="14558"/>
                    <a:pt x="15642" y="13951"/>
                    <a:pt x="14644" y="12878"/>
                  </a:cubicBezTo>
                  <a:cubicBezTo>
                    <a:pt x="14277" y="12445"/>
                    <a:pt x="13944" y="11944"/>
                    <a:pt x="13577" y="11411"/>
                  </a:cubicBezTo>
                  <a:cubicBezTo>
                    <a:pt x="13377" y="11110"/>
                    <a:pt x="13177" y="10777"/>
                    <a:pt x="12943" y="10443"/>
                  </a:cubicBezTo>
                  <a:cubicBezTo>
                    <a:pt x="12042" y="9276"/>
                    <a:pt x="11108" y="8575"/>
                    <a:pt x="10074" y="8308"/>
                  </a:cubicBezTo>
                  <a:cubicBezTo>
                    <a:pt x="10041" y="8308"/>
                    <a:pt x="10041" y="8308"/>
                    <a:pt x="10008" y="8275"/>
                  </a:cubicBezTo>
                  <a:cubicBezTo>
                    <a:pt x="9607" y="7308"/>
                    <a:pt x="9374" y="6207"/>
                    <a:pt x="9407" y="5106"/>
                  </a:cubicBezTo>
                  <a:cubicBezTo>
                    <a:pt x="9441" y="4639"/>
                    <a:pt x="9074" y="4272"/>
                    <a:pt x="8607" y="4272"/>
                  </a:cubicBezTo>
                  <a:cubicBezTo>
                    <a:pt x="8586" y="4271"/>
                    <a:pt x="8565" y="4270"/>
                    <a:pt x="8544" y="4270"/>
                  </a:cubicBezTo>
                  <a:cubicBezTo>
                    <a:pt x="8076" y="4270"/>
                    <a:pt x="7739" y="4625"/>
                    <a:pt x="7739" y="5073"/>
                  </a:cubicBezTo>
                  <a:cubicBezTo>
                    <a:pt x="7706" y="6140"/>
                    <a:pt x="7873" y="7208"/>
                    <a:pt x="8173" y="8208"/>
                  </a:cubicBezTo>
                  <a:cubicBezTo>
                    <a:pt x="7639" y="8208"/>
                    <a:pt x="7139" y="8208"/>
                    <a:pt x="6739" y="8075"/>
                  </a:cubicBezTo>
                  <a:cubicBezTo>
                    <a:pt x="6205" y="7875"/>
                    <a:pt x="5705" y="7341"/>
                    <a:pt x="5271" y="6874"/>
                  </a:cubicBezTo>
                  <a:cubicBezTo>
                    <a:pt x="3470" y="4839"/>
                    <a:pt x="1935" y="2971"/>
                    <a:pt x="1735" y="770"/>
                  </a:cubicBezTo>
                  <a:cubicBezTo>
                    <a:pt x="1703" y="324"/>
                    <a:pt x="1307" y="0"/>
                    <a:pt x="866" y="0"/>
                  </a:cubicBezTo>
                  <a:close/>
                </a:path>
              </a:pathLst>
            </a:custGeom>
            <a:solidFill>
              <a:srgbClr val="D0A4EB"/>
            </a:solidFill>
            <a:ln>
              <a:noFill/>
            </a:ln>
          </p:spPr>
          <p:txBody>
            <a:bodyPr spcFirstLastPara="1" wrap="square" lIns="121900" tIns="121900" rIns="121900" bIns="121900" anchor="ctr" anchorCtr="0">
              <a:noAutofit/>
            </a:bodyPr>
            <a:lstStyle/>
            <a:p>
              <a:endParaRPr sz="2400" dirty="0"/>
            </a:p>
          </p:txBody>
        </p:sp>
        <p:sp>
          <p:nvSpPr>
            <p:cNvPr id="371" name="Google Shape;371;p36"/>
            <p:cNvSpPr/>
            <p:nvPr/>
          </p:nvSpPr>
          <p:spPr>
            <a:xfrm>
              <a:off x="-338225" y="2361263"/>
              <a:ext cx="89663" cy="108238"/>
            </a:xfrm>
            <a:custGeom>
              <a:avLst/>
              <a:gdLst/>
              <a:ahLst/>
              <a:cxnLst/>
              <a:rect l="l" t="t" r="r" b="b"/>
              <a:pathLst>
                <a:path w="7173" h="8659" extrusionOk="0">
                  <a:moveTo>
                    <a:pt x="6221" y="0"/>
                  </a:moveTo>
                  <a:cubicBezTo>
                    <a:pt x="6161" y="0"/>
                    <a:pt x="6100" y="6"/>
                    <a:pt x="6039" y="19"/>
                  </a:cubicBezTo>
                  <a:cubicBezTo>
                    <a:pt x="3403" y="620"/>
                    <a:pt x="1268" y="3021"/>
                    <a:pt x="968" y="5757"/>
                  </a:cubicBezTo>
                  <a:cubicBezTo>
                    <a:pt x="968" y="5857"/>
                    <a:pt x="968" y="5957"/>
                    <a:pt x="968" y="6057"/>
                  </a:cubicBezTo>
                  <a:cubicBezTo>
                    <a:pt x="935" y="6324"/>
                    <a:pt x="902" y="6557"/>
                    <a:pt x="868" y="6724"/>
                  </a:cubicBezTo>
                  <a:cubicBezTo>
                    <a:pt x="801" y="6891"/>
                    <a:pt x="735" y="6991"/>
                    <a:pt x="701" y="6991"/>
                  </a:cubicBezTo>
                  <a:cubicBezTo>
                    <a:pt x="268" y="7124"/>
                    <a:pt x="1" y="7591"/>
                    <a:pt x="134" y="8025"/>
                  </a:cubicBezTo>
                  <a:cubicBezTo>
                    <a:pt x="234" y="8392"/>
                    <a:pt x="568" y="8659"/>
                    <a:pt x="935" y="8659"/>
                  </a:cubicBezTo>
                  <a:cubicBezTo>
                    <a:pt x="1035" y="8659"/>
                    <a:pt x="1102" y="8626"/>
                    <a:pt x="1168" y="8626"/>
                  </a:cubicBezTo>
                  <a:cubicBezTo>
                    <a:pt x="1769" y="8425"/>
                    <a:pt x="2269" y="7925"/>
                    <a:pt x="2469" y="7224"/>
                  </a:cubicBezTo>
                  <a:cubicBezTo>
                    <a:pt x="2603" y="6858"/>
                    <a:pt x="2603" y="6524"/>
                    <a:pt x="2636" y="6190"/>
                  </a:cubicBezTo>
                  <a:cubicBezTo>
                    <a:pt x="2636" y="6124"/>
                    <a:pt x="2636" y="6024"/>
                    <a:pt x="2669" y="5924"/>
                  </a:cubicBezTo>
                  <a:cubicBezTo>
                    <a:pt x="2870" y="3955"/>
                    <a:pt x="4471" y="2121"/>
                    <a:pt x="6439" y="1687"/>
                  </a:cubicBezTo>
                  <a:cubicBezTo>
                    <a:pt x="6872" y="1554"/>
                    <a:pt x="7173" y="1120"/>
                    <a:pt x="7073" y="653"/>
                  </a:cubicBezTo>
                  <a:cubicBezTo>
                    <a:pt x="6986" y="276"/>
                    <a:pt x="6621" y="0"/>
                    <a:pt x="6221" y="0"/>
                  </a:cubicBezTo>
                  <a:close/>
                </a:path>
              </a:pathLst>
            </a:custGeom>
            <a:solidFill>
              <a:srgbClr val="D0A4EB"/>
            </a:solidFill>
            <a:ln>
              <a:noFill/>
            </a:ln>
          </p:spPr>
          <p:txBody>
            <a:bodyPr spcFirstLastPara="1" wrap="square" lIns="121900" tIns="121900" rIns="121900" bIns="121900" anchor="ctr" anchorCtr="0">
              <a:noAutofit/>
            </a:bodyPr>
            <a:lstStyle/>
            <a:p>
              <a:endParaRPr sz="2400" dirty="0"/>
            </a:p>
          </p:txBody>
        </p:sp>
        <p:sp>
          <p:nvSpPr>
            <p:cNvPr id="372" name="Google Shape;372;p36"/>
            <p:cNvSpPr/>
            <p:nvPr/>
          </p:nvSpPr>
          <p:spPr>
            <a:xfrm>
              <a:off x="-205212" y="2276700"/>
              <a:ext cx="100088" cy="103163"/>
            </a:xfrm>
            <a:custGeom>
              <a:avLst/>
              <a:gdLst/>
              <a:ahLst/>
              <a:cxnLst/>
              <a:rect l="l" t="t" r="r" b="b"/>
              <a:pathLst>
                <a:path w="8007" h="8253" extrusionOk="0">
                  <a:moveTo>
                    <a:pt x="6895" y="1"/>
                  </a:moveTo>
                  <a:cubicBezTo>
                    <a:pt x="5700" y="1"/>
                    <a:pt x="4538" y="526"/>
                    <a:pt x="3770" y="1447"/>
                  </a:cubicBezTo>
                  <a:cubicBezTo>
                    <a:pt x="3136" y="2214"/>
                    <a:pt x="2836" y="3115"/>
                    <a:pt x="2569" y="4016"/>
                  </a:cubicBezTo>
                  <a:cubicBezTo>
                    <a:pt x="2469" y="4283"/>
                    <a:pt x="2403" y="4549"/>
                    <a:pt x="2302" y="4783"/>
                  </a:cubicBezTo>
                  <a:cubicBezTo>
                    <a:pt x="2169" y="5183"/>
                    <a:pt x="1669" y="6417"/>
                    <a:pt x="768" y="6584"/>
                  </a:cubicBezTo>
                  <a:cubicBezTo>
                    <a:pt x="301" y="6651"/>
                    <a:pt x="1" y="7085"/>
                    <a:pt x="68" y="7518"/>
                  </a:cubicBezTo>
                  <a:cubicBezTo>
                    <a:pt x="134" y="7952"/>
                    <a:pt x="468" y="8252"/>
                    <a:pt x="901" y="8252"/>
                  </a:cubicBezTo>
                  <a:cubicBezTo>
                    <a:pt x="935" y="8252"/>
                    <a:pt x="968" y="8252"/>
                    <a:pt x="1002" y="8219"/>
                  </a:cubicBezTo>
                  <a:cubicBezTo>
                    <a:pt x="2269" y="8052"/>
                    <a:pt x="3303" y="6984"/>
                    <a:pt x="3904" y="5350"/>
                  </a:cubicBezTo>
                  <a:cubicBezTo>
                    <a:pt x="4004" y="5083"/>
                    <a:pt x="4104" y="4783"/>
                    <a:pt x="4170" y="4516"/>
                  </a:cubicBezTo>
                  <a:cubicBezTo>
                    <a:pt x="4404" y="3749"/>
                    <a:pt x="4637" y="3048"/>
                    <a:pt x="5071" y="2515"/>
                  </a:cubicBezTo>
                  <a:cubicBezTo>
                    <a:pt x="5499" y="1996"/>
                    <a:pt x="6177" y="1672"/>
                    <a:pt x="6877" y="1672"/>
                  </a:cubicBezTo>
                  <a:cubicBezTo>
                    <a:pt x="6942" y="1672"/>
                    <a:pt x="7007" y="1675"/>
                    <a:pt x="7073" y="1681"/>
                  </a:cubicBezTo>
                  <a:cubicBezTo>
                    <a:pt x="7107" y="1686"/>
                    <a:pt x="7142" y="1689"/>
                    <a:pt x="7176" y="1689"/>
                  </a:cubicBezTo>
                  <a:cubicBezTo>
                    <a:pt x="7573" y="1689"/>
                    <a:pt x="7943" y="1346"/>
                    <a:pt x="7973" y="947"/>
                  </a:cubicBezTo>
                  <a:cubicBezTo>
                    <a:pt x="8007" y="480"/>
                    <a:pt x="7673" y="46"/>
                    <a:pt x="7206" y="13"/>
                  </a:cubicBezTo>
                  <a:cubicBezTo>
                    <a:pt x="7102" y="5"/>
                    <a:pt x="6998" y="1"/>
                    <a:pt x="6895" y="1"/>
                  </a:cubicBezTo>
                  <a:close/>
                </a:path>
              </a:pathLst>
            </a:custGeom>
            <a:solidFill>
              <a:srgbClr val="D0A4EB"/>
            </a:solidFill>
            <a:ln>
              <a:noFill/>
            </a:ln>
          </p:spPr>
          <p:txBody>
            <a:bodyPr spcFirstLastPara="1" wrap="square" lIns="121900" tIns="121900" rIns="121900" bIns="121900" anchor="ctr" anchorCtr="0">
              <a:noAutofit/>
            </a:bodyPr>
            <a:lstStyle/>
            <a:p>
              <a:endParaRPr sz="2400" dirty="0"/>
            </a:p>
          </p:txBody>
        </p:sp>
        <p:sp>
          <p:nvSpPr>
            <p:cNvPr id="373" name="Google Shape;373;p36"/>
            <p:cNvSpPr/>
            <p:nvPr/>
          </p:nvSpPr>
          <p:spPr>
            <a:xfrm>
              <a:off x="-596325" y="2225425"/>
              <a:ext cx="698425" cy="1472038"/>
            </a:xfrm>
            <a:custGeom>
              <a:avLst/>
              <a:gdLst/>
              <a:ahLst/>
              <a:cxnLst/>
              <a:rect l="l" t="t" r="r" b="b"/>
              <a:pathLst>
                <a:path w="55874" h="117763" extrusionOk="0">
                  <a:moveTo>
                    <a:pt x="41983" y="1666"/>
                  </a:moveTo>
                  <a:cubicBezTo>
                    <a:pt x="43441" y="1666"/>
                    <a:pt x="44815" y="1874"/>
                    <a:pt x="46034" y="2514"/>
                  </a:cubicBezTo>
                  <a:cubicBezTo>
                    <a:pt x="52972" y="6250"/>
                    <a:pt x="53939" y="15323"/>
                    <a:pt x="51004" y="22561"/>
                  </a:cubicBezTo>
                  <a:cubicBezTo>
                    <a:pt x="50837" y="22361"/>
                    <a:pt x="50670" y="22194"/>
                    <a:pt x="50504" y="22028"/>
                  </a:cubicBezTo>
                  <a:cubicBezTo>
                    <a:pt x="50341" y="21881"/>
                    <a:pt x="50131" y="21806"/>
                    <a:pt x="49920" y="21806"/>
                  </a:cubicBezTo>
                  <a:cubicBezTo>
                    <a:pt x="49698" y="21806"/>
                    <a:pt x="49474" y="21890"/>
                    <a:pt x="49303" y="22061"/>
                  </a:cubicBezTo>
                  <a:cubicBezTo>
                    <a:pt x="49002" y="22395"/>
                    <a:pt x="49002" y="22928"/>
                    <a:pt x="49336" y="23262"/>
                  </a:cubicBezTo>
                  <a:cubicBezTo>
                    <a:pt x="49703" y="23629"/>
                    <a:pt x="50070" y="24029"/>
                    <a:pt x="50370" y="24429"/>
                  </a:cubicBezTo>
                  <a:cubicBezTo>
                    <a:pt x="50403" y="24596"/>
                    <a:pt x="50537" y="24763"/>
                    <a:pt x="50704" y="24896"/>
                  </a:cubicBezTo>
                  <a:cubicBezTo>
                    <a:pt x="51471" y="26097"/>
                    <a:pt x="52005" y="27432"/>
                    <a:pt x="52205" y="28866"/>
                  </a:cubicBezTo>
                  <a:cubicBezTo>
                    <a:pt x="52438" y="30667"/>
                    <a:pt x="52205" y="32468"/>
                    <a:pt x="51938" y="34403"/>
                  </a:cubicBezTo>
                  <a:cubicBezTo>
                    <a:pt x="51771" y="35504"/>
                    <a:pt x="51604" y="36638"/>
                    <a:pt x="51571" y="37772"/>
                  </a:cubicBezTo>
                  <a:cubicBezTo>
                    <a:pt x="51538" y="38439"/>
                    <a:pt x="51538" y="39140"/>
                    <a:pt x="51538" y="39807"/>
                  </a:cubicBezTo>
                  <a:cubicBezTo>
                    <a:pt x="51538" y="41608"/>
                    <a:pt x="51538" y="43276"/>
                    <a:pt x="50904" y="44811"/>
                  </a:cubicBezTo>
                  <a:cubicBezTo>
                    <a:pt x="50604" y="45511"/>
                    <a:pt x="50070" y="46278"/>
                    <a:pt x="49336" y="46345"/>
                  </a:cubicBezTo>
                  <a:cubicBezTo>
                    <a:pt x="49319" y="46346"/>
                    <a:pt x="49303" y="46346"/>
                    <a:pt x="49286" y="46346"/>
                  </a:cubicBezTo>
                  <a:cubicBezTo>
                    <a:pt x="48602" y="46346"/>
                    <a:pt x="47916" y="45677"/>
                    <a:pt x="47134" y="44277"/>
                  </a:cubicBezTo>
                  <a:cubicBezTo>
                    <a:pt x="46997" y="44001"/>
                    <a:pt x="46701" y="43837"/>
                    <a:pt x="46400" y="43837"/>
                  </a:cubicBezTo>
                  <a:cubicBezTo>
                    <a:pt x="46263" y="43837"/>
                    <a:pt x="46125" y="43870"/>
                    <a:pt x="46000" y="43943"/>
                  </a:cubicBezTo>
                  <a:cubicBezTo>
                    <a:pt x="45600" y="44177"/>
                    <a:pt x="45433" y="44677"/>
                    <a:pt x="45667" y="45077"/>
                  </a:cubicBezTo>
                  <a:cubicBezTo>
                    <a:pt x="46034" y="45745"/>
                    <a:pt x="46901" y="47312"/>
                    <a:pt x="48335" y="47846"/>
                  </a:cubicBezTo>
                  <a:cubicBezTo>
                    <a:pt x="48769" y="49080"/>
                    <a:pt x="49336" y="50248"/>
                    <a:pt x="49870" y="51382"/>
                  </a:cubicBezTo>
                  <a:cubicBezTo>
                    <a:pt x="50270" y="52249"/>
                    <a:pt x="50704" y="53117"/>
                    <a:pt x="51037" y="53984"/>
                  </a:cubicBezTo>
                  <a:cubicBezTo>
                    <a:pt x="52638" y="57953"/>
                    <a:pt x="53105" y="62256"/>
                    <a:pt x="52405" y="66426"/>
                  </a:cubicBezTo>
                  <a:cubicBezTo>
                    <a:pt x="52338" y="66993"/>
                    <a:pt x="52205" y="67627"/>
                    <a:pt x="51871" y="67994"/>
                  </a:cubicBezTo>
                  <a:cubicBezTo>
                    <a:pt x="51520" y="68396"/>
                    <a:pt x="50941" y="68590"/>
                    <a:pt x="50135" y="68590"/>
                  </a:cubicBezTo>
                  <a:cubicBezTo>
                    <a:pt x="49871" y="68590"/>
                    <a:pt x="49582" y="68569"/>
                    <a:pt x="49269" y="68528"/>
                  </a:cubicBezTo>
                  <a:cubicBezTo>
                    <a:pt x="44366" y="67927"/>
                    <a:pt x="39662" y="64925"/>
                    <a:pt x="34826" y="59321"/>
                  </a:cubicBezTo>
                  <a:lnTo>
                    <a:pt x="34492" y="58921"/>
                  </a:lnTo>
                  <a:cubicBezTo>
                    <a:pt x="33525" y="57787"/>
                    <a:pt x="32524" y="56586"/>
                    <a:pt x="31190" y="55752"/>
                  </a:cubicBezTo>
                  <a:cubicBezTo>
                    <a:pt x="28988" y="54284"/>
                    <a:pt x="26286" y="54017"/>
                    <a:pt x="24185" y="53950"/>
                  </a:cubicBezTo>
                  <a:lnTo>
                    <a:pt x="23851" y="53917"/>
                  </a:lnTo>
                  <a:cubicBezTo>
                    <a:pt x="22817" y="53884"/>
                    <a:pt x="21883" y="53850"/>
                    <a:pt x="21049" y="53517"/>
                  </a:cubicBezTo>
                  <a:cubicBezTo>
                    <a:pt x="19415" y="52850"/>
                    <a:pt x="18481" y="51082"/>
                    <a:pt x="17980" y="49681"/>
                  </a:cubicBezTo>
                  <a:cubicBezTo>
                    <a:pt x="17747" y="49047"/>
                    <a:pt x="17580" y="48346"/>
                    <a:pt x="17380" y="47646"/>
                  </a:cubicBezTo>
                  <a:cubicBezTo>
                    <a:pt x="17046" y="46478"/>
                    <a:pt x="16713" y="45311"/>
                    <a:pt x="16179" y="44177"/>
                  </a:cubicBezTo>
                  <a:cubicBezTo>
                    <a:pt x="15045" y="41875"/>
                    <a:pt x="13043" y="39974"/>
                    <a:pt x="10675" y="39006"/>
                  </a:cubicBezTo>
                  <a:cubicBezTo>
                    <a:pt x="9794" y="38629"/>
                    <a:pt x="8705" y="38370"/>
                    <a:pt x="7604" y="38370"/>
                  </a:cubicBezTo>
                  <a:cubicBezTo>
                    <a:pt x="7538" y="38370"/>
                    <a:pt x="7472" y="38371"/>
                    <a:pt x="7406" y="38373"/>
                  </a:cubicBezTo>
                  <a:cubicBezTo>
                    <a:pt x="6272" y="31201"/>
                    <a:pt x="9741" y="27632"/>
                    <a:pt x="11943" y="26131"/>
                  </a:cubicBezTo>
                  <a:cubicBezTo>
                    <a:pt x="13880" y="24827"/>
                    <a:pt x="16192" y="24157"/>
                    <a:pt x="18373" y="24157"/>
                  </a:cubicBezTo>
                  <a:cubicBezTo>
                    <a:pt x="20097" y="24157"/>
                    <a:pt x="21740" y="24576"/>
                    <a:pt x="23051" y="25430"/>
                  </a:cubicBezTo>
                  <a:cubicBezTo>
                    <a:pt x="23251" y="25564"/>
                    <a:pt x="23518" y="25997"/>
                    <a:pt x="23651" y="26664"/>
                  </a:cubicBezTo>
                  <a:cubicBezTo>
                    <a:pt x="23784" y="27231"/>
                    <a:pt x="23918" y="28632"/>
                    <a:pt x="22917" y="30067"/>
                  </a:cubicBezTo>
                  <a:cubicBezTo>
                    <a:pt x="22684" y="30467"/>
                    <a:pt x="22750" y="30967"/>
                    <a:pt x="23151" y="31234"/>
                  </a:cubicBezTo>
                  <a:cubicBezTo>
                    <a:pt x="23291" y="31337"/>
                    <a:pt x="23457" y="31385"/>
                    <a:pt x="23622" y="31385"/>
                  </a:cubicBezTo>
                  <a:cubicBezTo>
                    <a:pt x="23888" y="31385"/>
                    <a:pt x="24154" y="31260"/>
                    <a:pt x="24318" y="31034"/>
                  </a:cubicBezTo>
                  <a:cubicBezTo>
                    <a:pt x="25286" y="29666"/>
                    <a:pt x="25619" y="27932"/>
                    <a:pt x="25319" y="26331"/>
                  </a:cubicBezTo>
                  <a:cubicBezTo>
                    <a:pt x="25219" y="25797"/>
                    <a:pt x="25019" y="25330"/>
                    <a:pt x="24785" y="24930"/>
                  </a:cubicBezTo>
                  <a:cubicBezTo>
                    <a:pt x="24785" y="24863"/>
                    <a:pt x="24752" y="24796"/>
                    <a:pt x="24718" y="24730"/>
                  </a:cubicBezTo>
                  <a:cubicBezTo>
                    <a:pt x="24051" y="23429"/>
                    <a:pt x="24685" y="21761"/>
                    <a:pt x="25552" y="20760"/>
                  </a:cubicBezTo>
                  <a:cubicBezTo>
                    <a:pt x="26620" y="19559"/>
                    <a:pt x="28188" y="18792"/>
                    <a:pt x="29689" y="18091"/>
                  </a:cubicBezTo>
                  <a:lnTo>
                    <a:pt x="32257" y="16857"/>
                  </a:lnTo>
                  <a:cubicBezTo>
                    <a:pt x="32724" y="16624"/>
                    <a:pt x="33191" y="16390"/>
                    <a:pt x="33658" y="16357"/>
                  </a:cubicBezTo>
                  <a:cubicBezTo>
                    <a:pt x="33726" y="16347"/>
                    <a:pt x="33795" y="16342"/>
                    <a:pt x="33864" y="16342"/>
                  </a:cubicBezTo>
                  <a:cubicBezTo>
                    <a:pt x="34270" y="16342"/>
                    <a:pt x="34689" y="16506"/>
                    <a:pt x="35059" y="16791"/>
                  </a:cubicBezTo>
                  <a:cubicBezTo>
                    <a:pt x="35459" y="17124"/>
                    <a:pt x="35726" y="17591"/>
                    <a:pt x="35793" y="18058"/>
                  </a:cubicBezTo>
                  <a:cubicBezTo>
                    <a:pt x="35860" y="18859"/>
                    <a:pt x="35426" y="19693"/>
                    <a:pt x="34959" y="20560"/>
                  </a:cubicBezTo>
                  <a:cubicBezTo>
                    <a:pt x="34692" y="21127"/>
                    <a:pt x="34392" y="21694"/>
                    <a:pt x="34192" y="22328"/>
                  </a:cubicBezTo>
                  <a:cubicBezTo>
                    <a:pt x="33558" y="24296"/>
                    <a:pt x="34058" y="26531"/>
                    <a:pt x="35426" y="28065"/>
                  </a:cubicBezTo>
                  <a:cubicBezTo>
                    <a:pt x="33258" y="29400"/>
                    <a:pt x="31490" y="32335"/>
                    <a:pt x="32024" y="35204"/>
                  </a:cubicBezTo>
                  <a:cubicBezTo>
                    <a:pt x="32357" y="37072"/>
                    <a:pt x="33525" y="38873"/>
                    <a:pt x="34992" y="39807"/>
                  </a:cubicBezTo>
                  <a:cubicBezTo>
                    <a:pt x="35126" y="39874"/>
                    <a:pt x="35226" y="39940"/>
                    <a:pt x="35326" y="39974"/>
                  </a:cubicBezTo>
                  <a:cubicBezTo>
                    <a:pt x="34592" y="40975"/>
                    <a:pt x="34125" y="42209"/>
                    <a:pt x="34058" y="43510"/>
                  </a:cubicBezTo>
                  <a:cubicBezTo>
                    <a:pt x="33958" y="45144"/>
                    <a:pt x="34125" y="47379"/>
                    <a:pt x="35660" y="48680"/>
                  </a:cubicBezTo>
                  <a:cubicBezTo>
                    <a:pt x="35826" y="48847"/>
                    <a:pt x="36027" y="48980"/>
                    <a:pt x="36193" y="49114"/>
                  </a:cubicBezTo>
                  <a:cubicBezTo>
                    <a:pt x="36293" y="49314"/>
                    <a:pt x="36393" y="49481"/>
                    <a:pt x="36494" y="49647"/>
                  </a:cubicBezTo>
                  <a:cubicBezTo>
                    <a:pt x="36594" y="49814"/>
                    <a:pt x="36660" y="49948"/>
                    <a:pt x="36760" y="50114"/>
                  </a:cubicBezTo>
                  <a:cubicBezTo>
                    <a:pt x="37227" y="51082"/>
                    <a:pt x="37194" y="52349"/>
                    <a:pt x="37194" y="53483"/>
                  </a:cubicBezTo>
                  <a:cubicBezTo>
                    <a:pt x="37161" y="53950"/>
                    <a:pt x="37528" y="54317"/>
                    <a:pt x="37995" y="54351"/>
                  </a:cubicBezTo>
                  <a:lnTo>
                    <a:pt x="38028" y="54351"/>
                  </a:lnTo>
                  <a:cubicBezTo>
                    <a:pt x="38495" y="54351"/>
                    <a:pt x="38862" y="53984"/>
                    <a:pt x="38862" y="53517"/>
                  </a:cubicBezTo>
                  <a:cubicBezTo>
                    <a:pt x="38895" y="52516"/>
                    <a:pt x="38895" y="51315"/>
                    <a:pt x="38562" y="50181"/>
                  </a:cubicBezTo>
                  <a:lnTo>
                    <a:pt x="38562" y="50181"/>
                  </a:lnTo>
                  <a:cubicBezTo>
                    <a:pt x="39029" y="50281"/>
                    <a:pt x="39496" y="50315"/>
                    <a:pt x="39929" y="50315"/>
                  </a:cubicBezTo>
                  <a:cubicBezTo>
                    <a:pt x="41297" y="50315"/>
                    <a:pt x="42464" y="49881"/>
                    <a:pt x="43065" y="49447"/>
                  </a:cubicBezTo>
                  <a:cubicBezTo>
                    <a:pt x="43432" y="49180"/>
                    <a:pt x="43532" y="48680"/>
                    <a:pt x="43265" y="48280"/>
                  </a:cubicBezTo>
                  <a:cubicBezTo>
                    <a:pt x="43101" y="48054"/>
                    <a:pt x="42835" y="47929"/>
                    <a:pt x="42569" y="47929"/>
                  </a:cubicBezTo>
                  <a:cubicBezTo>
                    <a:pt x="42404" y="47929"/>
                    <a:pt x="42238" y="47977"/>
                    <a:pt x="42098" y="48080"/>
                  </a:cubicBezTo>
                  <a:cubicBezTo>
                    <a:pt x="41841" y="48277"/>
                    <a:pt x="41014" y="48637"/>
                    <a:pt x="39946" y="48637"/>
                  </a:cubicBezTo>
                  <a:cubicBezTo>
                    <a:pt x="39208" y="48637"/>
                    <a:pt x="38354" y="48465"/>
                    <a:pt x="37494" y="47946"/>
                  </a:cubicBezTo>
                  <a:cubicBezTo>
                    <a:pt x="37394" y="47813"/>
                    <a:pt x="37227" y="47713"/>
                    <a:pt x="37027" y="47646"/>
                  </a:cubicBezTo>
                  <a:cubicBezTo>
                    <a:pt x="36961" y="47579"/>
                    <a:pt x="36860" y="47513"/>
                    <a:pt x="36760" y="47412"/>
                  </a:cubicBezTo>
                  <a:cubicBezTo>
                    <a:pt x="35693" y="46512"/>
                    <a:pt x="35660" y="44644"/>
                    <a:pt x="35726" y="43610"/>
                  </a:cubicBezTo>
                  <a:cubicBezTo>
                    <a:pt x="35826" y="42209"/>
                    <a:pt x="36494" y="40908"/>
                    <a:pt x="37561" y="40141"/>
                  </a:cubicBezTo>
                  <a:cubicBezTo>
                    <a:pt x="37895" y="39907"/>
                    <a:pt x="37995" y="39473"/>
                    <a:pt x="37794" y="39107"/>
                  </a:cubicBezTo>
                  <a:cubicBezTo>
                    <a:pt x="37657" y="38803"/>
                    <a:pt x="37359" y="38614"/>
                    <a:pt x="37034" y="38614"/>
                  </a:cubicBezTo>
                  <a:cubicBezTo>
                    <a:pt x="36966" y="38614"/>
                    <a:pt x="36897" y="38622"/>
                    <a:pt x="36827" y="38640"/>
                  </a:cubicBezTo>
                  <a:cubicBezTo>
                    <a:pt x="36788" y="38655"/>
                    <a:pt x="36739" y="38664"/>
                    <a:pt x="36682" y="38664"/>
                  </a:cubicBezTo>
                  <a:cubicBezTo>
                    <a:pt x="36497" y="38664"/>
                    <a:pt x="36224" y="38577"/>
                    <a:pt x="35893" y="38373"/>
                  </a:cubicBezTo>
                  <a:cubicBezTo>
                    <a:pt x="34992" y="37806"/>
                    <a:pt x="33958" y="36505"/>
                    <a:pt x="33658" y="34904"/>
                  </a:cubicBezTo>
                  <a:cubicBezTo>
                    <a:pt x="33258" y="32569"/>
                    <a:pt x="35093" y="29900"/>
                    <a:pt x="36961" y="29166"/>
                  </a:cubicBezTo>
                  <a:cubicBezTo>
                    <a:pt x="37394" y="28999"/>
                    <a:pt x="37594" y="28499"/>
                    <a:pt x="37428" y="28065"/>
                  </a:cubicBezTo>
                  <a:cubicBezTo>
                    <a:pt x="37361" y="27932"/>
                    <a:pt x="37261" y="27798"/>
                    <a:pt x="37161" y="27732"/>
                  </a:cubicBezTo>
                  <a:cubicBezTo>
                    <a:pt x="37127" y="27532"/>
                    <a:pt x="37061" y="27331"/>
                    <a:pt x="36894" y="27198"/>
                  </a:cubicBezTo>
                  <a:cubicBezTo>
                    <a:pt x="35760" y="26097"/>
                    <a:pt x="35293" y="24329"/>
                    <a:pt x="35793" y="22828"/>
                  </a:cubicBezTo>
                  <a:cubicBezTo>
                    <a:pt x="35926" y="22361"/>
                    <a:pt x="36193" y="21861"/>
                    <a:pt x="36460" y="21327"/>
                  </a:cubicBezTo>
                  <a:cubicBezTo>
                    <a:pt x="36927" y="20427"/>
                    <a:pt x="37461" y="19392"/>
                    <a:pt x="37461" y="18258"/>
                  </a:cubicBezTo>
                  <a:lnTo>
                    <a:pt x="37528" y="18258"/>
                  </a:lnTo>
                  <a:cubicBezTo>
                    <a:pt x="38762" y="18258"/>
                    <a:pt x="40029" y="17558"/>
                    <a:pt x="40730" y="16390"/>
                  </a:cubicBezTo>
                  <a:cubicBezTo>
                    <a:pt x="41430" y="15189"/>
                    <a:pt x="41564" y="13655"/>
                    <a:pt x="41030" y="12121"/>
                  </a:cubicBezTo>
                  <a:cubicBezTo>
                    <a:pt x="40922" y="11769"/>
                    <a:pt x="40595" y="11549"/>
                    <a:pt x="40227" y="11549"/>
                  </a:cubicBezTo>
                  <a:cubicBezTo>
                    <a:pt x="40140" y="11549"/>
                    <a:pt x="40051" y="11561"/>
                    <a:pt x="39963" y="11587"/>
                  </a:cubicBezTo>
                  <a:cubicBezTo>
                    <a:pt x="39529" y="11754"/>
                    <a:pt x="39296" y="12221"/>
                    <a:pt x="39462" y="12654"/>
                  </a:cubicBezTo>
                  <a:cubicBezTo>
                    <a:pt x="39796" y="13688"/>
                    <a:pt x="39729" y="14756"/>
                    <a:pt x="39296" y="15523"/>
                  </a:cubicBezTo>
                  <a:cubicBezTo>
                    <a:pt x="38914" y="16149"/>
                    <a:pt x="38199" y="16554"/>
                    <a:pt x="37532" y="16554"/>
                  </a:cubicBezTo>
                  <a:cubicBezTo>
                    <a:pt x="37382" y="16554"/>
                    <a:pt x="37235" y="16533"/>
                    <a:pt x="37094" y="16490"/>
                  </a:cubicBezTo>
                  <a:cubicBezTo>
                    <a:pt x="37061" y="16490"/>
                    <a:pt x="37027" y="16490"/>
                    <a:pt x="36961" y="16457"/>
                  </a:cubicBezTo>
                  <a:cubicBezTo>
                    <a:pt x="36727" y="16090"/>
                    <a:pt x="36460" y="15756"/>
                    <a:pt x="36093" y="15456"/>
                  </a:cubicBezTo>
                  <a:cubicBezTo>
                    <a:pt x="35424" y="14932"/>
                    <a:pt x="34601" y="14637"/>
                    <a:pt x="33804" y="14637"/>
                  </a:cubicBezTo>
                  <a:cubicBezTo>
                    <a:pt x="33688" y="14637"/>
                    <a:pt x="33572" y="14643"/>
                    <a:pt x="33458" y="14656"/>
                  </a:cubicBezTo>
                  <a:cubicBezTo>
                    <a:pt x="32724" y="14756"/>
                    <a:pt x="32090" y="15056"/>
                    <a:pt x="31523" y="15323"/>
                  </a:cubicBezTo>
                  <a:lnTo>
                    <a:pt x="28955" y="16557"/>
                  </a:lnTo>
                  <a:cubicBezTo>
                    <a:pt x="27387" y="17291"/>
                    <a:pt x="25586" y="18158"/>
                    <a:pt x="24285" y="19626"/>
                  </a:cubicBezTo>
                  <a:cubicBezTo>
                    <a:pt x="23451" y="20593"/>
                    <a:pt x="22784" y="21961"/>
                    <a:pt x="22750" y="23362"/>
                  </a:cubicBezTo>
                  <a:cubicBezTo>
                    <a:pt x="21422" y="22764"/>
                    <a:pt x="19931" y="22475"/>
                    <a:pt x="18397" y="22475"/>
                  </a:cubicBezTo>
                  <a:cubicBezTo>
                    <a:pt x="17619" y="22475"/>
                    <a:pt x="16831" y="22549"/>
                    <a:pt x="16046" y="22695"/>
                  </a:cubicBezTo>
                  <a:cubicBezTo>
                    <a:pt x="15012" y="19526"/>
                    <a:pt x="15545" y="16424"/>
                    <a:pt x="17647" y="13488"/>
                  </a:cubicBezTo>
                  <a:cubicBezTo>
                    <a:pt x="20249" y="9786"/>
                    <a:pt x="25119" y="9585"/>
                    <a:pt x="26953" y="9485"/>
                  </a:cubicBezTo>
                  <a:cubicBezTo>
                    <a:pt x="27420" y="9485"/>
                    <a:pt x="27621" y="9452"/>
                    <a:pt x="27821" y="9419"/>
                  </a:cubicBezTo>
                  <a:cubicBezTo>
                    <a:pt x="28488" y="9218"/>
                    <a:pt x="28888" y="8618"/>
                    <a:pt x="29422" y="7751"/>
                  </a:cubicBezTo>
                  <a:cubicBezTo>
                    <a:pt x="30589" y="5816"/>
                    <a:pt x="32591" y="2580"/>
                    <a:pt x="38962" y="1880"/>
                  </a:cubicBezTo>
                  <a:cubicBezTo>
                    <a:pt x="39992" y="1759"/>
                    <a:pt x="41007" y="1666"/>
                    <a:pt x="41983" y="1666"/>
                  </a:cubicBezTo>
                  <a:close/>
                  <a:moveTo>
                    <a:pt x="7643" y="40045"/>
                  </a:moveTo>
                  <a:cubicBezTo>
                    <a:pt x="8490" y="40045"/>
                    <a:pt x="9350" y="40254"/>
                    <a:pt x="10075" y="40541"/>
                  </a:cubicBezTo>
                  <a:cubicBezTo>
                    <a:pt x="12043" y="41375"/>
                    <a:pt x="13744" y="42943"/>
                    <a:pt x="14678" y="44877"/>
                  </a:cubicBezTo>
                  <a:cubicBezTo>
                    <a:pt x="15145" y="45878"/>
                    <a:pt x="15445" y="46945"/>
                    <a:pt x="15779" y="48080"/>
                  </a:cubicBezTo>
                  <a:cubicBezTo>
                    <a:pt x="15979" y="48813"/>
                    <a:pt x="16179" y="49547"/>
                    <a:pt x="16446" y="50248"/>
                  </a:cubicBezTo>
                  <a:cubicBezTo>
                    <a:pt x="17313" y="52683"/>
                    <a:pt x="18681" y="54351"/>
                    <a:pt x="20415" y="55085"/>
                  </a:cubicBezTo>
                  <a:cubicBezTo>
                    <a:pt x="21550" y="55518"/>
                    <a:pt x="22717" y="55552"/>
                    <a:pt x="23818" y="55585"/>
                  </a:cubicBezTo>
                  <a:lnTo>
                    <a:pt x="24185" y="55618"/>
                  </a:lnTo>
                  <a:cubicBezTo>
                    <a:pt x="26053" y="55685"/>
                    <a:pt x="28454" y="55919"/>
                    <a:pt x="30322" y="57119"/>
                  </a:cubicBezTo>
                  <a:cubicBezTo>
                    <a:pt x="31423" y="57853"/>
                    <a:pt x="32324" y="58921"/>
                    <a:pt x="33258" y="59988"/>
                  </a:cubicBezTo>
                  <a:lnTo>
                    <a:pt x="33591" y="60388"/>
                  </a:lnTo>
                  <a:cubicBezTo>
                    <a:pt x="38695" y="66326"/>
                    <a:pt x="43765" y="69528"/>
                    <a:pt x="49103" y="70195"/>
                  </a:cubicBezTo>
                  <a:cubicBezTo>
                    <a:pt x="49436" y="70229"/>
                    <a:pt x="49803" y="70262"/>
                    <a:pt x="50103" y="70262"/>
                  </a:cubicBezTo>
                  <a:cubicBezTo>
                    <a:pt x="50437" y="70262"/>
                    <a:pt x="50704" y="70229"/>
                    <a:pt x="51004" y="70195"/>
                  </a:cubicBezTo>
                  <a:cubicBezTo>
                    <a:pt x="51037" y="70262"/>
                    <a:pt x="51104" y="70329"/>
                    <a:pt x="51204" y="70396"/>
                  </a:cubicBezTo>
                  <a:cubicBezTo>
                    <a:pt x="51971" y="70896"/>
                    <a:pt x="52505" y="71830"/>
                    <a:pt x="52738" y="72931"/>
                  </a:cubicBezTo>
                  <a:cubicBezTo>
                    <a:pt x="52905" y="74132"/>
                    <a:pt x="52738" y="75399"/>
                    <a:pt x="52572" y="76367"/>
                  </a:cubicBezTo>
                  <a:cubicBezTo>
                    <a:pt x="52405" y="77367"/>
                    <a:pt x="52105" y="78635"/>
                    <a:pt x="51471" y="79669"/>
                  </a:cubicBezTo>
                  <a:cubicBezTo>
                    <a:pt x="50904" y="80670"/>
                    <a:pt x="50037" y="81370"/>
                    <a:pt x="49103" y="81570"/>
                  </a:cubicBezTo>
                  <a:cubicBezTo>
                    <a:pt x="48636" y="81670"/>
                    <a:pt x="48369" y="82137"/>
                    <a:pt x="48469" y="82571"/>
                  </a:cubicBezTo>
                  <a:cubicBezTo>
                    <a:pt x="48569" y="82971"/>
                    <a:pt x="48902" y="83238"/>
                    <a:pt x="49303" y="83238"/>
                  </a:cubicBezTo>
                  <a:cubicBezTo>
                    <a:pt x="49369" y="83238"/>
                    <a:pt x="49436" y="83238"/>
                    <a:pt x="49503" y="83205"/>
                  </a:cubicBezTo>
                  <a:cubicBezTo>
                    <a:pt x="50137" y="83071"/>
                    <a:pt x="50737" y="82771"/>
                    <a:pt x="51304" y="82337"/>
                  </a:cubicBezTo>
                  <a:lnTo>
                    <a:pt x="51304" y="82337"/>
                  </a:lnTo>
                  <a:cubicBezTo>
                    <a:pt x="51938" y="84572"/>
                    <a:pt x="51604" y="87108"/>
                    <a:pt x="51104" y="89709"/>
                  </a:cubicBezTo>
                  <a:cubicBezTo>
                    <a:pt x="50870" y="91010"/>
                    <a:pt x="50637" y="92478"/>
                    <a:pt x="49836" y="93579"/>
                  </a:cubicBezTo>
                  <a:cubicBezTo>
                    <a:pt x="49325" y="94279"/>
                    <a:pt x="48444" y="94892"/>
                    <a:pt x="47562" y="94892"/>
                  </a:cubicBezTo>
                  <a:cubicBezTo>
                    <a:pt x="47351" y="94892"/>
                    <a:pt x="47140" y="94857"/>
                    <a:pt x="46934" y="94780"/>
                  </a:cubicBezTo>
                  <a:cubicBezTo>
                    <a:pt x="46839" y="94743"/>
                    <a:pt x="46742" y="94726"/>
                    <a:pt x="46646" y="94726"/>
                  </a:cubicBezTo>
                  <a:cubicBezTo>
                    <a:pt x="46309" y="94726"/>
                    <a:pt x="45997" y="94942"/>
                    <a:pt x="45867" y="95280"/>
                  </a:cubicBezTo>
                  <a:cubicBezTo>
                    <a:pt x="45700" y="95714"/>
                    <a:pt x="45934" y="96214"/>
                    <a:pt x="46367" y="96381"/>
                  </a:cubicBezTo>
                  <a:cubicBezTo>
                    <a:pt x="46768" y="96514"/>
                    <a:pt x="47168" y="96581"/>
                    <a:pt x="47535" y="96581"/>
                  </a:cubicBezTo>
                  <a:cubicBezTo>
                    <a:pt x="48502" y="96581"/>
                    <a:pt x="49469" y="96181"/>
                    <a:pt x="50203" y="95580"/>
                  </a:cubicBezTo>
                  <a:cubicBezTo>
                    <a:pt x="50837" y="96581"/>
                    <a:pt x="51271" y="97715"/>
                    <a:pt x="51438" y="98883"/>
                  </a:cubicBezTo>
                  <a:cubicBezTo>
                    <a:pt x="51571" y="99683"/>
                    <a:pt x="51571" y="100551"/>
                    <a:pt x="51571" y="101318"/>
                  </a:cubicBezTo>
                  <a:cubicBezTo>
                    <a:pt x="51571" y="102452"/>
                    <a:pt x="51538" y="103686"/>
                    <a:pt x="51171" y="104754"/>
                  </a:cubicBezTo>
                  <a:cubicBezTo>
                    <a:pt x="50837" y="105788"/>
                    <a:pt x="50237" y="106588"/>
                    <a:pt x="49469" y="107022"/>
                  </a:cubicBezTo>
                  <a:cubicBezTo>
                    <a:pt x="49396" y="107001"/>
                    <a:pt x="49318" y="106990"/>
                    <a:pt x="49240" y="106990"/>
                  </a:cubicBezTo>
                  <a:cubicBezTo>
                    <a:pt x="49070" y="106990"/>
                    <a:pt x="48895" y="107041"/>
                    <a:pt x="48736" y="107155"/>
                  </a:cubicBezTo>
                  <a:cubicBezTo>
                    <a:pt x="48369" y="107422"/>
                    <a:pt x="48269" y="107956"/>
                    <a:pt x="48535" y="108323"/>
                  </a:cubicBezTo>
                  <a:cubicBezTo>
                    <a:pt x="48769" y="108623"/>
                    <a:pt x="49069" y="108756"/>
                    <a:pt x="49436" y="108756"/>
                  </a:cubicBezTo>
                  <a:cubicBezTo>
                    <a:pt x="49636" y="108756"/>
                    <a:pt x="49870" y="108690"/>
                    <a:pt x="50103" y="108590"/>
                  </a:cubicBezTo>
                  <a:cubicBezTo>
                    <a:pt x="50504" y="108389"/>
                    <a:pt x="50904" y="108123"/>
                    <a:pt x="51237" y="107789"/>
                  </a:cubicBezTo>
                  <a:lnTo>
                    <a:pt x="51237" y="107789"/>
                  </a:lnTo>
                  <a:cubicBezTo>
                    <a:pt x="51071" y="109590"/>
                    <a:pt x="49803" y="111325"/>
                    <a:pt x="48936" y="112326"/>
                  </a:cubicBezTo>
                  <a:cubicBezTo>
                    <a:pt x="47535" y="113927"/>
                    <a:pt x="46167" y="114961"/>
                    <a:pt x="44766" y="115528"/>
                  </a:cubicBezTo>
                  <a:cubicBezTo>
                    <a:pt x="43773" y="115915"/>
                    <a:pt x="42731" y="116072"/>
                    <a:pt x="41669" y="116072"/>
                  </a:cubicBezTo>
                  <a:cubicBezTo>
                    <a:pt x="39343" y="116072"/>
                    <a:pt x="36924" y="115316"/>
                    <a:pt x="34726" y="114561"/>
                  </a:cubicBezTo>
                  <a:cubicBezTo>
                    <a:pt x="32491" y="113793"/>
                    <a:pt x="30122" y="112926"/>
                    <a:pt x="28121" y="111625"/>
                  </a:cubicBezTo>
                  <a:cubicBezTo>
                    <a:pt x="26520" y="110591"/>
                    <a:pt x="25152" y="109290"/>
                    <a:pt x="24051" y="107789"/>
                  </a:cubicBezTo>
                  <a:cubicBezTo>
                    <a:pt x="23985" y="107556"/>
                    <a:pt x="23885" y="107389"/>
                    <a:pt x="23684" y="107255"/>
                  </a:cubicBezTo>
                  <a:cubicBezTo>
                    <a:pt x="22984" y="106221"/>
                    <a:pt x="22383" y="105054"/>
                    <a:pt x="21950" y="103853"/>
                  </a:cubicBezTo>
                  <a:cubicBezTo>
                    <a:pt x="21817" y="103509"/>
                    <a:pt x="21496" y="103312"/>
                    <a:pt x="21136" y="103312"/>
                  </a:cubicBezTo>
                  <a:cubicBezTo>
                    <a:pt x="21042" y="103312"/>
                    <a:pt x="20945" y="103325"/>
                    <a:pt x="20849" y="103353"/>
                  </a:cubicBezTo>
                  <a:cubicBezTo>
                    <a:pt x="20415" y="103519"/>
                    <a:pt x="20215" y="104020"/>
                    <a:pt x="20349" y="104453"/>
                  </a:cubicBezTo>
                  <a:cubicBezTo>
                    <a:pt x="20616" y="105154"/>
                    <a:pt x="20916" y="105821"/>
                    <a:pt x="21249" y="106488"/>
                  </a:cubicBezTo>
                  <a:cubicBezTo>
                    <a:pt x="20048" y="105921"/>
                    <a:pt x="19014" y="105054"/>
                    <a:pt x="18214" y="103953"/>
                  </a:cubicBezTo>
                  <a:cubicBezTo>
                    <a:pt x="16980" y="102252"/>
                    <a:pt x="16479" y="100117"/>
                    <a:pt x="16779" y="98049"/>
                  </a:cubicBezTo>
                  <a:cubicBezTo>
                    <a:pt x="16846" y="97749"/>
                    <a:pt x="16713" y="97448"/>
                    <a:pt x="16446" y="97248"/>
                  </a:cubicBezTo>
                  <a:cubicBezTo>
                    <a:pt x="16313" y="97135"/>
                    <a:pt x="16149" y="97075"/>
                    <a:pt x="15976" y="97075"/>
                  </a:cubicBezTo>
                  <a:cubicBezTo>
                    <a:pt x="15844" y="97075"/>
                    <a:pt x="15708" y="97109"/>
                    <a:pt x="15579" y="97181"/>
                  </a:cubicBezTo>
                  <a:cubicBezTo>
                    <a:pt x="15276" y="97323"/>
                    <a:pt x="14951" y="97385"/>
                    <a:pt x="14624" y="97385"/>
                  </a:cubicBezTo>
                  <a:cubicBezTo>
                    <a:pt x="13870" y="97385"/>
                    <a:pt x="13101" y="97056"/>
                    <a:pt x="12543" y="96614"/>
                  </a:cubicBezTo>
                  <a:cubicBezTo>
                    <a:pt x="11542" y="95780"/>
                    <a:pt x="10909" y="94480"/>
                    <a:pt x="10475" y="93445"/>
                  </a:cubicBezTo>
                  <a:cubicBezTo>
                    <a:pt x="9107" y="90210"/>
                    <a:pt x="8507" y="86674"/>
                    <a:pt x="8640" y="83138"/>
                  </a:cubicBezTo>
                  <a:lnTo>
                    <a:pt x="8640" y="83138"/>
                  </a:lnTo>
                  <a:cubicBezTo>
                    <a:pt x="9207" y="83672"/>
                    <a:pt x="9841" y="84105"/>
                    <a:pt x="10508" y="84372"/>
                  </a:cubicBezTo>
                  <a:cubicBezTo>
                    <a:pt x="10608" y="84439"/>
                    <a:pt x="10742" y="84472"/>
                    <a:pt x="10842" y="84472"/>
                  </a:cubicBezTo>
                  <a:cubicBezTo>
                    <a:pt x="11175" y="84472"/>
                    <a:pt x="11476" y="84272"/>
                    <a:pt x="11609" y="83939"/>
                  </a:cubicBezTo>
                  <a:cubicBezTo>
                    <a:pt x="11809" y="83538"/>
                    <a:pt x="11609" y="83038"/>
                    <a:pt x="11175" y="82838"/>
                  </a:cubicBezTo>
                  <a:cubicBezTo>
                    <a:pt x="9674" y="82204"/>
                    <a:pt x="8440" y="80636"/>
                    <a:pt x="7506" y="78268"/>
                  </a:cubicBezTo>
                  <a:cubicBezTo>
                    <a:pt x="6205" y="74899"/>
                    <a:pt x="5772" y="71263"/>
                    <a:pt x="6172" y="67660"/>
                  </a:cubicBezTo>
                  <a:lnTo>
                    <a:pt x="6172" y="67660"/>
                  </a:lnTo>
                  <a:cubicBezTo>
                    <a:pt x="6272" y="67760"/>
                    <a:pt x="6372" y="67860"/>
                    <a:pt x="6439" y="67927"/>
                  </a:cubicBezTo>
                  <a:cubicBezTo>
                    <a:pt x="7339" y="68828"/>
                    <a:pt x="8240" y="69728"/>
                    <a:pt x="8207" y="70729"/>
                  </a:cubicBezTo>
                  <a:cubicBezTo>
                    <a:pt x="8207" y="71196"/>
                    <a:pt x="8574" y="71596"/>
                    <a:pt x="9007" y="71630"/>
                  </a:cubicBezTo>
                  <a:lnTo>
                    <a:pt x="9041" y="71630"/>
                  </a:lnTo>
                  <a:cubicBezTo>
                    <a:pt x="9508" y="71630"/>
                    <a:pt x="9875" y="71263"/>
                    <a:pt x="9908" y="70796"/>
                  </a:cubicBezTo>
                  <a:cubicBezTo>
                    <a:pt x="9975" y="69061"/>
                    <a:pt x="8674" y="67760"/>
                    <a:pt x="7640" y="66726"/>
                  </a:cubicBezTo>
                  <a:lnTo>
                    <a:pt x="7373" y="66459"/>
                  </a:lnTo>
                  <a:cubicBezTo>
                    <a:pt x="3303" y="62323"/>
                    <a:pt x="1769" y="55285"/>
                    <a:pt x="3703" y="50448"/>
                  </a:cubicBezTo>
                  <a:lnTo>
                    <a:pt x="3703" y="50448"/>
                  </a:lnTo>
                  <a:cubicBezTo>
                    <a:pt x="4488" y="51232"/>
                    <a:pt x="5479" y="51722"/>
                    <a:pt x="6509" y="51722"/>
                  </a:cubicBezTo>
                  <a:cubicBezTo>
                    <a:pt x="6575" y="51722"/>
                    <a:pt x="6640" y="51720"/>
                    <a:pt x="6706" y="51716"/>
                  </a:cubicBezTo>
                  <a:cubicBezTo>
                    <a:pt x="7173" y="51682"/>
                    <a:pt x="7540" y="51282"/>
                    <a:pt x="7506" y="50815"/>
                  </a:cubicBezTo>
                  <a:cubicBezTo>
                    <a:pt x="7474" y="50400"/>
                    <a:pt x="7106" y="50046"/>
                    <a:pt x="6665" y="50046"/>
                  </a:cubicBezTo>
                  <a:cubicBezTo>
                    <a:pt x="6645" y="50046"/>
                    <a:pt x="6625" y="50046"/>
                    <a:pt x="6606" y="50048"/>
                  </a:cubicBezTo>
                  <a:cubicBezTo>
                    <a:pt x="6585" y="50048"/>
                    <a:pt x="6565" y="50049"/>
                    <a:pt x="6544" y="50049"/>
                  </a:cubicBezTo>
                  <a:cubicBezTo>
                    <a:pt x="5635" y="50049"/>
                    <a:pt x="4828" y="49330"/>
                    <a:pt x="4404" y="48580"/>
                  </a:cubicBezTo>
                  <a:cubicBezTo>
                    <a:pt x="3870" y="47579"/>
                    <a:pt x="3804" y="46312"/>
                    <a:pt x="3804" y="45344"/>
                  </a:cubicBezTo>
                  <a:cubicBezTo>
                    <a:pt x="3804" y="43143"/>
                    <a:pt x="4304" y="41575"/>
                    <a:pt x="5338" y="40774"/>
                  </a:cubicBezTo>
                  <a:cubicBezTo>
                    <a:pt x="5998" y="40246"/>
                    <a:pt x="6814" y="40045"/>
                    <a:pt x="7643" y="40045"/>
                  </a:cubicBezTo>
                  <a:close/>
                  <a:moveTo>
                    <a:pt x="41965" y="1"/>
                  </a:moveTo>
                  <a:cubicBezTo>
                    <a:pt x="40904" y="1"/>
                    <a:pt x="39835" y="97"/>
                    <a:pt x="38795" y="212"/>
                  </a:cubicBezTo>
                  <a:cubicBezTo>
                    <a:pt x="31590" y="1013"/>
                    <a:pt x="29255" y="4815"/>
                    <a:pt x="27987" y="6850"/>
                  </a:cubicBezTo>
                  <a:cubicBezTo>
                    <a:pt x="27754" y="7217"/>
                    <a:pt x="27487" y="7651"/>
                    <a:pt x="27354" y="7784"/>
                  </a:cubicBezTo>
                  <a:cubicBezTo>
                    <a:pt x="27254" y="7817"/>
                    <a:pt x="27053" y="7817"/>
                    <a:pt x="26887" y="7817"/>
                  </a:cubicBezTo>
                  <a:cubicBezTo>
                    <a:pt x="24819" y="7918"/>
                    <a:pt x="19381" y="8151"/>
                    <a:pt x="16279" y="12521"/>
                  </a:cubicBezTo>
                  <a:cubicBezTo>
                    <a:pt x="14578" y="14856"/>
                    <a:pt x="12977" y="18558"/>
                    <a:pt x="14411" y="23095"/>
                  </a:cubicBezTo>
                  <a:cubicBezTo>
                    <a:pt x="13210" y="23462"/>
                    <a:pt x="12043" y="24029"/>
                    <a:pt x="11009" y="24730"/>
                  </a:cubicBezTo>
                  <a:cubicBezTo>
                    <a:pt x="6706" y="27632"/>
                    <a:pt x="4804" y="32702"/>
                    <a:pt x="5772" y="38673"/>
                  </a:cubicBezTo>
                  <a:cubicBezTo>
                    <a:pt x="5238" y="38840"/>
                    <a:pt x="4738" y="39107"/>
                    <a:pt x="4271" y="39473"/>
                  </a:cubicBezTo>
                  <a:cubicBezTo>
                    <a:pt x="2836" y="40608"/>
                    <a:pt x="2102" y="42609"/>
                    <a:pt x="2102" y="45378"/>
                  </a:cubicBezTo>
                  <a:cubicBezTo>
                    <a:pt x="2102" y="46345"/>
                    <a:pt x="2169" y="47579"/>
                    <a:pt x="2636" y="48747"/>
                  </a:cubicBezTo>
                  <a:cubicBezTo>
                    <a:pt x="1" y="53717"/>
                    <a:pt x="1002" y="61022"/>
                    <a:pt x="4771" y="66059"/>
                  </a:cubicBezTo>
                  <a:cubicBezTo>
                    <a:pt x="4704" y="66159"/>
                    <a:pt x="4671" y="66259"/>
                    <a:pt x="4671" y="66393"/>
                  </a:cubicBezTo>
                  <a:cubicBezTo>
                    <a:pt x="3937" y="70596"/>
                    <a:pt x="4404" y="74899"/>
                    <a:pt x="5938" y="78868"/>
                  </a:cubicBezTo>
                  <a:cubicBezTo>
                    <a:pt x="6272" y="79736"/>
                    <a:pt x="6672" y="80536"/>
                    <a:pt x="7106" y="81237"/>
                  </a:cubicBezTo>
                  <a:cubicBezTo>
                    <a:pt x="6572" y="85606"/>
                    <a:pt x="7206" y="90043"/>
                    <a:pt x="8907" y="94113"/>
                  </a:cubicBezTo>
                  <a:cubicBezTo>
                    <a:pt x="9408" y="95313"/>
                    <a:pt x="10175" y="96848"/>
                    <a:pt x="11476" y="97915"/>
                  </a:cubicBezTo>
                  <a:cubicBezTo>
                    <a:pt x="12406" y="98665"/>
                    <a:pt x="13551" y="99065"/>
                    <a:pt x="14646" y="99065"/>
                  </a:cubicBezTo>
                  <a:cubicBezTo>
                    <a:pt x="14769" y="99065"/>
                    <a:pt x="14891" y="99060"/>
                    <a:pt x="15012" y="99049"/>
                  </a:cubicBezTo>
                  <a:lnTo>
                    <a:pt x="15012" y="99049"/>
                  </a:lnTo>
                  <a:cubicBezTo>
                    <a:pt x="14978" y="101151"/>
                    <a:pt x="15612" y="103219"/>
                    <a:pt x="16846" y="104954"/>
                  </a:cubicBezTo>
                  <a:cubicBezTo>
                    <a:pt x="18214" y="106855"/>
                    <a:pt x="20315" y="108223"/>
                    <a:pt x="22650" y="108723"/>
                  </a:cubicBezTo>
                  <a:cubicBezTo>
                    <a:pt x="23885" y="110424"/>
                    <a:pt x="25419" y="111892"/>
                    <a:pt x="27187" y="113026"/>
                  </a:cubicBezTo>
                  <a:cubicBezTo>
                    <a:pt x="29355" y="114460"/>
                    <a:pt x="31824" y="115361"/>
                    <a:pt x="34192" y="116162"/>
                  </a:cubicBezTo>
                  <a:cubicBezTo>
                    <a:pt x="36527" y="116962"/>
                    <a:pt x="39095" y="117763"/>
                    <a:pt x="41631" y="117763"/>
                  </a:cubicBezTo>
                  <a:cubicBezTo>
                    <a:pt x="42898" y="117763"/>
                    <a:pt x="44166" y="117563"/>
                    <a:pt x="45367" y="117096"/>
                  </a:cubicBezTo>
                  <a:cubicBezTo>
                    <a:pt x="47034" y="116429"/>
                    <a:pt x="48602" y="115261"/>
                    <a:pt x="50203" y="113426"/>
                  </a:cubicBezTo>
                  <a:cubicBezTo>
                    <a:pt x="51571" y="111859"/>
                    <a:pt x="53739" y="108756"/>
                    <a:pt x="52672" y="105621"/>
                  </a:cubicBezTo>
                  <a:cubicBezTo>
                    <a:pt x="52705" y="105487"/>
                    <a:pt x="52738" y="105387"/>
                    <a:pt x="52772" y="105254"/>
                  </a:cubicBezTo>
                  <a:cubicBezTo>
                    <a:pt x="53205" y="103953"/>
                    <a:pt x="53239" y="102585"/>
                    <a:pt x="53239" y="101318"/>
                  </a:cubicBezTo>
                  <a:cubicBezTo>
                    <a:pt x="53239" y="100517"/>
                    <a:pt x="53239" y="99550"/>
                    <a:pt x="53072" y="98616"/>
                  </a:cubicBezTo>
                  <a:cubicBezTo>
                    <a:pt x="52872" y="97148"/>
                    <a:pt x="52305" y="95747"/>
                    <a:pt x="51504" y="94480"/>
                  </a:cubicBezTo>
                  <a:cubicBezTo>
                    <a:pt x="51571" y="94346"/>
                    <a:pt x="51571" y="94179"/>
                    <a:pt x="51538" y="94046"/>
                  </a:cubicBezTo>
                  <a:cubicBezTo>
                    <a:pt x="52271" y="92745"/>
                    <a:pt x="52538" y="91244"/>
                    <a:pt x="52772" y="90010"/>
                  </a:cubicBezTo>
                  <a:cubicBezTo>
                    <a:pt x="53339" y="86874"/>
                    <a:pt x="53739" y="83805"/>
                    <a:pt x="52605" y="81003"/>
                  </a:cubicBezTo>
                  <a:cubicBezTo>
                    <a:pt x="52738" y="80870"/>
                    <a:pt x="52839" y="80703"/>
                    <a:pt x="52939" y="80536"/>
                  </a:cubicBezTo>
                  <a:cubicBezTo>
                    <a:pt x="53706" y="79269"/>
                    <a:pt x="54039" y="77801"/>
                    <a:pt x="54240" y="76667"/>
                  </a:cubicBezTo>
                  <a:cubicBezTo>
                    <a:pt x="54440" y="75566"/>
                    <a:pt x="54606" y="74098"/>
                    <a:pt x="54373" y="72664"/>
                  </a:cubicBezTo>
                  <a:cubicBezTo>
                    <a:pt x="54139" y="71396"/>
                    <a:pt x="53539" y="70262"/>
                    <a:pt x="52738" y="69495"/>
                  </a:cubicBezTo>
                  <a:cubicBezTo>
                    <a:pt x="52872" y="69395"/>
                    <a:pt x="53005" y="69261"/>
                    <a:pt x="53139" y="69128"/>
                  </a:cubicBezTo>
                  <a:cubicBezTo>
                    <a:pt x="53739" y="68428"/>
                    <a:pt x="53973" y="67560"/>
                    <a:pt x="54106" y="66693"/>
                  </a:cubicBezTo>
                  <a:cubicBezTo>
                    <a:pt x="54840" y="62223"/>
                    <a:pt x="54340" y="57586"/>
                    <a:pt x="52605" y="53350"/>
                  </a:cubicBezTo>
                  <a:cubicBezTo>
                    <a:pt x="52238" y="52449"/>
                    <a:pt x="51804" y="51515"/>
                    <a:pt x="51404" y="50648"/>
                  </a:cubicBezTo>
                  <a:cubicBezTo>
                    <a:pt x="50971" y="49747"/>
                    <a:pt x="50537" y="48813"/>
                    <a:pt x="50170" y="47879"/>
                  </a:cubicBezTo>
                  <a:cubicBezTo>
                    <a:pt x="51137" y="47546"/>
                    <a:pt x="51971" y="46679"/>
                    <a:pt x="52472" y="45444"/>
                  </a:cubicBezTo>
                  <a:cubicBezTo>
                    <a:pt x="53239" y="43610"/>
                    <a:pt x="53239" y="41675"/>
                    <a:pt x="53205" y="39807"/>
                  </a:cubicBezTo>
                  <a:cubicBezTo>
                    <a:pt x="53205" y="39173"/>
                    <a:pt x="53205" y="38506"/>
                    <a:pt x="53239" y="37872"/>
                  </a:cubicBezTo>
                  <a:cubicBezTo>
                    <a:pt x="53306" y="36805"/>
                    <a:pt x="53439" y="35704"/>
                    <a:pt x="53606" y="34637"/>
                  </a:cubicBezTo>
                  <a:cubicBezTo>
                    <a:pt x="53873" y="32702"/>
                    <a:pt x="54173" y="30667"/>
                    <a:pt x="53873" y="28632"/>
                  </a:cubicBezTo>
                  <a:cubicBezTo>
                    <a:pt x="53639" y="26998"/>
                    <a:pt x="53072" y="25463"/>
                    <a:pt x="52171" y="24096"/>
                  </a:cubicBezTo>
                  <a:cubicBezTo>
                    <a:pt x="55874" y="16023"/>
                    <a:pt x="54940" y="5382"/>
                    <a:pt x="46834" y="1046"/>
                  </a:cubicBezTo>
                  <a:cubicBezTo>
                    <a:pt x="45336" y="246"/>
                    <a:pt x="43661" y="1"/>
                    <a:pt x="41965" y="1"/>
                  </a:cubicBezTo>
                  <a:close/>
                </a:path>
              </a:pathLst>
            </a:custGeom>
            <a:solidFill>
              <a:srgbClr val="D0A4EB"/>
            </a:solidFill>
            <a:ln>
              <a:noFill/>
            </a:ln>
          </p:spPr>
          <p:txBody>
            <a:bodyPr spcFirstLastPara="1" wrap="square" lIns="121900" tIns="121900" rIns="121900" bIns="121900" anchor="ctr" anchorCtr="0">
              <a:noAutofit/>
            </a:bodyPr>
            <a:lstStyle/>
            <a:p>
              <a:endParaRPr sz="2400" dirty="0"/>
            </a:p>
          </p:txBody>
        </p:sp>
        <p:sp>
          <p:nvSpPr>
            <p:cNvPr id="374" name="Google Shape;374;p36"/>
            <p:cNvSpPr/>
            <p:nvPr/>
          </p:nvSpPr>
          <p:spPr>
            <a:xfrm>
              <a:off x="177150" y="2301338"/>
              <a:ext cx="97163" cy="221950"/>
            </a:xfrm>
            <a:custGeom>
              <a:avLst/>
              <a:gdLst/>
              <a:ahLst/>
              <a:cxnLst/>
              <a:rect l="l" t="t" r="r" b="b"/>
              <a:pathLst>
                <a:path w="7773" h="17756" extrusionOk="0">
                  <a:moveTo>
                    <a:pt x="864" y="1"/>
                  </a:moveTo>
                  <a:cubicBezTo>
                    <a:pt x="821" y="1"/>
                    <a:pt x="778" y="4"/>
                    <a:pt x="734" y="10"/>
                  </a:cubicBezTo>
                  <a:cubicBezTo>
                    <a:pt x="301" y="110"/>
                    <a:pt x="0" y="544"/>
                    <a:pt x="67" y="1011"/>
                  </a:cubicBezTo>
                  <a:cubicBezTo>
                    <a:pt x="234" y="1845"/>
                    <a:pt x="567" y="2678"/>
                    <a:pt x="1068" y="3379"/>
                  </a:cubicBezTo>
                  <a:cubicBezTo>
                    <a:pt x="1235" y="3646"/>
                    <a:pt x="1435" y="3913"/>
                    <a:pt x="1668" y="4113"/>
                  </a:cubicBezTo>
                  <a:cubicBezTo>
                    <a:pt x="901" y="5114"/>
                    <a:pt x="534" y="6548"/>
                    <a:pt x="668" y="8082"/>
                  </a:cubicBezTo>
                  <a:cubicBezTo>
                    <a:pt x="768" y="9250"/>
                    <a:pt x="1101" y="10317"/>
                    <a:pt x="1401" y="11385"/>
                  </a:cubicBezTo>
                  <a:cubicBezTo>
                    <a:pt x="1535" y="11785"/>
                    <a:pt x="1668" y="12219"/>
                    <a:pt x="1768" y="12652"/>
                  </a:cubicBezTo>
                  <a:cubicBezTo>
                    <a:pt x="2235" y="14354"/>
                    <a:pt x="2235" y="15588"/>
                    <a:pt x="1802" y="16588"/>
                  </a:cubicBezTo>
                  <a:cubicBezTo>
                    <a:pt x="1602" y="17022"/>
                    <a:pt x="1802" y="17489"/>
                    <a:pt x="2202" y="17689"/>
                  </a:cubicBezTo>
                  <a:cubicBezTo>
                    <a:pt x="2335" y="17756"/>
                    <a:pt x="2435" y="17756"/>
                    <a:pt x="2569" y="17756"/>
                  </a:cubicBezTo>
                  <a:cubicBezTo>
                    <a:pt x="2869" y="17756"/>
                    <a:pt x="3203" y="17589"/>
                    <a:pt x="3336" y="17256"/>
                  </a:cubicBezTo>
                  <a:cubicBezTo>
                    <a:pt x="3903" y="15921"/>
                    <a:pt x="3937" y="14287"/>
                    <a:pt x="3403" y="12219"/>
                  </a:cubicBezTo>
                  <a:cubicBezTo>
                    <a:pt x="3303" y="11785"/>
                    <a:pt x="3136" y="11351"/>
                    <a:pt x="3036" y="10918"/>
                  </a:cubicBezTo>
                  <a:cubicBezTo>
                    <a:pt x="2702" y="9884"/>
                    <a:pt x="2435" y="8916"/>
                    <a:pt x="2335" y="7949"/>
                  </a:cubicBezTo>
                  <a:cubicBezTo>
                    <a:pt x="2269" y="6948"/>
                    <a:pt x="2469" y="5681"/>
                    <a:pt x="3203" y="4880"/>
                  </a:cubicBezTo>
                  <a:cubicBezTo>
                    <a:pt x="3470" y="4913"/>
                    <a:pt x="3703" y="4913"/>
                    <a:pt x="3903" y="4913"/>
                  </a:cubicBezTo>
                  <a:lnTo>
                    <a:pt x="3970" y="4913"/>
                  </a:lnTo>
                  <a:cubicBezTo>
                    <a:pt x="5171" y="4913"/>
                    <a:pt x="6538" y="4813"/>
                    <a:pt x="7472" y="3846"/>
                  </a:cubicBezTo>
                  <a:cubicBezTo>
                    <a:pt x="7773" y="3512"/>
                    <a:pt x="7773" y="2979"/>
                    <a:pt x="7439" y="2645"/>
                  </a:cubicBezTo>
                  <a:cubicBezTo>
                    <a:pt x="7260" y="2499"/>
                    <a:pt x="7042" y="2424"/>
                    <a:pt x="6831" y="2424"/>
                  </a:cubicBezTo>
                  <a:cubicBezTo>
                    <a:pt x="6608" y="2424"/>
                    <a:pt x="6392" y="2507"/>
                    <a:pt x="6238" y="2678"/>
                  </a:cubicBezTo>
                  <a:cubicBezTo>
                    <a:pt x="5771" y="3179"/>
                    <a:pt x="4837" y="3212"/>
                    <a:pt x="3903" y="3246"/>
                  </a:cubicBezTo>
                  <a:cubicBezTo>
                    <a:pt x="3770" y="3246"/>
                    <a:pt x="3603" y="3246"/>
                    <a:pt x="3470" y="3212"/>
                  </a:cubicBezTo>
                  <a:cubicBezTo>
                    <a:pt x="3336" y="3145"/>
                    <a:pt x="3203" y="3112"/>
                    <a:pt x="3069" y="3079"/>
                  </a:cubicBezTo>
                  <a:cubicBezTo>
                    <a:pt x="2869" y="2979"/>
                    <a:pt x="2669" y="2745"/>
                    <a:pt x="2469" y="2445"/>
                  </a:cubicBezTo>
                  <a:cubicBezTo>
                    <a:pt x="2102" y="1911"/>
                    <a:pt x="1868" y="1311"/>
                    <a:pt x="1735" y="677"/>
                  </a:cubicBezTo>
                  <a:cubicBezTo>
                    <a:pt x="1644" y="284"/>
                    <a:pt x="1280" y="1"/>
                    <a:pt x="864" y="1"/>
                  </a:cubicBezTo>
                  <a:close/>
                </a:path>
              </a:pathLst>
            </a:custGeom>
            <a:solidFill>
              <a:srgbClr val="EEB1C7"/>
            </a:solidFill>
            <a:ln>
              <a:noFill/>
            </a:ln>
          </p:spPr>
          <p:txBody>
            <a:bodyPr spcFirstLastPara="1" wrap="square" lIns="121900" tIns="121900" rIns="121900" bIns="121900" anchor="ctr" anchorCtr="0">
              <a:noAutofit/>
            </a:bodyPr>
            <a:lstStyle/>
            <a:p>
              <a:endParaRPr sz="2400" dirty="0"/>
            </a:p>
          </p:txBody>
        </p:sp>
        <p:sp>
          <p:nvSpPr>
            <p:cNvPr id="375" name="Google Shape;375;p36"/>
            <p:cNvSpPr/>
            <p:nvPr/>
          </p:nvSpPr>
          <p:spPr>
            <a:xfrm>
              <a:off x="387713" y="2537563"/>
              <a:ext cx="50050" cy="156688"/>
            </a:xfrm>
            <a:custGeom>
              <a:avLst/>
              <a:gdLst/>
              <a:ahLst/>
              <a:cxnLst/>
              <a:rect l="l" t="t" r="r" b="b"/>
              <a:pathLst>
                <a:path w="4004" h="12535" extrusionOk="0">
                  <a:moveTo>
                    <a:pt x="1846" y="0"/>
                  </a:moveTo>
                  <a:cubicBezTo>
                    <a:pt x="1551" y="0"/>
                    <a:pt x="1263" y="149"/>
                    <a:pt x="1102" y="426"/>
                  </a:cubicBezTo>
                  <a:cubicBezTo>
                    <a:pt x="101" y="2194"/>
                    <a:pt x="1" y="4395"/>
                    <a:pt x="868" y="6230"/>
                  </a:cubicBezTo>
                  <a:cubicBezTo>
                    <a:pt x="1001" y="6530"/>
                    <a:pt x="1168" y="6830"/>
                    <a:pt x="1335" y="7097"/>
                  </a:cubicBezTo>
                  <a:cubicBezTo>
                    <a:pt x="1502" y="7431"/>
                    <a:pt x="1669" y="7698"/>
                    <a:pt x="1802" y="7998"/>
                  </a:cubicBezTo>
                  <a:cubicBezTo>
                    <a:pt x="2236" y="9065"/>
                    <a:pt x="2136" y="10299"/>
                    <a:pt x="1535" y="11233"/>
                  </a:cubicBezTo>
                  <a:cubicBezTo>
                    <a:pt x="1302" y="11634"/>
                    <a:pt x="1402" y="12167"/>
                    <a:pt x="1802" y="12401"/>
                  </a:cubicBezTo>
                  <a:cubicBezTo>
                    <a:pt x="1935" y="12501"/>
                    <a:pt x="2102" y="12534"/>
                    <a:pt x="2236" y="12534"/>
                  </a:cubicBezTo>
                  <a:cubicBezTo>
                    <a:pt x="2536" y="12534"/>
                    <a:pt x="2803" y="12401"/>
                    <a:pt x="2970" y="12134"/>
                  </a:cubicBezTo>
                  <a:cubicBezTo>
                    <a:pt x="3837" y="10733"/>
                    <a:pt x="4004" y="8898"/>
                    <a:pt x="3370" y="7364"/>
                  </a:cubicBezTo>
                  <a:cubicBezTo>
                    <a:pt x="3203" y="6964"/>
                    <a:pt x="3003" y="6597"/>
                    <a:pt x="2803" y="6263"/>
                  </a:cubicBezTo>
                  <a:cubicBezTo>
                    <a:pt x="2636" y="5996"/>
                    <a:pt x="2503" y="5763"/>
                    <a:pt x="2402" y="5529"/>
                  </a:cubicBezTo>
                  <a:cubicBezTo>
                    <a:pt x="1769" y="4162"/>
                    <a:pt x="1835" y="2527"/>
                    <a:pt x="2569" y="1260"/>
                  </a:cubicBezTo>
                  <a:cubicBezTo>
                    <a:pt x="2803" y="859"/>
                    <a:pt x="2636" y="326"/>
                    <a:pt x="2236" y="92"/>
                  </a:cubicBezTo>
                  <a:cubicBezTo>
                    <a:pt x="2112" y="30"/>
                    <a:pt x="1978" y="0"/>
                    <a:pt x="1846" y="0"/>
                  </a:cubicBezTo>
                  <a:close/>
                </a:path>
              </a:pathLst>
            </a:custGeom>
            <a:solidFill>
              <a:srgbClr val="EEB1C7"/>
            </a:solidFill>
            <a:ln>
              <a:noFill/>
            </a:ln>
          </p:spPr>
          <p:txBody>
            <a:bodyPr spcFirstLastPara="1" wrap="square" lIns="121900" tIns="121900" rIns="121900" bIns="121900" anchor="ctr" anchorCtr="0">
              <a:noAutofit/>
            </a:bodyPr>
            <a:lstStyle/>
            <a:p>
              <a:endParaRPr sz="2400" dirty="0"/>
            </a:p>
          </p:txBody>
        </p:sp>
        <p:sp>
          <p:nvSpPr>
            <p:cNvPr id="376" name="Google Shape;376;p36"/>
            <p:cNvSpPr/>
            <p:nvPr/>
          </p:nvSpPr>
          <p:spPr>
            <a:xfrm>
              <a:off x="195500" y="2569300"/>
              <a:ext cx="50875" cy="164138"/>
            </a:xfrm>
            <a:custGeom>
              <a:avLst/>
              <a:gdLst/>
              <a:ahLst/>
              <a:cxnLst/>
              <a:rect l="l" t="t" r="r" b="b"/>
              <a:pathLst>
                <a:path w="4070" h="13131" extrusionOk="0">
                  <a:moveTo>
                    <a:pt x="917" y="1"/>
                  </a:moveTo>
                  <a:cubicBezTo>
                    <a:pt x="706" y="1"/>
                    <a:pt x="496" y="76"/>
                    <a:pt x="334" y="222"/>
                  </a:cubicBezTo>
                  <a:cubicBezTo>
                    <a:pt x="0" y="555"/>
                    <a:pt x="0" y="1089"/>
                    <a:pt x="334" y="1423"/>
                  </a:cubicBezTo>
                  <a:cubicBezTo>
                    <a:pt x="1768" y="2890"/>
                    <a:pt x="2268" y="5259"/>
                    <a:pt x="1568" y="7160"/>
                  </a:cubicBezTo>
                  <a:cubicBezTo>
                    <a:pt x="1468" y="7427"/>
                    <a:pt x="1368" y="7660"/>
                    <a:pt x="1268" y="7927"/>
                  </a:cubicBezTo>
                  <a:cubicBezTo>
                    <a:pt x="1101" y="8294"/>
                    <a:pt x="934" y="8661"/>
                    <a:pt x="801" y="9095"/>
                  </a:cubicBezTo>
                  <a:cubicBezTo>
                    <a:pt x="467" y="10229"/>
                    <a:pt x="467" y="11463"/>
                    <a:pt x="901" y="12597"/>
                  </a:cubicBezTo>
                  <a:cubicBezTo>
                    <a:pt x="1001" y="12931"/>
                    <a:pt x="1334" y="13131"/>
                    <a:pt x="1668" y="13131"/>
                  </a:cubicBezTo>
                  <a:cubicBezTo>
                    <a:pt x="1768" y="13131"/>
                    <a:pt x="1868" y="13131"/>
                    <a:pt x="1968" y="13098"/>
                  </a:cubicBezTo>
                  <a:cubicBezTo>
                    <a:pt x="2402" y="12931"/>
                    <a:pt x="2635" y="12464"/>
                    <a:pt x="2469" y="12030"/>
                  </a:cubicBezTo>
                  <a:cubicBezTo>
                    <a:pt x="2202" y="11230"/>
                    <a:pt x="2168" y="10362"/>
                    <a:pt x="2402" y="9595"/>
                  </a:cubicBezTo>
                  <a:cubicBezTo>
                    <a:pt x="2502" y="9262"/>
                    <a:pt x="2635" y="8928"/>
                    <a:pt x="2802" y="8594"/>
                  </a:cubicBezTo>
                  <a:cubicBezTo>
                    <a:pt x="2902" y="8328"/>
                    <a:pt x="3036" y="8061"/>
                    <a:pt x="3136" y="7760"/>
                  </a:cubicBezTo>
                  <a:cubicBezTo>
                    <a:pt x="4070" y="5192"/>
                    <a:pt x="3436" y="2190"/>
                    <a:pt x="1535" y="255"/>
                  </a:cubicBezTo>
                  <a:cubicBezTo>
                    <a:pt x="1363" y="84"/>
                    <a:pt x="1139" y="1"/>
                    <a:pt x="917" y="1"/>
                  </a:cubicBezTo>
                  <a:close/>
                </a:path>
              </a:pathLst>
            </a:custGeom>
            <a:solidFill>
              <a:srgbClr val="EEB1C7"/>
            </a:solidFill>
            <a:ln>
              <a:noFill/>
            </a:ln>
          </p:spPr>
          <p:txBody>
            <a:bodyPr spcFirstLastPara="1" wrap="square" lIns="121900" tIns="121900" rIns="121900" bIns="121900" anchor="ctr" anchorCtr="0">
              <a:noAutofit/>
            </a:bodyPr>
            <a:lstStyle/>
            <a:p>
              <a:endParaRPr sz="2400" dirty="0"/>
            </a:p>
          </p:txBody>
        </p:sp>
        <p:sp>
          <p:nvSpPr>
            <p:cNvPr id="377" name="Google Shape;377;p36"/>
            <p:cNvSpPr/>
            <p:nvPr/>
          </p:nvSpPr>
          <p:spPr>
            <a:xfrm>
              <a:off x="373950" y="2612500"/>
              <a:ext cx="187650" cy="248538"/>
            </a:xfrm>
            <a:custGeom>
              <a:avLst/>
              <a:gdLst/>
              <a:ahLst/>
              <a:cxnLst/>
              <a:rect l="l" t="t" r="r" b="b"/>
              <a:pathLst>
                <a:path w="15012" h="19883" extrusionOk="0">
                  <a:moveTo>
                    <a:pt x="13151" y="1"/>
                  </a:moveTo>
                  <a:cubicBezTo>
                    <a:pt x="12923" y="1"/>
                    <a:pt x="12701" y="93"/>
                    <a:pt x="12543" y="268"/>
                  </a:cubicBezTo>
                  <a:cubicBezTo>
                    <a:pt x="11476" y="1402"/>
                    <a:pt x="11342" y="3237"/>
                    <a:pt x="12110" y="5272"/>
                  </a:cubicBezTo>
                  <a:cubicBezTo>
                    <a:pt x="12243" y="5605"/>
                    <a:pt x="12376" y="5906"/>
                    <a:pt x="12510" y="6206"/>
                  </a:cubicBezTo>
                  <a:cubicBezTo>
                    <a:pt x="12910" y="7207"/>
                    <a:pt x="13310" y="8141"/>
                    <a:pt x="13244" y="9108"/>
                  </a:cubicBezTo>
                  <a:cubicBezTo>
                    <a:pt x="13210" y="9808"/>
                    <a:pt x="12810" y="10509"/>
                    <a:pt x="12176" y="11009"/>
                  </a:cubicBezTo>
                  <a:cubicBezTo>
                    <a:pt x="11667" y="11462"/>
                    <a:pt x="11037" y="11699"/>
                    <a:pt x="10409" y="11699"/>
                  </a:cubicBezTo>
                  <a:cubicBezTo>
                    <a:pt x="10297" y="11699"/>
                    <a:pt x="10186" y="11692"/>
                    <a:pt x="10075" y="11676"/>
                  </a:cubicBezTo>
                  <a:cubicBezTo>
                    <a:pt x="9708" y="11643"/>
                    <a:pt x="9341" y="11510"/>
                    <a:pt x="8974" y="11376"/>
                  </a:cubicBezTo>
                  <a:cubicBezTo>
                    <a:pt x="8607" y="11276"/>
                    <a:pt x="8240" y="11143"/>
                    <a:pt x="7873" y="11076"/>
                  </a:cubicBezTo>
                  <a:cubicBezTo>
                    <a:pt x="7518" y="11002"/>
                    <a:pt x="7157" y="10965"/>
                    <a:pt x="6793" y="10965"/>
                  </a:cubicBezTo>
                  <a:cubicBezTo>
                    <a:pt x="5039" y="10965"/>
                    <a:pt x="3246" y="11807"/>
                    <a:pt x="2002" y="13244"/>
                  </a:cubicBezTo>
                  <a:cubicBezTo>
                    <a:pt x="701" y="14712"/>
                    <a:pt x="1" y="16780"/>
                    <a:pt x="34" y="19048"/>
                  </a:cubicBezTo>
                  <a:cubicBezTo>
                    <a:pt x="34" y="19515"/>
                    <a:pt x="401" y="19882"/>
                    <a:pt x="868" y="19882"/>
                  </a:cubicBezTo>
                  <a:cubicBezTo>
                    <a:pt x="1335" y="19882"/>
                    <a:pt x="1702" y="19515"/>
                    <a:pt x="1702" y="19048"/>
                  </a:cubicBezTo>
                  <a:cubicBezTo>
                    <a:pt x="1702" y="18214"/>
                    <a:pt x="1802" y="17447"/>
                    <a:pt x="2002" y="16713"/>
                  </a:cubicBezTo>
                  <a:cubicBezTo>
                    <a:pt x="2636" y="17681"/>
                    <a:pt x="3470" y="18515"/>
                    <a:pt x="4404" y="19182"/>
                  </a:cubicBezTo>
                  <a:cubicBezTo>
                    <a:pt x="4571" y="19282"/>
                    <a:pt x="4738" y="19349"/>
                    <a:pt x="4904" y="19349"/>
                  </a:cubicBezTo>
                  <a:cubicBezTo>
                    <a:pt x="5171" y="19349"/>
                    <a:pt x="5438" y="19215"/>
                    <a:pt x="5605" y="18982"/>
                  </a:cubicBezTo>
                  <a:cubicBezTo>
                    <a:pt x="5838" y="18581"/>
                    <a:pt x="5772" y="18048"/>
                    <a:pt x="5371" y="17814"/>
                  </a:cubicBezTo>
                  <a:cubicBezTo>
                    <a:pt x="4304" y="17047"/>
                    <a:pt x="3437" y="16046"/>
                    <a:pt x="2903" y="14879"/>
                  </a:cubicBezTo>
                  <a:cubicBezTo>
                    <a:pt x="2903" y="14845"/>
                    <a:pt x="2903" y="14845"/>
                    <a:pt x="2903" y="14812"/>
                  </a:cubicBezTo>
                  <a:cubicBezTo>
                    <a:pt x="3003" y="14645"/>
                    <a:pt x="3137" y="14478"/>
                    <a:pt x="3270" y="14345"/>
                  </a:cubicBezTo>
                  <a:cubicBezTo>
                    <a:pt x="4189" y="13287"/>
                    <a:pt x="5527" y="12670"/>
                    <a:pt x="6778" y="12670"/>
                  </a:cubicBezTo>
                  <a:cubicBezTo>
                    <a:pt x="7025" y="12670"/>
                    <a:pt x="7269" y="12694"/>
                    <a:pt x="7506" y="12744"/>
                  </a:cubicBezTo>
                  <a:cubicBezTo>
                    <a:pt x="7807" y="12777"/>
                    <a:pt x="8107" y="12877"/>
                    <a:pt x="8440" y="12977"/>
                  </a:cubicBezTo>
                  <a:cubicBezTo>
                    <a:pt x="8874" y="13144"/>
                    <a:pt x="9341" y="13278"/>
                    <a:pt x="9875" y="13344"/>
                  </a:cubicBezTo>
                  <a:cubicBezTo>
                    <a:pt x="10055" y="13374"/>
                    <a:pt x="10241" y="13391"/>
                    <a:pt x="10429" y="13391"/>
                  </a:cubicBezTo>
                  <a:cubicBezTo>
                    <a:pt x="10658" y="13391"/>
                    <a:pt x="10889" y="13366"/>
                    <a:pt x="11109" y="13311"/>
                  </a:cubicBezTo>
                  <a:cubicBezTo>
                    <a:pt x="11609" y="14078"/>
                    <a:pt x="11643" y="15112"/>
                    <a:pt x="11176" y="15879"/>
                  </a:cubicBezTo>
                  <a:cubicBezTo>
                    <a:pt x="10909" y="16280"/>
                    <a:pt x="11042" y="16780"/>
                    <a:pt x="11442" y="17047"/>
                  </a:cubicBezTo>
                  <a:cubicBezTo>
                    <a:pt x="11576" y="17114"/>
                    <a:pt x="11709" y="17180"/>
                    <a:pt x="11876" y="17180"/>
                  </a:cubicBezTo>
                  <a:cubicBezTo>
                    <a:pt x="12176" y="17180"/>
                    <a:pt x="12443" y="17014"/>
                    <a:pt x="12610" y="16780"/>
                  </a:cubicBezTo>
                  <a:cubicBezTo>
                    <a:pt x="13344" y="15546"/>
                    <a:pt x="13377" y="13978"/>
                    <a:pt x="12710" y="12710"/>
                  </a:cubicBezTo>
                  <a:cubicBezTo>
                    <a:pt x="12910" y="12610"/>
                    <a:pt x="13077" y="12477"/>
                    <a:pt x="13244" y="12344"/>
                  </a:cubicBezTo>
                  <a:cubicBezTo>
                    <a:pt x="14244" y="11510"/>
                    <a:pt x="14845" y="10375"/>
                    <a:pt x="14945" y="9208"/>
                  </a:cubicBezTo>
                  <a:cubicBezTo>
                    <a:pt x="15012" y="7874"/>
                    <a:pt x="14511" y="6673"/>
                    <a:pt x="14044" y="5539"/>
                  </a:cubicBezTo>
                  <a:cubicBezTo>
                    <a:pt x="13911" y="5238"/>
                    <a:pt x="13811" y="4972"/>
                    <a:pt x="13711" y="4671"/>
                  </a:cubicBezTo>
                  <a:cubicBezTo>
                    <a:pt x="13444" y="4004"/>
                    <a:pt x="12910" y="2336"/>
                    <a:pt x="13777" y="1402"/>
                  </a:cubicBezTo>
                  <a:cubicBezTo>
                    <a:pt x="14078" y="1069"/>
                    <a:pt x="14078" y="535"/>
                    <a:pt x="13744" y="235"/>
                  </a:cubicBezTo>
                  <a:cubicBezTo>
                    <a:pt x="13570" y="76"/>
                    <a:pt x="13358" y="1"/>
                    <a:pt x="13151" y="1"/>
                  </a:cubicBezTo>
                  <a:close/>
                </a:path>
              </a:pathLst>
            </a:custGeom>
            <a:solidFill>
              <a:srgbClr val="EEB1C7"/>
            </a:solidFill>
            <a:ln>
              <a:noFill/>
            </a:ln>
          </p:spPr>
          <p:txBody>
            <a:bodyPr spcFirstLastPara="1" wrap="square" lIns="121900" tIns="121900" rIns="121900" bIns="121900" anchor="ctr" anchorCtr="0">
              <a:noAutofit/>
            </a:bodyPr>
            <a:lstStyle/>
            <a:p>
              <a:endParaRPr sz="2400" dirty="0"/>
            </a:p>
          </p:txBody>
        </p:sp>
        <p:sp>
          <p:nvSpPr>
            <p:cNvPr id="378" name="Google Shape;378;p36"/>
            <p:cNvSpPr/>
            <p:nvPr/>
          </p:nvSpPr>
          <p:spPr>
            <a:xfrm>
              <a:off x="166313" y="2868938"/>
              <a:ext cx="102575" cy="145963"/>
            </a:xfrm>
            <a:custGeom>
              <a:avLst/>
              <a:gdLst/>
              <a:ahLst/>
              <a:cxnLst/>
              <a:rect l="l" t="t" r="r" b="b"/>
              <a:pathLst>
                <a:path w="8206" h="11677" extrusionOk="0">
                  <a:moveTo>
                    <a:pt x="943" y="0"/>
                  </a:moveTo>
                  <a:cubicBezTo>
                    <a:pt x="863" y="0"/>
                    <a:pt x="782" y="11"/>
                    <a:pt x="701" y="34"/>
                  </a:cubicBezTo>
                  <a:cubicBezTo>
                    <a:pt x="267" y="168"/>
                    <a:pt x="0" y="635"/>
                    <a:pt x="100" y="1068"/>
                  </a:cubicBezTo>
                  <a:cubicBezTo>
                    <a:pt x="400" y="2103"/>
                    <a:pt x="901" y="3604"/>
                    <a:pt x="2168" y="4438"/>
                  </a:cubicBezTo>
                  <a:cubicBezTo>
                    <a:pt x="2268" y="4504"/>
                    <a:pt x="2368" y="4571"/>
                    <a:pt x="2469" y="4638"/>
                  </a:cubicBezTo>
                  <a:cubicBezTo>
                    <a:pt x="2569" y="6572"/>
                    <a:pt x="1368" y="9174"/>
                    <a:pt x="434" y="10275"/>
                  </a:cubicBezTo>
                  <a:cubicBezTo>
                    <a:pt x="100" y="10609"/>
                    <a:pt x="134" y="11142"/>
                    <a:pt x="500" y="11476"/>
                  </a:cubicBezTo>
                  <a:cubicBezTo>
                    <a:pt x="667" y="11609"/>
                    <a:pt x="867" y="11676"/>
                    <a:pt x="1068" y="11676"/>
                  </a:cubicBezTo>
                  <a:cubicBezTo>
                    <a:pt x="1301" y="11676"/>
                    <a:pt x="1535" y="11576"/>
                    <a:pt x="1701" y="11376"/>
                  </a:cubicBezTo>
                  <a:cubicBezTo>
                    <a:pt x="2702" y="10242"/>
                    <a:pt x="4003" y="7673"/>
                    <a:pt x="4170" y="5272"/>
                  </a:cubicBezTo>
                  <a:cubicBezTo>
                    <a:pt x="4470" y="5372"/>
                    <a:pt x="4770" y="5505"/>
                    <a:pt x="5004" y="5638"/>
                  </a:cubicBezTo>
                  <a:cubicBezTo>
                    <a:pt x="5571" y="5972"/>
                    <a:pt x="6071" y="6539"/>
                    <a:pt x="6505" y="7373"/>
                  </a:cubicBezTo>
                  <a:cubicBezTo>
                    <a:pt x="6638" y="7673"/>
                    <a:pt x="6938" y="7840"/>
                    <a:pt x="7239" y="7840"/>
                  </a:cubicBezTo>
                  <a:cubicBezTo>
                    <a:pt x="7372" y="7840"/>
                    <a:pt x="7505" y="7807"/>
                    <a:pt x="7639" y="7740"/>
                  </a:cubicBezTo>
                  <a:cubicBezTo>
                    <a:pt x="8039" y="7540"/>
                    <a:pt x="8206" y="7006"/>
                    <a:pt x="8006" y="6606"/>
                  </a:cubicBezTo>
                  <a:cubicBezTo>
                    <a:pt x="7439" y="5472"/>
                    <a:pt x="6705" y="4671"/>
                    <a:pt x="5871" y="4171"/>
                  </a:cubicBezTo>
                  <a:cubicBezTo>
                    <a:pt x="5371" y="3904"/>
                    <a:pt x="4870" y="3737"/>
                    <a:pt x="4403" y="3570"/>
                  </a:cubicBezTo>
                  <a:cubicBezTo>
                    <a:pt x="3936" y="3437"/>
                    <a:pt x="3469" y="3270"/>
                    <a:pt x="3136" y="3037"/>
                  </a:cubicBezTo>
                  <a:cubicBezTo>
                    <a:pt x="2502" y="2636"/>
                    <a:pt x="2068" y="1869"/>
                    <a:pt x="1735" y="635"/>
                  </a:cubicBezTo>
                  <a:cubicBezTo>
                    <a:pt x="1652" y="249"/>
                    <a:pt x="1319" y="0"/>
                    <a:pt x="943" y="0"/>
                  </a:cubicBezTo>
                  <a:close/>
                </a:path>
              </a:pathLst>
            </a:custGeom>
            <a:solidFill>
              <a:srgbClr val="EEB1C7"/>
            </a:solidFill>
            <a:ln>
              <a:noFill/>
            </a:ln>
          </p:spPr>
          <p:txBody>
            <a:bodyPr spcFirstLastPara="1" wrap="square" lIns="121900" tIns="121900" rIns="121900" bIns="121900" anchor="ctr" anchorCtr="0">
              <a:noAutofit/>
            </a:bodyPr>
            <a:lstStyle/>
            <a:p>
              <a:endParaRPr sz="2400" dirty="0"/>
            </a:p>
          </p:txBody>
        </p:sp>
        <p:sp>
          <p:nvSpPr>
            <p:cNvPr id="379" name="Google Shape;379;p36"/>
            <p:cNvSpPr/>
            <p:nvPr/>
          </p:nvSpPr>
          <p:spPr>
            <a:xfrm>
              <a:off x="584938" y="2875150"/>
              <a:ext cx="88825" cy="134325"/>
            </a:xfrm>
            <a:custGeom>
              <a:avLst/>
              <a:gdLst/>
              <a:ahLst/>
              <a:cxnLst/>
              <a:rect l="l" t="t" r="r" b="b"/>
              <a:pathLst>
                <a:path w="7106" h="10746" extrusionOk="0">
                  <a:moveTo>
                    <a:pt x="6159" y="1"/>
                  </a:moveTo>
                  <a:cubicBezTo>
                    <a:pt x="5808" y="1"/>
                    <a:pt x="5479" y="226"/>
                    <a:pt x="5371" y="605"/>
                  </a:cubicBezTo>
                  <a:cubicBezTo>
                    <a:pt x="5171" y="1205"/>
                    <a:pt x="4771" y="1739"/>
                    <a:pt x="4270" y="2106"/>
                  </a:cubicBezTo>
                  <a:lnTo>
                    <a:pt x="4204" y="2106"/>
                  </a:lnTo>
                  <a:cubicBezTo>
                    <a:pt x="4004" y="2139"/>
                    <a:pt x="3837" y="2273"/>
                    <a:pt x="3737" y="2406"/>
                  </a:cubicBezTo>
                  <a:cubicBezTo>
                    <a:pt x="3334" y="2581"/>
                    <a:pt x="2894" y="2674"/>
                    <a:pt x="2457" y="2674"/>
                  </a:cubicBezTo>
                  <a:cubicBezTo>
                    <a:pt x="2061" y="2674"/>
                    <a:pt x="1666" y="2598"/>
                    <a:pt x="1302" y="2440"/>
                  </a:cubicBezTo>
                  <a:cubicBezTo>
                    <a:pt x="1187" y="2387"/>
                    <a:pt x="1067" y="2362"/>
                    <a:pt x="950" y="2362"/>
                  </a:cubicBezTo>
                  <a:cubicBezTo>
                    <a:pt x="624" y="2362"/>
                    <a:pt x="315" y="2554"/>
                    <a:pt x="167" y="2873"/>
                  </a:cubicBezTo>
                  <a:cubicBezTo>
                    <a:pt x="1" y="3307"/>
                    <a:pt x="201" y="3774"/>
                    <a:pt x="634" y="3974"/>
                  </a:cubicBezTo>
                  <a:cubicBezTo>
                    <a:pt x="1202" y="4241"/>
                    <a:pt x="1835" y="4341"/>
                    <a:pt x="2469" y="4341"/>
                  </a:cubicBezTo>
                  <a:cubicBezTo>
                    <a:pt x="2936" y="4341"/>
                    <a:pt x="3403" y="4274"/>
                    <a:pt x="3803" y="4174"/>
                  </a:cubicBezTo>
                  <a:cubicBezTo>
                    <a:pt x="3937" y="4741"/>
                    <a:pt x="4037" y="5342"/>
                    <a:pt x="4037" y="5909"/>
                  </a:cubicBezTo>
                  <a:cubicBezTo>
                    <a:pt x="4070" y="6576"/>
                    <a:pt x="3970" y="7510"/>
                    <a:pt x="3470" y="8310"/>
                  </a:cubicBezTo>
                  <a:cubicBezTo>
                    <a:pt x="3403" y="8377"/>
                    <a:pt x="3336" y="8477"/>
                    <a:pt x="3303" y="8544"/>
                  </a:cubicBezTo>
                  <a:cubicBezTo>
                    <a:pt x="3070" y="8877"/>
                    <a:pt x="2803" y="9211"/>
                    <a:pt x="2669" y="9711"/>
                  </a:cubicBezTo>
                  <a:cubicBezTo>
                    <a:pt x="2569" y="10145"/>
                    <a:pt x="2836" y="10612"/>
                    <a:pt x="3270" y="10745"/>
                  </a:cubicBezTo>
                  <a:lnTo>
                    <a:pt x="3503" y="10745"/>
                  </a:lnTo>
                  <a:cubicBezTo>
                    <a:pt x="3870" y="10745"/>
                    <a:pt x="4204" y="10512"/>
                    <a:pt x="4304" y="10145"/>
                  </a:cubicBezTo>
                  <a:cubicBezTo>
                    <a:pt x="4337" y="9978"/>
                    <a:pt x="4504" y="9778"/>
                    <a:pt x="4637" y="9545"/>
                  </a:cubicBezTo>
                  <a:cubicBezTo>
                    <a:pt x="4737" y="9445"/>
                    <a:pt x="4804" y="9344"/>
                    <a:pt x="4871" y="9244"/>
                  </a:cubicBezTo>
                  <a:cubicBezTo>
                    <a:pt x="5471" y="8310"/>
                    <a:pt x="5771" y="7176"/>
                    <a:pt x="5738" y="5875"/>
                  </a:cubicBezTo>
                  <a:cubicBezTo>
                    <a:pt x="5705" y="5008"/>
                    <a:pt x="5538" y="4141"/>
                    <a:pt x="5371" y="3374"/>
                  </a:cubicBezTo>
                  <a:cubicBezTo>
                    <a:pt x="6105" y="2806"/>
                    <a:pt x="6672" y="2006"/>
                    <a:pt x="6939" y="1105"/>
                  </a:cubicBezTo>
                  <a:cubicBezTo>
                    <a:pt x="7106" y="672"/>
                    <a:pt x="6872" y="205"/>
                    <a:pt x="6405" y="38"/>
                  </a:cubicBezTo>
                  <a:cubicBezTo>
                    <a:pt x="6324" y="13"/>
                    <a:pt x="6241" y="1"/>
                    <a:pt x="6159" y="1"/>
                  </a:cubicBezTo>
                  <a:close/>
                </a:path>
              </a:pathLst>
            </a:custGeom>
            <a:solidFill>
              <a:srgbClr val="EEB1C7"/>
            </a:solidFill>
            <a:ln>
              <a:noFill/>
            </a:ln>
          </p:spPr>
          <p:txBody>
            <a:bodyPr spcFirstLastPara="1" wrap="square" lIns="121900" tIns="121900" rIns="121900" bIns="121900" anchor="ctr" anchorCtr="0">
              <a:noAutofit/>
            </a:bodyPr>
            <a:lstStyle/>
            <a:p>
              <a:endParaRPr sz="2400" dirty="0"/>
            </a:p>
          </p:txBody>
        </p:sp>
        <p:sp>
          <p:nvSpPr>
            <p:cNvPr id="380" name="Google Shape;380;p36"/>
            <p:cNvSpPr/>
            <p:nvPr/>
          </p:nvSpPr>
          <p:spPr>
            <a:xfrm>
              <a:off x="574938" y="3012688"/>
              <a:ext cx="52963" cy="180663"/>
            </a:xfrm>
            <a:custGeom>
              <a:avLst/>
              <a:gdLst/>
              <a:ahLst/>
              <a:cxnLst/>
              <a:rect l="l" t="t" r="r" b="b"/>
              <a:pathLst>
                <a:path w="4237" h="14453" extrusionOk="0">
                  <a:moveTo>
                    <a:pt x="1171" y="0"/>
                  </a:moveTo>
                  <a:cubicBezTo>
                    <a:pt x="756" y="0"/>
                    <a:pt x="394" y="286"/>
                    <a:pt x="334" y="710"/>
                  </a:cubicBezTo>
                  <a:cubicBezTo>
                    <a:pt x="0" y="2544"/>
                    <a:pt x="400" y="4513"/>
                    <a:pt x="1468" y="6080"/>
                  </a:cubicBezTo>
                  <a:cubicBezTo>
                    <a:pt x="1568" y="6214"/>
                    <a:pt x="1668" y="6347"/>
                    <a:pt x="1768" y="6481"/>
                  </a:cubicBezTo>
                  <a:cubicBezTo>
                    <a:pt x="1968" y="6781"/>
                    <a:pt x="2168" y="7048"/>
                    <a:pt x="2302" y="7315"/>
                  </a:cubicBezTo>
                  <a:cubicBezTo>
                    <a:pt x="2502" y="7815"/>
                    <a:pt x="2502" y="8415"/>
                    <a:pt x="2502" y="9016"/>
                  </a:cubicBezTo>
                  <a:cubicBezTo>
                    <a:pt x="2535" y="10584"/>
                    <a:pt x="2502" y="12085"/>
                    <a:pt x="1701" y="13085"/>
                  </a:cubicBezTo>
                  <a:cubicBezTo>
                    <a:pt x="1401" y="13452"/>
                    <a:pt x="1468" y="13953"/>
                    <a:pt x="1835" y="14253"/>
                  </a:cubicBezTo>
                  <a:cubicBezTo>
                    <a:pt x="2002" y="14386"/>
                    <a:pt x="2168" y="14453"/>
                    <a:pt x="2368" y="14453"/>
                  </a:cubicBezTo>
                  <a:cubicBezTo>
                    <a:pt x="2602" y="14453"/>
                    <a:pt x="2869" y="14320"/>
                    <a:pt x="3036" y="14119"/>
                  </a:cubicBezTo>
                  <a:cubicBezTo>
                    <a:pt x="4170" y="12685"/>
                    <a:pt x="4236" y="10884"/>
                    <a:pt x="4203" y="8982"/>
                  </a:cubicBezTo>
                  <a:cubicBezTo>
                    <a:pt x="4203" y="8282"/>
                    <a:pt x="4170" y="7448"/>
                    <a:pt x="3836" y="6681"/>
                  </a:cubicBezTo>
                  <a:cubicBezTo>
                    <a:pt x="3636" y="6214"/>
                    <a:pt x="3369" y="5847"/>
                    <a:pt x="3136" y="5480"/>
                  </a:cubicBezTo>
                  <a:cubicBezTo>
                    <a:pt x="3036" y="5380"/>
                    <a:pt x="2936" y="5246"/>
                    <a:pt x="2869" y="5113"/>
                  </a:cubicBezTo>
                  <a:cubicBezTo>
                    <a:pt x="2035" y="3912"/>
                    <a:pt x="1735" y="2411"/>
                    <a:pt x="2002" y="1010"/>
                  </a:cubicBezTo>
                  <a:cubicBezTo>
                    <a:pt x="2068" y="543"/>
                    <a:pt x="1768" y="109"/>
                    <a:pt x="1301" y="9"/>
                  </a:cubicBezTo>
                  <a:cubicBezTo>
                    <a:pt x="1257" y="3"/>
                    <a:pt x="1214" y="0"/>
                    <a:pt x="1171" y="0"/>
                  </a:cubicBezTo>
                  <a:close/>
                </a:path>
              </a:pathLst>
            </a:custGeom>
            <a:solidFill>
              <a:srgbClr val="EEB1C7"/>
            </a:solidFill>
            <a:ln>
              <a:noFill/>
            </a:ln>
          </p:spPr>
          <p:txBody>
            <a:bodyPr spcFirstLastPara="1" wrap="square" lIns="121900" tIns="121900" rIns="121900" bIns="121900" anchor="ctr" anchorCtr="0">
              <a:noAutofit/>
            </a:bodyPr>
            <a:lstStyle/>
            <a:p>
              <a:endParaRPr sz="2400" dirty="0"/>
            </a:p>
          </p:txBody>
        </p:sp>
        <p:sp>
          <p:nvSpPr>
            <p:cNvPr id="381" name="Google Shape;381;p36"/>
            <p:cNvSpPr/>
            <p:nvPr/>
          </p:nvSpPr>
          <p:spPr>
            <a:xfrm>
              <a:off x="363113" y="3178638"/>
              <a:ext cx="253950" cy="281575"/>
            </a:xfrm>
            <a:custGeom>
              <a:avLst/>
              <a:gdLst/>
              <a:ahLst/>
              <a:cxnLst/>
              <a:rect l="l" t="t" r="r" b="b"/>
              <a:pathLst>
                <a:path w="20316" h="22526" extrusionOk="0">
                  <a:moveTo>
                    <a:pt x="13502" y="0"/>
                  </a:moveTo>
                  <a:cubicBezTo>
                    <a:pt x="13229" y="0"/>
                    <a:pt x="13025" y="99"/>
                    <a:pt x="12910" y="176"/>
                  </a:cubicBezTo>
                  <a:cubicBezTo>
                    <a:pt x="12543" y="443"/>
                    <a:pt x="12443" y="977"/>
                    <a:pt x="12676" y="1344"/>
                  </a:cubicBezTo>
                  <a:cubicBezTo>
                    <a:pt x="12856" y="1584"/>
                    <a:pt x="13090" y="1716"/>
                    <a:pt x="13354" y="1716"/>
                  </a:cubicBezTo>
                  <a:cubicBezTo>
                    <a:pt x="13383" y="1716"/>
                    <a:pt x="13413" y="1714"/>
                    <a:pt x="13444" y="1711"/>
                  </a:cubicBezTo>
                  <a:cubicBezTo>
                    <a:pt x="14478" y="2344"/>
                    <a:pt x="15245" y="3345"/>
                    <a:pt x="15578" y="4513"/>
                  </a:cubicBezTo>
                  <a:cubicBezTo>
                    <a:pt x="15912" y="5680"/>
                    <a:pt x="15779" y="6981"/>
                    <a:pt x="15178" y="8082"/>
                  </a:cubicBezTo>
                  <a:cubicBezTo>
                    <a:pt x="15145" y="8149"/>
                    <a:pt x="15145" y="8215"/>
                    <a:pt x="15111" y="8282"/>
                  </a:cubicBezTo>
                  <a:cubicBezTo>
                    <a:pt x="15078" y="8315"/>
                    <a:pt x="15045" y="8349"/>
                    <a:pt x="15011" y="8415"/>
                  </a:cubicBezTo>
                  <a:cubicBezTo>
                    <a:pt x="14678" y="8782"/>
                    <a:pt x="14478" y="9249"/>
                    <a:pt x="14311" y="9616"/>
                  </a:cubicBezTo>
                  <a:cubicBezTo>
                    <a:pt x="14177" y="9983"/>
                    <a:pt x="14044" y="10250"/>
                    <a:pt x="13877" y="10417"/>
                  </a:cubicBezTo>
                  <a:cubicBezTo>
                    <a:pt x="13777" y="10450"/>
                    <a:pt x="13644" y="10484"/>
                    <a:pt x="13544" y="10550"/>
                  </a:cubicBezTo>
                  <a:cubicBezTo>
                    <a:pt x="13344" y="10550"/>
                    <a:pt x="13043" y="10517"/>
                    <a:pt x="12743" y="10450"/>
                  </a:cubicBezTo>
                  <a:cubicBezTo>
                    <a:pt x="12443" y="10396"/>
                    <a:pt x="12077" y="10341"/>
                    <a:pt x="11699" y="10341"/>
                  </a:cubicBezTo>
                  <a:cubicBezTo>
                    <a:pt x="11614" y="10341"/>
                    <a:pt x="11528" y="10344"/>
                    <a:pt x="11442" y="10350"/>
                  </a:cubicBezTo>
                  <a:cubicBezTo>
                    <a:pt x="9974" y="10484"/>
                    <a:pt x="9007" y="11685"/>
                    <a:pt x="8273" y="12685"/>
                  </a:cubicBezTo>
                  <a:cubicBezTo>
                    <a:pt x="8173" y="12819"/>
                    <a:pt x="8073" y="12919"/>
                    <a:pt x="7973" y="13052"/>
                  </a:cubicBezTo>
                  <a:cubicBezTo>
                    <a:pt x="6872" y="14420"/>
                    <a:pt x="4871" y="15787"/>
                    <a:pt x="3403" y="15888"/>
                  </a:cubicBezTo>
                  <a:cubicBezTo>
                    <a:pt x="3236" y="14620"/>
                    <a:pt x="2669" y="13486"/>
                    <a:pt x="1802" y="12719"/>
                  </a:cubicBezTo>
                  <a:cubicBezTo>
                    <a:pt x="1633" y="12580"/>
                    <a:pt x="1429" y="12513"/>
                    <a:pt x="1228" y="12513"/>
                  </a:cubicBezTo>
                  <a:cubicBezTo>
                    <a:pt x="993" y="12513"/>
                    <a:pt x="763" y="12605"/>
                    <a:pt x="601" y="12785"/>
                  </a:cubicBezTo>
                  <a:cubicBezTo>
                    <a:pt x="301" y="13152"/>
                    <a:pt x="334" y="13653"/>
                    <a:pt x="668" y="13986"/>
                  </a:cubicBezTo>
                  <a:cubicBezTo>
                    <a:pt x="1502" y="14720"/>
                    <a:pt x="1935" y="16021"/>
                    <a:pt x="1769" y="17389"/>
                  </a:cubicBezTo>
                  <a:cubicBezTo>
                    <a:pt x="1602" y="18823"/>
                    <a:pt x="901" y="20157"/>
                    <a:pt x="234" y="21258"/>
                  </a:cubicBezTo>
                  <a:cubicBezTo>
                    <a:pt x="1" y="21658"/>
                    <a:pt x="134" y="22192"/>
                    <a:pt x="534" y="22426"/>
                  </a:cubicBezTo>
                  <a:cubicBezTo>
                    <a:pt x="668" y="22492"/>
                    <a:pt x="801" y="22526"/>
                    <a:pt x="968" y="22526"/>
                  </a:cubicBezTo>
                  <a:cubicBezTo>
                    <a:pt x="1235" y="22526"/>
                    <a:pt x="1535" y="22392"/>
                    <a:pt x="1669" y="22125"/>
                  </a:cubicBezTo>
                  <a:cubicBezTo>
                    <a:pt x="2436" y="20858"/>
                    <a:pt x="3236" y="19323"/>
                    <a:pt x="3436" y="17589"/>
                  </a:cubicBezTo>
                  <a:cubicBezTo>
                    <a:pt x="3436" y="17589"/>
                    <a:pt x="3436" y="17589"/>
                    <a:pt x="3436" y="17555"/>
                  </a:cubicBezTo>
                  <a:cubicBezTo>
                    <a:pt x="5738" y="17489"/>
                    <a:pt x="8207" y="15487"/>
                    <a:pt x="9274" y="14120"/>
                  </a:cubicBezTo>
                  <a:cubicBezTo>
                    <a:pt x="9374" y="13986"/>
                    <a:pt x="9507" y="13853"/>
                    <a:pt x="9608" y="13719"/>
                  </a:cubicBezTo>
                  <a:cubicBezTo>
                    <a:pt x="10241" y="12885"/>
                    <a:pt x="10842" y="12085"/>
                    <a:pt x="11576" y="12051"/>
                  </a:cubicBezTo>
                  <a:cubicBezTo>
                    <a:pt x="11627" y="12045"/>
                    <a:pt x="11679" y="12042"/>
                    <a:pt x="11732" y="12042"/>
                  </a:cubicBezTo>
                  <a:cubicBezTo>
                    <a:pt x="11957" y="12042"/>
                    <a:pt x="12200" y="12091"/>
                    <a:pt x="12443" y="12118"/>
                  </a:cubicBezTo>
                  <a:cubicBezTo>
                    <a:pt x="12810" y="12185"/>
                    <a:pt x="13210" y="12252"/>
                    <a:pt x="13644" y="12252"/>
                  </a:cubicBezTo>
                  <a:cubicBezTo>
                    <a:pt x="14611" y="13819"/>
                    <a:pt x="14911" y="15754"/>
                    <a:pt x="14478" y="17555"/>
                  </a:cubicBezTo>
                  <a:cubicBezTo>
                    <a:pt x="14344" y="18022"/>
                    <a:pt x="14644" y="18456"/>
                    <a:pt x="15078" y="18589"/>
                  </a:cubicBezTo>
                  <a:lnTo>
                    <a:pt x="15278" y="18589"/>
                  </a:lnTo>
                  <a:cubicBezTo>
                    <a:pt x="15679" y="18589"/>
                    <a:pt x="16012" y="18356"/>
                    <a:pt x="16112" y="17956"/>
                  </a:cubicBezTo>
                  <a:cubicBezTo>
                    <a:pt x="16646" y="15787"/>
                    <a:pt x="16279" y="13452"/>
                    <a:pt x="15178" y="11518"/>
                  </a:cubicBezTo>
                  <a:cubicBezTo>
                    <a:pt x="15512" y="11151"/>
                    <a:pt x="15679" y="10684"/>
                    <a:pt x="15845" y="10283"/>
                  </a:cubicBezTo>
                  <a:cubicBezTo>
                    <a:pt x="15979" y="9983"/>
                    <a:pt x="16112" y="9716"/>
                    <a:pt x="16279" y="9516"/>
                  </a:cubicBezTo>
                  <a:cubicBezTo>
                    <a:pt x="16546" y="9183"/>
                    <a:pt x="17113" y="9016"/>
                    <a:pt x="17680" y="8882"/>
                  </a:cubicBezTo>
                  <a:cubicBezTo>
                    <a:pt x="18514" y="8649"/>
                    <a:pt x="19448" y="8382"/>
                    <a:pt x="20048" y="7548"/>
                  </a:cubicBezTo>
                  <a:cubicBezTo>
                    <a:pt x="20315" y="7148"/>
                    <a:pt x="20248" y="6614"/>
                    <a:pt x="19882" y="6347"/>
                  </a:cubicBezTo>
                  <a:cubicBezTo>
                    <a:pt x="19728" y="6245"/>
                    <a:pt x="19555" y="6197"/>
                    <a:pt x="19384" y="6197"/>
                  </a:cubicBezTo>
                  <a:cubicBezTo>
                    <a:pt x="19111" y="6197"/>
                    <a:pt x="18845" y="6321"/>
                    <a:pt x="18681" y="6547"/>
                  </a:cubicBezTo>
                  <a:cubicBezTo>
                    <a:pt x="18447" y="6881"/>
                    <a:pt x="17913" y="7048"/>
                    <a:pt x="17280" y="7215"/>
                  </a:cubicBezTo>
                  <a:cubicBezTo>
                    <a:pt x="17513" y="6181"/>
                    <a:pt x="17480" y="5080"/>
                    <a:pt x="17180" y="4046"/>
                  </a:cubicBezTo>
                  <a:cubicBezTo>
                    <a:pt x="16746" y="2445"/>
                    <a:pt x="15645" y="1044"/>
                    <a:pt x="14211" y="210"/>
                  </a:cubicBezTo>
                  <a:cubicBezTo>
                    <a:pt x="13942" y="54"/>
                    <a:pt x="13703" y="0"/>
                    <a:pt x="13502" y="0"/>
                  </a:cubicBezTo>
                  <a:close/>
                </a:path>
              </a:pathLst>
            </a:custGeom>
            <a:solidFill>
              <a:srgbClr val="EEB1C7"/>
            </a:solidFill>
            <a:ln>
              <a:noFill/>
            </a:ln>
          </p:spPr>
          <p:txBody>
            <a:bodyPr spcFirstLastPara="1" wrap="square" lIns="121900" tIns="121900" rIns="121900" bIns="121900" anchor="ctr" anchorCtr="0">
              <a:noAutofit/>
            </a:bodyPr>
            <a:lstStyle/>
            <a:p>
              <a:endParaRPr sz="2400" dirty="0"/>
            </a:p>
          </p:txBody>
        </p:sp>
        <p:sp>
          <p:nvSpPr>
            <p:cNvPr id="382" name="Google Shape;382;p36"/>
            <p:cNvSpPr/>
            <p:nvPr/>
          </p:nvSpPr>
          <p:spPr>
            <a:xfrm>
              <a:off x="162138" y="3492550"/>
              <a:ext cx="157213" cy="99425"/>
            </a:xfrm>
            <a:custGeom>
              <a:avLst/>
              <a:gdLst/>
              <a:ahLst/>
              <a:cxnLst/>
              <a:rect l="l" t="t" r="r" b="b"/>
              <a:pathLst>
                <a:path w="12577" h="7954" extrusionOk="0">
                  <a:moveTo>
                    <a:pt x="980" y="1"/>
                  </a:moveTo>
                  <a:cubicBezTo>
                    <a:pt x="683" y="1"/>
                    <a:pt x="391" y="157"/>
                    <a:pt x="234" y="448"/>
                  </a:cubicBezTo>
                  <a:cubicBezTo>
                    <a:pt x="1" y="848"/>
                    <a:pt x="134" y="1349"/>
                    <a:pt x="568" y="1582"/>
                  </a:cubicBezTo>
                  <a:cubicBezTo>
                    <a:pt x="1001" y="1849"/>
                    <a:pt x="1435" y="2216"/>
                    <a:pt x="1869" y="2650"/>
                  </a:cubicBezTo>
                  <a:cubicBezTo>
                    <a:pt x="2169" y="2917"/>
                    <a:pt x="2502" y="3183"/>
                    <a:pt x="2836" y="3450"/>
                  </a:cubicBezTo>
                  <a:cubicBezTo>
                    <a:pt x="3403" y="3884"/>
                    <a:pt x="4003" y="4184"/>
                    <a:pt x="4570" y="4351"/>
                  </a:cubicBezTo>
                  <a:cubicBezTo>
                    <a:pt x="4470" y="4918"/>
                    <a:pt x="3770" y="6085"/>
                    <a:pt x="3270" y="6419"/>
                  </a:cubicBezTo>
                  <a:cubicBezTo>
                    <a:pt x="2869" y="6653"/>
                    <a:pt x="2769" y="7186"/>
                    <a:pt x="3003" y="7553"/>
                  </a:cubicBezTo>
                  <a:cubicBezTo>
                    <a:pt x="3169" y="7820"/>
                    <a:pt x="3436" y="7953"/>
                    <a:pt x="3737" y="7953"/>
                  </a:cubicBezTo>
                  <a:cubicBezTo>
                    <a:pt x="3870" y="7953"/>
                    <a:pt x="4037" y="7920"/>
                    <a:pt x="4170" y="7820"/>
                  </a:cubicBezTo>
                  <a:cubicBezTo>
                    <a:pt x="4971" y="7320"/>
                    <a:pt x="6138" y="5719"/>
                    <a:pt x="6272" y="4384"/>
                  </a:cubicBezTo>
                  <a:cubicBezTo>
                    <a:pt x="6338" y="4351"/>
                    <a:pt x="6405" y="4351"/>
                    <a:pt x="6472" y="4318"/>
                  </a:cubicBezTo>
                  <a:cubicBezTo>
                    <a:pt x="7039" y="4117"/>
                    <a:pt x="7439" y="3784"/>
                    <a:pt x="7806" y="3484"/>
                  </a:cubicBezTo>
                  <a:cubicBezTo>
                    <a:pt x="8106" y="3283"/>
                    <a:pt x="8340" y="3083"/>
                    <a:pt x="8607" y="2983"/>
                  </a:cubicBezTo>
                  <a:cubicBezTo>
                    <a:pt x="8784" y="2895"/>
                    <a:pt x="8987" y="2852"/>
                    <a:pt x="9193" y="2852"/>
                  </a:cubicBezTo>
                  <a:cubicBezTo>
                    <a:pt x="9453" y="2852"/>
                    <a:pt x="9718" y="2920"/>
                    <a:pt x="9941" y="3050"/>
                  </a:cubicBezTo>
                  <a:cubicBezTo>
                    <a:pt x="10041" y="3150"/>
                    <a:pt x="10141" y="3217"/>
                    <a:pt x="10275" y="3317"/>
                  </a:cubicBezTo>
                  <a:cubicBezTo>
                    <a:pt x="10575" y="3550"/>
                    <a:pt x="10942" y="3851"/>
                    <a:pt x="11409" y="3984"/>
                  </a:cubicBezTo>
                  <a:cubicBezTo>
                    <a:pt x="11485" y="4007"/>
                    <a:pt x="11562" y="4018"/>
                    <a:pt x="11638" y="4018"/>
                  </a:cubicBezTo>
                  <a:cubicBezTo>
                    <a:pt x="11996" y="4018"/>
                    <a:pt x="12333" y="3774"/>
                    <a:pt x="12443" y="3417"/>
                  </a:cubicBezTo>
                  <a:cubicBezTo>
                    <a:pt x="12576" y="2983"/>
                    <a:pt x="12309" y="2516"/>
                    <a:pt x="11876" y="2383"/>
                  </a:cubicBezTo>
                  <a:cubicBezTo>
                    <a:pt x="11709" y="2316"/>
                    <a:pt x="11542" y="2183"/>
                    <a:pt x="11342" y="2016"/>
                  </a:cubicBezTo>
                  <a:cubicBezTo>
                    <a:pt x="11175" y="1882"/>
                    <a:pt x="11008" y="1749"/>
                    <a:pt x="10808" y="1649"/>
                  </a:cubicBezTo>
                  <a:cubicBezTo>
                    <a:pt x="10307" y="1321"/>
                    <a:pt x="9728" y="1161"/>
                    <a:pt x="9148" y="1161"/>
                  </a:cubicBezTo>
                  <a:cubicBezTo>
                    <a:pt x="8725" y="1161"/>
                    <a:pt x="8300" y="1246"/>
                    <a:pt x="7906" y="1415"/>
                  </a:cubicBezTo>
                  <a:cubicBezTo>
                    <a:pt x="7439" y="1616"/>
                    <a:pt x="7106" y="1916"/>
                    <a:pt x="6772" y="2149"/>
                  </a:cubicBezTo>
                  <a:cubicBezTo>
                    <a:pt x="6472" y="2383"/>
                    <a:pt x="6205" y="2616"/>
                    <a:pt x="5905" y="2716"/>
                  </a:cubicBezTo>
                  <a:cubicBezTo>
                    <a:pt x="5770" y="2763"/>
                    <a:pt x="5631" y="2783"/>
                    <a:pt x="5491" y="2783"/>
                  </a:cubicBezTo>
                  <a:cubicBezTo>
                    <a:pt x="4829" y="2783"/>
                    <a:pt x="4145" y="2336"/>
                    <a:pt x="3870" y="2116"/>
                  </a:cubicBezTo>
                  <a:cubicBezTo>
                    <a:pt x="3570" y="1882"/>
                    <a:pt x="3303" y="1649"/>
                    <a:pt x="3003" y="1382"/>
                  </a:cubicBezTo>
                  <a:cubicBezTo>
                    <a:pt x="2502" y="948"/>
                    <a:pt x="2002" y="481"/>
                    <a:pt x="1402" y="115"/>
                  </a:cubicBezTo>
                  <a:cubicBezTo>
                    <a:pt x="1270" y="38"/>
                    <a:pt x="1125" y="1"/>
                    <a:pt x="980" y="1"/>
                  </a:cubicBezTo>
                  <a:close/>
                </a:path>
              </a:pathLst>
            </a:custGeom>
            <a:solidFill>
              <a:srgbClr val="EEB1C7"/>
            </a:solidFill>
            <a:ln>
              <a:noFill/>
            </a:ln>
          </p:spPr>
          <p:txBody>
            <a:bodyPr spcFirstLastPara="1" wrap="square" lIns="121900" tIns="121900" rIns="121900" bIns="121900" anchor="ctr" anchorCtr="0">
              <a:noAutofit/>
            </a:bodyPr>
            <a:lstStyle/>
            <a:p>
              <a:endParaRPr sz="2400" dirty="0"/>
            </a:p>
          </p:txBody>
        </p:sp>
        <p:sp>
          <p:nvSpPr>
            <p:cNvPr id="383" name="Google Shape;383;p36"/>
            <p:cNvSpPr/>
            <p:nvPr/>
          </p:nvSpPr>
          <p:spPr>
            <a:xfrm>
              <a:off x="175900" y="2989425"/>
              <a:ext cx="378613" cy="420338"/>
            </a:xfrm>
            <a:custGeom>
              <a:avLst/>
              <a:gdLst/>
              <a:ahLst/>
              <a:cxnLst/>
              <a:rect l="l" t="t" r="r" b="b"/>
              <a:pathLst>
                <a:path w="30289" h="33627" extrusionOk="0">
                  <a:moveTo>
                    <a:pt x="25893" y="0"/>
                  </a:moveTo>
                  <a:cubicBezTo>
                    <a:pt x="25455" y="0"/>
                    <a:pt x="25117" y="356"/>
                    <a:pt x="25085" y="803"/>
                  </a:cubicBezTo>
                  <a:cubicBezTo>
                    <a:pt x="24951" y="2738"/>
                    <a:pt x="24585" y="4639"/>
                    <a:pt x="24017" y="6474"/>
                  </a:cubicBezTo>
                  <a:cubicBezTo>
                    <a:pt x="22950" y="6874"/>
                    <a:pt x="21783" y="7174"/>
                    <a:pt x="20648" y="7408"/>
                  </a:cubicBezTo>
                  <a:lnTo>
                    <a:pt x="14377" y="8875"/>
                  </a:lnTo>
                  <a:cubicBezTo>
                    <a:pt x="12076" y="9409"/>
                    <a:pt x="9741" y="10076"/>
                    <a:pt x="8473" y="12044"/>
                  </a:cubicBezTo>
                  <a:cubicBezTo>
                    <a:pt x="8273" y="12378"/>
                    <a:pt x="8106" y="12678"/>
                    <a:pt x="7973" y="13012"/>
                  </a:cubicBezTo>
                  <a:cubicBezTo>
                    <a:pt x="7698" y="13089"/>
                    <a:pt x="7414" y="13126"/>
                    <a:pt x="7131" y="13126"/>
                  </a:cubicBezTo>
                  <a:cubicBezTo>
                    <a:pt x="6314" y="13126"/>
                    <a:pt x="5498" y="12814"/>
                    <a:pt x="4904" y="12244"/>
                  </a:cubicBezTo>
                  <a:cubicBezTo>
                    <a:pt x="4745" y="12086"/>
                    <a:pt x="4542" y="12010"/>
                    <a:pt x="4336" y="12010"/>
                  </a:cubicBezTo>
                  <a:cubicBezTo>
                    <a:pt x="4108" y="12010"/>
                    <a:pt x="3878" y="12103"/>
                    <a:pt x="3703" y="12278"/>
                  </a:cubicBezTo>
                  <a:cubicBezTo>
                    <a:pt x="3403" y="12611"/>
                    <a:pt x="3403" y="13145"/>
                    <a:pt x="3736" y="13445"/>
                  </a:cubicBezTo>
                  <a:cubicBezTo>
                    <a:pt x="4637" y="14346"/>
                    <a:pt x="5905" y="14813"/>
                    <a:pt x="7139" y="14813"/>
                  </a:cubicBezTo>
                  <a:lnTo>
                    <a:pt x="7439" y="14813"/>
                  </a:lnTo>
                  <a:cubicBezTo>
                    <a:pt x="7439" y="14846"/>
                    <a:pt x="7406" y="14880"/>
                    <a:pt x="7406" y="14946"/>
                  </a:cubicBezTo>
                  <a:cubicBezTo>
                    <a:pt x="7339" y="15247"/>
                    <a:pt x="7239" y="15580"/>
                    <a:pt x="7172" y="15880"/>
                  </a:cubicBezTo>
                  <a:cubicBezTo>
                    <a:pt x="6805" y="17181"/>
                    <a:pt x="6138" y="18482"/>
                    <a:pt x="5304" y="19550"/>
                  </a:cubicBezTo>
                  <a:cubicBezTo>
                    <a:pt x="4770" y="20217"/>
                    <a:pt x="4137" y="20851"/>
                    <a:pt x="3503" y="21518"/>
                  </a:cubicBezTo>
                  <a:cubicBezTo>
                    <a:pt x="2135" y="22852"/>
                    <a:pt x="768" y="24286"/>
                    <a:pt x="167" y="26221"/>
                  </a:cubicBezTo>
                  <a:cubicBezTo>
                    <a:pt x="0" y="26655"/>
                    <a:pt x="267" y="27122"/>
                    <a:pt x="701" y="27255"/>
                  </a:cubicBezTo>
                  <a:cubicBezTo>
                    <a:pt x="801" y="27289"/>
                    <a:pt x="868" y="27289"/>
                    <a:pt x="968" y="27289"/>
                  </a:cubicBezTo>
                  <a:cubicBezTo>
                    <a:pt x="1301" y="27289"/>
                    <a:pt x="1635" y="27055"/>
                    <a:pt x="1768" y="26721"/>
                  </a:cubicBezTo>
                  <a:cubicBezTo>
                    <a:pt x="2235" y="25154"/>
                    <a:pt x="3436" y="23953"/>
                    <a:pt x="4704" y="22685"/>
                  </a:cubicBezTo>
                  <a:cubicBezTo>
                    <a:pt x="5337" y="22018"/>
                    <a:pt x="6038" y="21351"/>
                    <a:pt x="6605" y="20617"/>
                  </a:cubicBezTo>
                  <a:cubicBezTo>
                    <a:pt x="7606" y="19349"/>
                    <a:pt x="8373" y="17882"/>
                    <a:pt x="8773" y="16314"/>
                  </a:cubicBezTo>
                  <a:cubicBezTo>
                    <a:pt x="8873" y="15980"/>
                    <a:pt x="8973" y="15647"/>
                    <a:pt x="9040" y="15313"/>
                  </a:cubicBezTo>
                  <a:cubicBezTo>
                    <a:pt x="9240" y="14446"/>
                    <a:pt x="9440" y="13645"/>
                    <a:pt x="9874" y="12978"/>
                  </a:cubicBezTo>
                  <a:cubicBezTo>
                    <a:pt x="10808" y="11544"/>
                    <a:pt x="12709" y="10977"/>
                    <a:pt x="14744" y="10510"/>
                  </a:cubicBezTo>
                  <a:lnTo>
                    <a:pt x="14778" y="10510"/>
                  </a:lnTo>
                  <a:cubicBezTo>
                    <a:pt x="15645" y="12011"/>
                    <a:pt x="16545" y="13579"/>
                    <a:pt x="17012" y="15247"/>
                  </a:cubicBezTo>
                  <a:cubicBezTo>
                    <a:pt x="17313" y="16281"/>
                    <a:pt x="17646" y="18315"/>
                    <a:pt x="16679" y="20017"/>
                  </a:cubicBezTo>
                  <a:cubicBezTo>
                    <a:pt x="16345" y="20584"/>
                    <a:pt x="15912" y="21117"/>
                    <a:pt x="15445" y="21651"/>
                  </a:cubicBezTo>
                  <a:cubicBezTo>
                    <a:pt x="15311" y="21785"/>
                    <a:pt x="15178" y="21951"/>
                    <a:pt x="15044" y="22118"/>
                  </a:cubicBezTo>
                  <a:cubicBezTo>
                    <a:pt x="14577" y="21551"/>
                    <a:pt x="14144" y="20951"/>
                    <a:pt x="13743" y="20350"/>
                  </a:cubicBezTo>
                  <a:cubicBezTo>
                    <a:pt x="13577" y="20101"/>
                    <a:pt x="13307" y="19968"/>
                    <a:pt x="13038" y="19968"/>
                  </a:cubicBezTo>
                  <a:cubicBezTo>
                    <a:pt x="12876" y="19968"/>
                    <a:pt x="12714" y="20016"/>
                    <a:pt x="12576" y="20117"/>
                  </a:cubicBezTo>
                  <a:cubicBezTo>
                    <a:pt x="12176" y="20384"/>
                    <a:pt x="12076" y="20917"/>
                    <a:pt x="12342" y="21284"/>
                  </a:cubicBezTo>
                  <a:cubicBezTo>
                    <a:pt x="12843" y="22051"/>
                    <a:pt x="13410" y="22785"/>
                    <a:pt x="14010" y="23519"/>
                  </a:cubicBezTo>
                  <a:cubicBezTo>
                    <a:pt x="13944" y="23619"/>
                    <a:pt x="13877" y="23719"/>
                    <a:pt x="13810" y="23819"/>
                  </a:cubicBezTo>
                  <a:cubicBezTo>
                    <a:pt x="13443" y="24386"/>
                    <a:pt x="13076" y="24953"/>
                    <a:pt x="12643" y="25387"/>
                  </a:cubicBezTo>
                  <a:cubicBezTo>
                    <a:pt x="11842" y="26188"/>
                    <a:pt x="10708" y="26621"/>
                    <a:pt x="9474" y="27088"/>
                  </a:cubicBezTo>
                  <a:cubicBezTo>
                    <a:pt x="8306" y="27522"/>
                    <a:pt x="7072" y="27989"/>
                    <a:pt x="6038" y="28856"/>
                  </a:cubicBezTo>
                  <a:cubicBezTo>
                    <a:pt x="4904" y="29824"/>
                    <a:pt x="4137" y="31191"/>
                    <a:pt x="3936" y="32659"/>
                  </a:cubicBezTo>
                  <a:cubicBezTo>
                    <a:pt x="3870" y="33126"/>
                    <a:pt x="4203" y="33526"/>
                    <a:pt x="4637" y="33593"/>
                  </a:cubicBezTo>
                  <a:cubicBezTo>
                    <a:pt x="4704" y="33626"/>
                    <a:pt x="4737" y="33626"/>
                    <a:pt x="4770" y="33626"/>
                  </a:cubicBezTo>
                  <a:cubicBezTo>
                    <a:pt x="5204" y="33626"/>
                    <a:pt x="5538" y="33326"/>
                    <a:pt x="5604" y="32893"/>
                  </a:cubicBezTo>
                  <a:cubicBezTo>
                    <a:pt x="5771" y="31825"/>
                    <a:pt x="6338" y="30824"/>
                    <a:pt x="7139" y="30157"/>
                  </a:cubicBezTo>
                  <a:cubicBezTo>
                    <a:pt x="7939" y="29457"/>
                    <a:pt x="8973" y="29056"/>
                    <a:pt x="10108" y="28656"/>
                  </a:cubicBezTo>
                  <a:cubicBezTo>
                    <a:pt x="11408" y="28156"/>
                    <a:pt x="12776" y="27622"/>
                    <a:pt x="13844" y="26588"/>
                  </a:cubicBezTo>
                  <a:cubicBezTo>
                    <a:pt x="14411" y="26021"/>
                    <a:pt x="14844" y="25354"/>
                    <a:pt x="15245" y="24720"/>
                  </a:cubicBezTo>
                  <a:cubicBezTo>
                    <a:pt x="15445" y="24386"/>
                    <a:pt x="15645" y="24086"/>
                    <a:pt x="15878" y="23786"/>
                  </a:cubicBezTo>
                  <a:cubicBezTo>
                    <a:pt x="16112" y="23419"/>
                    <a:pt x="16412" y="23119"/>
                    <a:pt x="16712" y="22752"/>
                  </a:cubicBezTo>
                  <a:cubicBezTo>
                    <a:pt x="17213" y="22185"/>
                    <a:pt x="17746" y="21584"/>
                    <a:pt x="18147" y="20851"/>
                  </a:cubicBezTo>
                  <a:cubicBezTo>
                    <a:pt x="19081" y="19183"/>
                    <a:pt x="19247" y="17048"/>
                    <a:pt x="18647" y="14813"/>
                  </a:cubicBezTo>
                  <a:cubicBezTo>
                    <a:pt x="18180" y="13112"/>
                    <a:pt x="17346" y="11577"/>
                    <a:pt x="16512" y="10110"/>
                  </a:cubicBezTo>
                  <a:lnTo>
                    <a:pt x="21049" y="9075"/>
                  </a:lnTo>
                  <a:cubicBezTo>
                    <a:pt x="22216" y="8775"/>
                    <a:pt x="23450" y="8508"/>
                    <a:pt x="24618" y="8075"/>
                  </a:cubicBezTo>
                  <a:cubicBezTo>
                    <a:pt x="24751" y="8008"/>
                    <a:pt x="24885" y="7975"/>
                    <a:pt x="25018" y="7908"/>
                  </a:cubicBezTo>
                  <a:cubicBezTo>
                    <a:pt x="25519" y="7708"/>
                    <a:pt x="26019" y="7541"/>
                    <a:pt x="26486" y="7474"/>
                  </a:cubicBezTo>
                  <a:lnTo>
                    <a:pt x="27186" y="7474"/>
                  </a:lnTo>
                  <a:cubicBezTo>
                    <a:pt x="27364" y="7474"/>
                    <a:pt x="27542" y="7489"/>
                    <a:pt x="27730" y="7489"/>
                  </a:cubicBezTo>
                  <a:cubicBezTo>
                    <a:pt x="27824" y="7489"/>
                    <a:pt x="27920" y="7485"/>
                    <a:pt x="28020" y="7474"/>
                  </a:cubicBezTo>
                  <a:cubicBezTo>
                    <a:pt x="28921" y="7408"/>
                    <a:pt x="29621" y="7041"/>
                    <a:pt x="30022" y="6440"/>
                  </a:cubicBezTo>
                  <a:cubicBezTo>
                    <a:pt x="30289" y="6040"/>
                    <a:pt x="30189" y="5540"/>
                    <a:pt x="29788" y="5273"/>
                  </a:cubicBezTo>
                  <a:cubicBezTo>
                    <a:pt x="29644" y="5177"/>
                    <a:pt x="29487" y="5132"/>
                    <a:pt x="29332" y="5132"/>
                  </a:cubicBezTo>
                  <a:cubicBezTo>
                    <a:pt x="29058" y="5132"/>
                    <a:pt x="28791" y="5272"/>
                    <a:pt x="28621" y="5506"/>
                  </a:cubicBezTo>
                  <a:cubicBezTo>
                    <a:pt x="28521" y="5673"/>
                    <a:pt x="28254" y="5773"/>
                    <a:pt x="27887" y="5806"/>
                  </a:cubicBezTo>
                  <a:lnTo>
                    <a:pt x="27253" y="5806"/>
                  </a:lnTo>
                  <a:cubicBezTo>
                    <a:pt x="27103" y="5790"/>
                    <a:pt x="26953" y="5781"/>
                    <a:pt x="26799" y="5781"/>
                  </a:cubicBezTo>
                  <a:cubicBezTo>
                    <a:pt x="26644" y="5781"/>
                    <a:pt x="26486" y="5790"/>
                    <a:pt x="26319" y="5806"/>
                  </a:cubicBezTo>
                  <a:cubicBezTo>
                    <a:pt x="26186" y="5806"/>
                    <a:pt x="26086" y="5840"/>
                    <a:pt x="25952" y="5873"/>
                  </a:cubicBezTo>
                  <a:cubicBezTo>
                    <a:pt x="26386" y="4239"/>
                    <a:pt x="26653" y="2571"/>
                    <a:pt x="26753" y="903"/>
                  </a:cubicBezTo>
                  <a:cubicBezTo>
                    <a:pt x="26786" y="436"/>
                    <a:pt x="26419" y="36"/>
                    <a:pt x="25952" y="2"/>
                  </a:cubicBezTo>
                  <a:cubicBezTo>
                    <a:pt x="25932" y="1"/>
                    <a:pt x="25913" y="0"/>
                    <a:pt x="25893" y="0"/>
                  </a:cubicBezTo>
                  <a:close/>
                </a:path>
              </a:pathLst>
            </a:custGeom>
            <a:solidFill>
              <a:srgbClr val="EEB1C7"/>
            </a:solidFill>
            <a:ln>
              <a:noFill/>
            </a:ln>
          </p:spPr>
          <p:txBody>
            <a:bodyPr spcFirstLastPara="1" wrap="square" lIns="121900" tIns="121900" rIns="121900" bIns="121900" anchor="ctr" anchorCtr="0">
              <a:noAutofit/>
            </a:bodyPr>
            <a:lstStyle/>
            <a:p>
              <a:endParaRPr sz="2400" dirty="0"/>
            </a:p>
          </p:txBody>
        </p:sp>
        <p:sp>
          <p:nvSpPr>
            <p:cNvPr id="384" name="Google Shape;384;p36"/>
            <p:cNvSpPr/>
            <p:nvPr/>
          </p:nvSpPr>
          <p:spPr>
            <a:xfrm>
              <a:off x="244700" y="3433900"/>
              <a:ext cx="265200" cy="203113"/>
            </a:xfrm>
            <a:custGeom>
              <a:avLst/>
              <a:gdLst/>
              <a:ahLst/>
              <a:cxnLst/>
              <a:rect l="l" t="t" r="r" b="b"/>
              <a:pathLst>
                <a:path w="21216" h="16249" extrusionOk="0">
                  <a:moveTo>
                    <a:pt x="20351" y="1"/>
                  </a:moveTo>
                  <a:cubicBezTo>
                    <a:pt x="19912" y="1"/>
                    <a:pt x="19544" y="325"/>
                    <a:pt x="19481" y="770"/>
                  </a:cubicBezTo>
                  <a:cubicBezTo>
                    <a:pt x="19314" y="2972"/>
                    <a:pt x="17780" y="4840"/>
                    <a:pt x="15945" y="6875"/>
                  </a:cubicBezTo>
                  <a:cubicBezTo>
                    <a:pt x="15511" y="7342"/>
                    <a:pt x="15011" y="7875"/>
                    <a:pt x="14477" y="8076"/>
                  </a:cubicBezTo>
                  <a:cubicBezTo>
                    <a:pt x="14210" y="8164"/>
                    <a:pt x="13899" y="8194"/>
                    <a:pt x="13563" y="8194"/>
                  </a:cubicBezTo>
                  <a:cubicBezTo>
                    <a:pt x="13395" y="8194"/>
                    <a:pt x="13221" y="8187"/>
                    <a:pt x="13043" y="8176"/>
                  </a:cubicBezTo>
                  <a:cubicBezTo>
                    <a:pt x="13376" y="7175"/>
                    <a:pt x="13510" y="6141"/>
                    <a:pt x="13477" y="5073"/>
                  </a:cubicBezTo>
                  <a:cubicBezTo>
                    <a:pt x="13477" y="4606"/>
                    <a:pt x="13110" y="4239"/>
                    <a:pt x="12643" y="4239"/>
                  </a:cubicBezTo>
                  <a:cubicBezTo>
                    <a:pt x="12176" y="4273"/>
                    <a:pt x="11809" y="4640"/>
                    <a:pt x="11809" y="5107"/>
                  </a:cubicBezTo>
                  <a:cubicBezTo>
                    <a:pt x="11842" y="6208"/>
                    <a:pt x="11642" y="7275"/>
                    <a:pt x="11208" y="8276"/>
                  </a:cubicBezTo>
                  <a:cubicBezTo>
                    <a:pt x="11175" y="8276"/>
                    <a:pt x="11175" y="8276"/>
                    <a:pt x="11142" y="8309"/>
                  </a:cubicBezTo>
                  <a:cubicBezTo>
                    <a:pt x="10107" y="8543"/>
                    <a:pt x="9173" y="9276"/>
                    <a:pt x="8306" y="10444"/>
                  </a:cubicBezTo>
                  <a:cubicBezTo>
                    <a:pt x="8039" y="10777"/>
                    <a:pt x="7839" y="11111"/>
                    <a:pt x="7639" y="11411"/>
                  </a:cubicBezTo>
                  <a:cubicBezTo>
                    <a:pt x="7272" y="11945"/>
                    <a:pt x="6939" y="12445"/>
                    <a:pt x="6572" y="12879"/>
                  </a:cubicBezTo>
                  <a:cubicBezTo>
                    <a:pt x="5573" y="13952"/>
                    <a:pt x="4090" y="14558"/>
                    <a:pt x="2624" y="14558"/>
                  </a:cubicBezTo>
                  <a:cubicBezTo>
                    <a:pt x="2130" y="14558"/>
                    <a:pt x="1638" y="14490"/>
                    <a:pt x="1168" y="14347"/>
                  </a:cubicBezTo>
                  <a:cubicBezTo>
                    <a:pt x="1085" y="14321"/>
                    <a:pt x="1002" y="14309"/>
                    <a:pt x="919" y="14309"/>
                  </a:cubicBezTo>
                  <a:cubicBezTo>
                    <a:pt x="569" y="14309"/>
                    <a:pt x="242" y="14529"/>
                    <a:pt x="134" y="14880"/>
                  </a:cubicBezTo>
                  <a:cubicBezTo>
                    <a:pt x="0" y="15347"/>
                    <a:pt x="234" y="15814"/>
                    <a:pt x="701" y="15948"/>
                  </a:cubicBezTo>
                  <a:cubicBezTo>
                    <a:pt x="1335" y="16148"/>
                    <a:pt x="1968" y="16248"/>
                    <a:pt x="2635" y="16248"/>
                  </a:cubicBezTo>
                  <a:cubicBezTo>
                    <a:pt x="4570" y="16248"/>
                    <a:pt x="6505" y="15447"/>
                    <a:pt x="7806" y="14013"/>
                  </a:cubicBezTo>
                  <a:cubicBezTo>
                    <a:pt x="8273" y="13479"/>
                    <a:pt x="8673" y="12879"/>
                    <a:pt x="9040" y="12345"/>
                  </a:cubicBezTo>
                  <a:cubicBezTo>
                    <a:pt x="9240" y="12012"/>
                    <a:pt x="9440" y="11711"/>
                    <a:pt x="9640" y="11445"/>
                  </a:cubicBezTo>
                  <a:cubicBezTo>
                    <a:pt x="10274" y="10577"/>
                    <a:pt x="10908" y="10077"/>
                    <a:pt x="11542" y="9944"/>
                  </a:cubicBezTo>
                  <a:cubicBezTo>
                    <a:pt x="11796" y="9880"/>
                    <a:pt x="12076" y="9857"/>
                    <a:pt x="12375" y="9857"/>
                  </a:cubicBezTo>
                  <a:cubicBezTo>
                    <a:pt x="12548" y="9857"/>
                    <a:pt x="12726" y="9865"/>
                    <a:pt x="12909" y="9877"/>
                  </a:cubicBezTo>
                  <a:cubicBezTo>
                    <a:pt x="13043" y="9877"/>
                    <a:pt x="13179" y="9878"/>
                    <a:pt x="13317" y="9878"/>
                  </a:cubicBezTo>
                  <a:cubicBezTo>
                    <a:pt x="13870" y="9878"/>
                    <a:pt x="14457" y="9857"/>
                    <a:pt x="15044" y="9643"/>
                  </a:cubicBezTo>
                  <a:cubicBezTo>
                    <a:pt x="15978" y="9310"/>
                    <a:pt x="16645" y="8576"/>
                    <a:pt x="17179" y="7975"/>
                  </a:cubicBezTo>
                  <a:cubicBezTo>
                    <a:pt x="18747" y="6241"/>
                    <a:pt x="20915" y="3873"/>
                    <a:pt x="21182" y="904"/>
                  </a:cubicBezTo>
                  <a:cubicBezTo>
                    <a:pt x="21215" y="437"/>
                    <a:pt x="20882" y="36"/>
                    <a:pt x="20415" y="3"/>
                  </a:cubicBezTo>
                  <a:cubicBezTo>
                    <a:pt x="20393" y="2"/>
                    <a:pt x="20372" y="1"/>
                    <a:pt x="20351" y="1"/>
                  </a:cubicBezTo>
                  <a:close/>
                </a:path>
              </a:pathLst>
            </a:custGeom>
            <a:solidFill>
              <a:srgbClr val="EEB1C7"/>
            </a:solidFill>
            <a:ln>
              <a:noFill/>
            </a:ln>
          </p:spPr>
          <p:txBody>
            <a:bodyPr spcFirstLastPara="1" wrap="square" lIns="121900" tIns="121900" rIns="121900" bIns="121900" anchor="ctr" anchorCtr="0">
              <a:noAutofit/>
            </a:bodyPr>
            <a:lstStyle/>
            <a:p>
              <a:endParaRPr sz="2400" dirty="0"/>
            </a:p>
          </p:txBody>
        </p:sp>
        <p:sp>
          <p:nvSpPr>
            <p:cNvPr id="385" name="Google Shape;385;p36"/>
            <p:cNvSpPr/>
            <p:nvPr/>
          </p:nvSpPr>
          <p:spPr>
            <a:xfrm>
              <a:off x="426075" y="2367913"/>
              <a:ext cx="89238" cy="107850"/>
            </a:xfrm>
            <a:custGeom>
              <a:avLst/>
              <a:gdLst/>
              <a:ahLst/>
              <a:cxnLst/>
              <a:rect l="l" t="t" r="r" b="b"/>
              <a:pathLst>
                <a:path w="7139" h="8628" extrusionOk="0">
                  <a:moveTo>
                    <a:pt x="907" y="0"/>
                  </a:moveTo>
                  <a:cubicBezTo>
                    <a:pt x="519" y="0"/>
                    <a:pt x="187" y="254"/>
                    <a:pt x="101" y="655"/>
                  </a:cubicBezTo>
                  <a:cubicBezTo>
                    <a:pt x="1" y="1122"/>
                    <a:pt x="267" y="1555"/>
                    <a:pt x="734" y="1656"/>
                  </a:cubicBezTo>
                  <a:cubicBezTo>
                    <a:pt x="2669" y="2123"/>
                    <a:pt x="4304" y="3924"/>
                    <a:pt x="4504" y="5925"/>
                  </a:cubicBezTo>
                  <a:cubicBezTo>
                    <a:pt x="4504" y="6025"/>
                    <a:pt x="4504" y="6092"/>
                    <a:pt x="4504" y="6192"/>
                  </a:cubicBezTo>
                  <a:cubicBezTo>
                    <a:pt x="4537" y="6492"/>
                    <a:pt x="4571" y="6859"/>
                    <a:pt x="4671" y="7226"/>
                  </a:cubicBezTo>
                  <a:cubicBezTo>
                    <a:pt x="4904" y="7927"/>
                    <a:pt x="5371" y="8427"/>
                    <a:pt x="5972" y="8594"/>
                  </a:cubicBezTo>
                  <a:cubicBezTo>
                    <a:pt x="6038" y="8627"/>
                    <a:pt x="6138" y="8627"/>
                    <a:pt x="6205" y="8627"/>
                  </a:cubicBezTo>
                  <a:cubicBezTo>
                    <a:pt x="6572" y="8627"/>
                    <a:pt x="6906" y="8394"/>
                    <a:pt x="7006" y="8027"/>
                  </a:cubicBezTo>
                  <a:cubicBezTo>
                    <a:pt x="7139" y="7593"/>
                    <a:pt x="6906" y="7126"/>
                    <a:pt x="6439" y="6993"/>
                  </a:cubicBezTo>
                  <a:cubicBezTo>
                    <a:pt x="6439" y="6959"/>
                    <a:pt x="6338" y="6893"/>
                    <a:pt x="6272" y="6726"/>
                  </a:cubicBezTo>
                  <a:cubicBezTo>
                    <a:pt x="6238" y="6526"/>
                    <a:pt x="6205" y="6292"/>
                    <a:pt x="6205" y="6059"/>
                  </a:cubicBezTo>
                  <a:lnTo>
                    <a:pt x="6172" y="5758"/>
                  </a:lnTo>
                  <a:cubicBezTo>
                    <a:pt x="5905" y="3023"/>
                    <a:pt x="3770" y="621"/>
                    <a:pt x="1101" y="21"/>
                  </a:cubicBezTo>
                  <a:cubicBezTo>
                    <a:pt x="1036" y="7"/>
                    <a:pt x="970" y="0"/>
                    <a:pt x="907" y="0"/>
                  </a:cubicBezTo>
                  <a:close/>
                </a:path>
              </a:pathLst>
            </a:custGeom>
            <a:solidFill>
              <a:srgbClr val="EEB1C7"/>
            </a:solidFill>
            <a:ln>
              <a:noFill/>
            </a:ln>
          </p:spPr>
          <p:txBody>
            <a:bodyPr spcFirstLastPara="1" wrap="square" lIns="121900" tIns="121900" rIns="121900" bIns="121900" anchor="ctr" anchorCtr="0">
              <a:noAutofit/>
            </a:bodyPr>
            <a:lstStyle/>
            <a:p>
              <a:endParaRPr sz="2400" dirty="0"/>
            </a:p>
          </p:txBody>
        </p:sp>
        <p:sp>
          <p:nvSpPr>
            <p:cNvPr id="386" name="Google Shape;386;p36"/>
            <p:cNvSpPr/>
            <p:nvPr/>
          </p:nvSpPr>
          <p:spPr>
            <a:xfrm>
              <a:off x="282225" y="2283288"/>
              <a:ext cx="100500" cy="103238"/>
            </a:xfrm>
            <a:custGeom>
              <a:avLst/>
              <a:gdLst/>
              <a:ahLst/>
              <a:cxnLst/>
              <a:rect l="l" t="t" r="r" b="b"/>
              <a:pathLst>
                <a:path w="8040" h="8259" extrusionOk="0">
                  <a:moveTo>
                    <a:pt x="1179" y="0"/>
                  </a:moveTo>
                  <a:cubicBezTo>
                    <a:pt x="1053" y="0"/>
                    <a:pt x="927" y="7"/>
                    <a:pt x="801" y="20"/>
                  </a:cubicBezTo>
                  <a:cubicBezTo>
                    <a:pt x="334" y="53"/>
                    <a:pt x="0" y="487"/>
                    <a:pt x="34" y="920"/>
                  </a:cubicBezTo>
                  <a:cubicBezTo>
                    <a:pt x="95" y="1350"/>
                    <a:pt x="439" y="1695"/>
                    <a:pt x="858" y="1695"/>
                  </a:cubicBezTo>
                  <a:cubicBezTo>
                    <a:pt x="894" y="1695"/>
                    <a:pt x="931" y="1693"/>
                    <a:pt x="968" y="1687"/>
                  </a:cubicBezTo>
                  <a:cubicBezTo>
                    <a:pt x="1030" y="1682"/>
                    <a:pt x="1093" y="1679"/>
                    <a:pt x="1156" y="1679"/>
                  </a:cubicBezTo>
                  <a:cubicBezTo>
                    <a:pt x="1835" y="1679"/>
                    <a:pt x="2542" y="2002"/>
                    <a:pt x="2969" y="2521"/>
                  </a:cubicBezTo>
                  <a:cubicBezTo>
                    <a:pt x="3403" y="3022"/>
                    <a:pt x="3603" y="3756"/>
                    <a:pt x="3836" y="4489"/>
                  </a:cubicBezTo>
                  <a:cubicBezTo>
                    <a:pt x="3937" y="4790"/>
                    <a:pt x="4037" y="5056"/>
                    <a:pt x="4137" y="5357"/>
                  </a:cubicBezTo>
                  <a:cubicBezTo>
                    <a:pt x="4704" y="6991"/>
                    <a:pt x="5771" y="8025"/>
                    <a:pt x="7005" y="8225"/>
                  </a:cubicBezTo>
                  <a:cubicBezTo>
                    <a:pt x="7039" y="8259"/>
                    <a:pt x="7105" y="8259"/>
                    <a:pt x="7139" y="8259"/>
                  </a:cubicBezTo>
                  <a:cubicBezTo>
                    <a:pt x="7539" y="8259"/>
                    <a:pt x="7906" y="7959"/>
                    <a:pt x="7973" y="7525"/>
                  </a:cubicBezTo>
                  <a:cubicBezTo>
                    <a:pt x="8039" y="7058"/>
                    <a:pt x="7706" y="6658"/>
                    <a:pt x="7272" y="6558"/>
                  </a:cubicBezTo>
                  <a:cubicBezTo>
                    <a:pt x="6372" y="6424"/>
                    <a:pt x="5838" y="5157"/>
                    <a:pt x="5704" y="4790"/>
                  </a:cubicBezTo>
                  <a:cubicBezTo>
                    <a:pt x="5604" y="4523"/>
                    <a:pt x="5538" y="4289"/>
                    <a:pt x="5438" y="4022"/>
                  </a:cubicBezTo>
                  <a:cubicBezTo>
                    <a:pt x="5171" y="3122"/>
                    <a:pt x="4904" y="2221"/>
                    <a:pt x="4237" y="1454"/>
                  </a:cubicBezTo>
                  <a:cubicBezTo>
                    <a:pt x="3484" y="550"/>
                    <a:pt x="2350" y="0"/>
                    <a:pt x="1179" y="0"/>
                  </a:cubicBezTo>
                  <a:close/>
                </a:path>
              </a:pathLst>
            </a:custGeom>
            <a:solidFill>
              <a:srgbClr val="EEB1C7"/>
            </a:solidFill>
            <a:ln>
              <a:noFill/>
            </a:ln>
          </p:spPr>
          <p:txBody>
            <a:bodyPr spcFirstLastPara="1" wrap="square" lIns="121900" tIns="121900" rIns="121900" bIns="121900" anchor="ctr" anchorCtr="0">
              <a:noAutofit/>
            </a:bodyPr>
            <a:lstStyle/>
            <a:p>
              <a:endParaRPr sz="2400" dirty="0"/>
            </a:p>
          </p:txBody>
        </p:sp>
        <p:sp>
          <p:nvSpPr>
            <p:cNvPr id="387" name="Google Shape;387;p36"/>
            <p:cNvSpPr/>
            <p:nvPr/>
          </p:nvSpPr>
          <p:spPr>
            <a:xfrm>
              <a:off x="74988" y="2231988"/>
              <a:ext cx="698425" cy="1471738"/>
            </a:xfrm>
            <a:custGeom>
              <a:avLst/>
              <a:gdLst/>
              <a:ahLst/>
              <a:cxnLst/>
              <a:rect l="l" t="t" r="r" b="b"/>
              <a:pathLst>
                <a:path w="55874" h="117739" extrusionOk="0">
                  <a:moveTo>
                    <a:pt x="13826" y="1665"/>
                  </a:moveTo>
                  <a:cubicBezTo>
                    <a:pt x="14823" y="1665"/>
                    <a:pt x="15860" y="1765"/>
                    <a:pt x="16913" y="1889"/>
                  </a:cubicBezTo>
                  <a:cubicBezTo>
                    <a:pt x="23284" y="2589"/>
                    <a:pt x="25286" y="5825"/>
                    <a:pt x="26453" y="7726"/>
                  </a:cubicBezTo>
                  <a:cubicBezTo>
                    <a:pt x="26987" y="8593"/>
                    <a:pt x="27387" y="9227"/>
                    <a:pt x="28054" y="9427"/>
                  </a:cubicBezTo>
                  <a:cubicBezTo>
                    <a:pt x="28254" y="9461"/>
                    <a:pt x="28488" y="9494"/>
                    <a:pt x="28922" y="9494"/>
                  </a:cubicBezTo>
                  <a:cubicBezTo>
                    <a:pt x="30756" y="9594"/>
                    <a:pt x="35626" y="9794"/>
                    <a:pt x="38228" y="13464"/>
                  </a:cubicBezTo>
                  <a:cubicBezTo>
                    <a:pt x="40330" y="16432"/>
                    <a:pt x="40863" y="19535"/>
                    <a:pt x="39829" y="22704"/>
                  </a:cubicBezTo>
                  <a:cubicBezTo>
                    <a:pt x="39038" y="22556"/>
                    <a:pt x="38238" y="22482"/>
                    <a:pt x="37451" y="22482"/>
                  </a:cubicBezTo>
                  <a:cubicBezTo>
                    <a:pt x="35915" y="22482"/>
                    <a:pt x="34425" y="22764"/>
                    <a:pt x="33125" y="23337"/>
                  </a:cubicBezTo>
                  <a:cubicBezTo>
                    <a:pt x="33091" y="21970"/>
                    <a:pt x="32424" y="20602"/>
                    <a:pt x="31590" y="19635"/>
                  </a:cubicBezTo>
                  <a:cubicBezTo>
                    <a:pt x="30289" y="18167"/>
                    <a:pt x="28488" y="17300"/>
                    <a:pt x="26920" y="16566"/>
                  </a:cubicBezTo>
                  <a:lnTo>
                    <a:pt x="24352" y="15332"/>
                  </a:lnTo>
                  <a:cubicBezTo>
                    <a:pt x="23785" y="15065"/>
                    <a:pt x="23151" y="14764"/>
                    <a:pt x="22417" y="14664"/>
                  </a:cubicBezTo>
                  <a:cubicBezTo>
                    <a:pt x="22302" y="14652"/>
                    <a:pt x="22187" y="14645"/>
                    <a:pt x="22071" y="14645"/>
                  </a:cubicBezTo>
                  <a:cubicBezTo>
                    <a:pt x="21274" y="14645"/>
                    <a:pt x="20451" y="14941"/>
                    <a:pt x="19782" y="15465"/>
                  </a:cubicBezTo>
                  <a:cubicBezTo>
                    <a:pt x="19415" y="15765"/>
                    <a:pt x="19148" y="16099"/>
                    <a:pt x="18914" y="16466"/>
                  </a:cubicBezTo>
                  <a:cubicBezTo>
                    <a:pt x="18848" y="16466"/>
                    <a:pt x="18814" y="16499"/>
                    <a:pt x="18781" y="16499"/>
                  </a:cubicBezTo>
                  <a:cubicBezTo>
                    <a:pt x="18640" y="16542"/>
                    <a:pt x="18493" y="16562"/>
                    <a:pt x="18343" y="16562"/>
                  </a:cubicBezTo>
                  <a:cubicBezTo>
                    <a:pt x="17676" y="16562"/>
                    <a:pt x="16961" y="16158"/>
                    <a:pt x="16579" y="15532"/>
                  </a:cubicBezTo>
                  <a:cubicBezTo>
                    <a:pt x="16146" y="14764"/>
                    <a:pt x="16079" y="13697"/>
                    <a:pt x="16413" y="12663"/>
                  </a:cubicBezTo>
                  <a:cubicBezTo>
                    <a:pt x="16579" y="12229"/>
                    <a:pt x="16346" y="11762"/>
                    <a:pt x="15912" y="11596"/>
                  </a:cubicBezTo>
                  <a:cubicBezTo>
                    <a:pt x="15823" y="11570"/>
                    <a:pt x="15735" y="11558"/>
                    <a:pt x="15648" y="11558"/>
                  </a:cubicBezTo>
                  <a:cubicBezTo>
                    <a:pt x="15280" y="11558"/>
                    <a:pt x="14953" y="11778"/>
                    <a:pt x="14845" y="12129"/>
                  </a:cubicBezTo>
                  <a:cubicBezTo>
                    <a:pt x="14311" y="13630"/>
                    <a:pt x="14411" y="15198"/>
                    <a:pt x="15145" y="16399"/>
                  </a:cubicBezTo>
                  <a:cubicBezTo>
                    <a:pt x="15846" y="17566"/>
                    <a:pt x="17113" y="18267"/>
                    <a:pt x="18347" y="18267"/>
                  </a:cubicBezTo>
                  <a:cubicBezTo>
                    <a:pt x="18381" y="18267"/>
                    <a:pt x="18381" y="18267"/>
                    <a:pt x="18414" y="18234"/>
                  </a:cubicBezTo>
                  <a:cubicBezTo>
                    <a:pt x="18414" y="19401"/>
                    <a:pt x="18948" y="20435"/>
                    <a:pt x="19415" y="21336"/>
                  </a:cubicBezTo>
                  <a:cubicBezTo>
                    <a:pt x="19682" y="21870"/>
                    <a:pt x="19948" y="22337"/>
                    <a:pt x="20082" y="22837"/>
                  </a:cubicBezTo>
                  <a:cubicBezTo>
                    <a:pt x="20582" y="24338"/>
                    <a:pt x="20115" y="26106"/>
                    <a:pt x="18981" y="27173"/>
                  </a:cubicBezTo>
                  <a:cubicBezTo>
                    <a:pt x="18814" y="27340"/>
                    <a:pt x="18748" y="27540"/>
                    <a:pt x="18714" y="27740"/>
                  </a:cubicBezTo>
                  <a:cubicBezTo>
                    <a:pt x="18614" y="27807"/>
                    <a:pt x="18514" y="27941"/>
                    <a:pt x="18447" y="28074"/>
                  </a:cubicBezTo>
                  <a:cubicBezTo>
                    <a:pt x="18281" y="28508"/>
                    <a:pt x="18481" y="29008"/>
                    <a:pt x="18914" y="29175"/>
                  </a:cubicBezTo>
                  <a:cubicBezTo>
                    <a:pt x="20782" y="29909"/>
                    <a:pt x="22650" y="32577"/>
                    <a:pt x="22217" y="34912"/>
                  </a:cubicBezTo>
                  <a:cubicBezTo>
                    <a:pt x="21917" y="36513"/>
                    <a:pt x="20882" y="37814"/>
                    <a:pt x="19982" y="38381"/>
                  </a:cubicBezTo>
                  <a:cubicBezTo>
                    <a:pt x="19635" y="38595"/>
                    <a:pt x="19352" y="38659"/>
                    <a:pt x="19167" y="38659"/>
                  </a:cubicBezTo>
                  <a:cubicBezTo>
                    <a:pt x="19121" y="38659"/>
                    <a:pt x="19081" y="38655"/>
                    <a:pt x="19048" y="38648"/>
                  </a:cubicBezTo>
                  <a:cubicBezTo>
                    <a:pt x="18971" y="38629"/>
                    <a:pt x="18894" y="38620"/>
                    <a:pt x="18819" y="38620"/>
                  </a:cubicBezTo>
                  <a:cubicBezTo>
                    <a:pt x="18502" y="38620"/>
                    <a:pt x="18215" y="38785"/>
                    <a:pt x="18080" y="39082"/>
                  </a:cubicBezTo>
                  <a:cubicBezTo>
                    <a:pt x="17880" y="39449"/>
                    <a:pt x="18014" y="39916"/>
                    <a:pt x="18314" y="40149"/>
                  </a:cubicBezTo>
                  <a:cubicBezTo>
                    <a:pt x="19381" y="40917"/>
                    <a:pt x="20049" y="42217"/>
                    <a:pt x="20149" y="43618"/>
                  </a:cubicBezTo>
                  <a:cubicBezTo>
                    <a:pt x="20215" y="44653"/>
                    <a:pt x="20182" y="46521"/>
                    <a:pt x="19115" y="47421"/>
                  </a:cubicBezTo>
                  <a:cubicBezTo>
                    <a:pt x="19014" y="47521"/>
                    <a:pt x="18914" y="47588"/>
                    <a:pt x="18848" y="47655"/>
                  </a:cubicBezTo>
                  <a:cubicBezTo>
                    <a:pt x="18648" y="47688"/>
                    <a:pt x="18514" y="47821"/>
                    <a:pt x="18381" y="47955"/>
                  </a:cubicBezTo>
                  <a:cubicBezTo>
                    <a:pt x="17545" y="48467"/>
                    <a:pt x="16710" y="48636"/>
                    <a:pt x="15981" y="48636"/>
                  </a:cubicBezTo>
                  <a:cubicBezTo>
                    <a:pt x="14903" y="48636"/>
                    <a:pt x="14056" y="48267"/>
                    <a:pt x="13777" y="48088"/>
                  </a:cubicBezTo>
                  <a:cubicBezTo>
                    <a:pt x="13637" y="47986"/>
                    <a:pt x="13471" y="47938"/>
                    <a:pt x="13306" y="47938"/>
                  </a:cubicBezTo>
                  <a:cubicBezTo>
                    <a:pt x="13040" y="47938"/>
                    <a:pt x="12774" y="48062"/>
                    <a:pt x="12610" y="48288"/>
                  </a:cubicBezTo>
                  <a:cubicBezTo>
                    <a:pt x="12343" y="48655"/>
                    <a:pt x="12443" y="49189"/>
                    <a:pt x="12810" y="49456"/>
                  </a:cubicBezTo>
                  <a:cubicBezTo>
                    <a:pt x="13410" y="49890"/>
                    <a:pt x="14578" y="50323"/>
                    <a:pt x="15979" y="50323"/>
                  </a:cubicBezTo>
                  <a:cubicBezTo>
                    <a:pt x="16379" y="50323"/>
                    <a:pt x="16846" y="50290"/>
                    <a:pt x="17313" y="50190"/>
                  </a:cubicBezTo>
                  <a:lnTo>
                    <a:pt x="17313" y="50190"/>
                  </a:lnTo>
                  <a:cubicBezTo>
                    <a:pt x="16980" y="51324"/>
                    <a:pt x="16980" y="52525"/>
                    <a:pt x="17013" y="53526"/>
                  </a:cubicBezTo>
                  <a:cubicBezTo>
                    <a:pt x="17013" y="53959"/>
                    <a:pt x="17380" y="54326"/>
                    <a:pt x="17847" y="54326"/>
                  </a:cubicBezTo>
                  <a:lnTo>
                    <a:pt x="17880" y="54326"/>
                  </a:lnTo>
                  <a:cubicBezTo>
                    <a:pt x="18347" y="54326"/>
                    <a:pt x="18714" y="53959"/>
                    <a:pt x="18681" y="53492"/>
                  </a:cubicBezTo>
                  <a:cubicBezTo>
                    <a:pt x="18681" y="52358"/>
                    <a:pt x="18648" y="51090"/>
                    <a:pt x="19148" y="50123"/>
                  </a:cubicBezTo>
                  <a:cubicBezTo>
                    <a:pt x="19215" y="49956"/>
                    <a:pt x="19315" y="49790"/>
                    <a:pt x="19381" y="49656"/>
                  </a:cubicBezTo>
                  <a:cubicBezTo>
                    <a:pt x="19481" y="49489"/>
                    <a:pt x="19582" y="49323"/>
                    <a:pt x="19682" y="49122"/>
                  </a:cubicBezTo>
                  <a:cubicBezTo>
                    <a:pt x="19848" y="48989"/>
                    <a:pt x="20049" y="48856"/>
                    <a:pt x="20215" y="48689"/>
                  </a:cubicBezTo>
                  <a:cubicBezTo>
                    <a:pt x="21750" y="47388"/>
                    <a:pt x="21950" y="45153"/>
                    <a:pt x="21816" y="43518"/>
                  </a:cubicBezTo>
                  <a:cubicBezTo>
                    <a:pt x="21750" y="42217"/>
                    <a:pt x="21283" y="40983"/>
                    <a:pt x="20549" y="39983"/>
                  </a:cubicBezTo>
                  <a:cubicBezTo>
                    <a:pt x="20649" y="39916"/>
                    <a:pt x="20749" y="39882"/>
                    <a:pt x="20882" y="39782"/>
                  </a:cubicBezTo>
                  <a:cubicBezTo>
                    <a:pt x="22350" y="38882"/>
                    <a:pt x="23518" y="37080"/>
                    <a:pt x="23851" y="35212"/>
                  </a:cubicBezTo>
                  <a:cubicBezTo>
                    <a:pt x="24385" y="32344"/>
                    <a:pt x="22617" y="29408"/>
                    <a:pt x="20482" y="28074"/>
                  </a:cubicBezTo>
                  <a:cubicBezTo>
                    <a:pt x="21850" y="26540"/>
                    <a:pt x="22350" y="24305"/>
                    <a:pt x="21716" y="22337"/>
                  </a:cubicBezTo>
                  <a:cubicBezTo>
                    <a:pt x="21516" y="21703"/>
                    <a:pt x="21216" y="21136"/>
                    <a:pt x="20916" y="20569"/>
                  </a:cubicBezTo>
                  <a:cubicBezTo>
                    <a:pt x="20449" y="19701"/>
                    <a:pt x="20015" y="18867"/>
                    <a:pt x="20115" y="18067"/>
                  </a:cubicBezTo>
                  <a:cubicBezTo>
                    <a:pt x="20149" y="17600"/>
                    <a:pt x="20415" y="17133"/>
                    <a:pt x="20849" y="16799"/>
                  </a:cubicBezTo>
                  <a:cubicBezTo>
                    <a:pt x="21191" y="16514"/>
                    <a:pt x="21606" y="16351"/>
                    <a:pt x="22011" y="16351"/>
                  </a:cubicBezTo>
                  <a:cubicBezTo>
                    <a:pt x="22080" y="16351"/>
                    <a:pt x="22149" y="16356"/>
                    <a:pt x="22217" y="16366"/>
                  </a:cubicBezTo>
                  <a:cubicBezTo>
                    <a:pt x="22684" y="16399"/>
                    <a:pt x="23184" y="16632"/>
                    <a:pt x="23651" y="16866"/>
                  </a:cubicBezTo>
                  <a:lnTo>
                    <a:pt x="26186" y="18100"/>
                  </a:lnTo>
                  <a:cubicBezTo>
                    <a:pt x="27687" y="18801"/>
                    <a:pt x="29255" y="19535"/>
                    <a:pt x="30323" y="20769"/>
                  </a:cubicBezTo>
                  <a:cubicBezTo>
                    <a:pt x="31223" y="21770"/>
                    <a:pt x="31857" y="23437"/>
                    <a:pt x="31156" y="24738"/>
                  </a:cubicBezTo>
                  <a:cubicBezTo>
                    <a:pt x="31123" y="24805"/>
                    <a:pt x="31123" y="24872"/>
                    <a:pt x="31090" y="24938"/>
                  </a:cubicBezTo>
                  <a:cubicBezTo>
                    <a:pt x="30856" y="25339"/>
                    <a:pt x="30689" y="25806"/>
                    <a:pt x="30556" y="26339"/>
                  </a:cubicBezTo>
                  <a:cubicBezTo>
                    <a:pt x="30256" y="27941"/>
                    <a:pt x="30623" y="29675"/>
                    <a:pt x="31557" y="31043"/>
                  </a:cubicBezTo>
                  <a:cubicBezTo>
                    <a:pt x="31721" y="31269"/>
                    <a:pt x="31987" y="31394"/>
                    <a:pt x="32253" y="31394"/>
                  </a:cubicBezTo>
                  <a:cubicBezTo>
                    <a:pt x="32418" y="31394"/>
                    <a:pt x="32583" y="31345"/>
                    <a:pt x="32724" y="31243"/>
                  </a:cubicBezTo>
                  <a:cubicBezTo>
                    <a:pt x="33125" y="30976"/>
                    <a:pt x="33225" y="30476"/>
                    <a:pt x="32958" y="30075"/>
                  </a:cubicBezTo>
                  <a:cubicBezTo>
                    <a:pt x="31957" y="28641"/>
                    <a:pt x="32124" y="27240"/>
                    <a:pt x="32224" y="26673"/>
                  </a:cubicBezTo>
                  <a:cubicBezTo>
                    <a:pt x="32357" y="26006"/>
                    <a:pt x="32624" y="25572"/>
                    <a:pt x="32824" y="25439"/>
                  </a:cubicBezTo>
                  <a:cubicBezTo>
                    <a:pt x="34135" y="24584"/>
                    <a:pt x="35778" y="24166"/>
                    <a:pt x="37502" y="24166"/>
                  </a:cubicBezTo>
                  <a:cubicBezTo>
                    <a:pt x="39683" y="24166"/>
                    <a:pt x="41995" y="24835"/>
                    <a:pt x="43932" y="26139"/>
                  </a:cubicBezTo>
                  <a:cubicBezTo>
                    <a:pt x="46167" y="27640"/>
                    <a:pt x="49603" y="31210"/>
                    <a:pt x="48469" y="38381"/>
                  </a:cubicBezTo>
                  <a:cubicBezTo>
                    <a:pt x="48403" y="38380"/>
                    <a:pt x="48337" y="38379"/>
                    <a:pt x="48271" y="38379"/>
                  </a:cubicBezTo>
                  <a:cubicBezTo>
                    <a:pt x="47170" y="38379"/>
                    <a:pt x="46081" y="38637"/>
                    <a:pt x="45200" y="39015"/>
                  </a:cubicBezTo>
                  <a:cubicBezTo>
                    <a:pt x="42831" y="39983"/>
                    <a:pt x="40830" y="41884"/>
                    <a:pt x="39729" y="44186"/>
                  </a:cubicBezTo>
                  <a:cubicBezTo>
                    <a:pt x="39162" y="45286"/>
                    <a:pt x="38829" y="46487"/>
                    <a:pt x="38495" y="47655"/>
                  </a:cubicBezTo>
                  <a:cubicBezTo>
                    <a:pt x="38295" y="48355"/>
                    <a:pt x="38128" y="49022"/>
                    <a:pt x="37861" y="49689"/>
                  </a:cubicBezTo>
                  <a:cubicBezTo>
                    <a:pt x="37394" y="51090"/>
                    <a:pt x="36460" y="52858"/>
                    <a:pt x="34826" y="53526"/>
                  </a:cubicBezTo>
                  <a:cubicBezTo>
                    <a:pt x="33992" y="53859"/>
                    <a:pt x="33058" y="53893"/>
                    <a:pt x="32024" y="53926"/>
                  </a:cubicBezTo>
                  <a:lnTo>
                    <a:pt x="31657" y="53926"/>
                  </a:lnTo>
                  <a:cubicBezTo>
                    <a:pt x="29589" y="54026"/>
                    <a:pt x="26887" y="54293"/>
                    <a:pt x="24685" y="55727"/>
                  </a:cubicBezTo>
                  <a:cubicBezTo>
                    <a:pt x="23351" y="56594"/>
                    <a:pt x="22350" y="57795"/>
                    <a:pt x="21383" y="58929"/>
                  </a:cubicBezTo>
                  <a:lnTo>
                    <a:pt x="21049" y="59330"/>
                  </a:lnTo>
                  <a:cubicBezTo>
                    <a:pt x="16212" y="64934"/>
                    <a:pt x="11509" y="67936"/>
                    <a:pt x="6606" y="68536"/>
                  </a:cubicBezTo>
                  <a:cubicBezTo>
                    <a:pt x="6311" y="68575"/>
                    <a:pt x="6039" y="68594"/>
                    <a:pt x="5787" y="68594"/>
                  </a:cubicBezTo>
                  <a:cubicBezTo>
                    <a:pt x="4957" y="68594"/>
                    <a:pt x="4362" y="68387"/>
                    <a:pt x="4004" y="68003"/>
                  </a:cubicBezTo>
                  <a:cubicBezTo>
                    <a:pt x="3670" y="67636"/>
                    <a:pt x="3537" y="67002"/>
                    <a:pt x="3470" y="66435"/>
                  </a:cubicBezTo>
                  <a:cubicBezTo>
                    <a:pt x="2769" y="62232"/>
                    <a:pt x="3236" y="57962"/>
                    <a:pt x="4838" y="53993"/>
                  </a:cubicBezTo>
                  <a:cubicBezTo>
                    <a:pt x="5171" y="53125"/>
                    <a:pt x="5605" y="52258"/>
                    <a:pt x="6005" y="51391"/>
                  </a:cubicBezTo>
                  <a:cubicBezTo>
                    <a:pt x="6539" y="50257"/>
                    <a:pt x="7106" y="49089"/>
                    <a:pt x="7540" y="47855"/>
                  </a:cubicBezTo>
                  <a:cubicBezTo>
                    <a:pt x="8974" y="47321"/>
                    <a:pt x="9841" y="45753"/>
                    <a:pt x="10208" y="45086"/>
                  </a:cubicBezTo>
                  <a:cubicBezTo>
                    <a:pt x="10442" y="44686"/>
                    <a:pt x="10275" y="44186"/>
                    <a:pt x="9875" y="43952"/>
                  </a:cubicBezTo>
                  <a:cubicBezTo>
                    <a:pt x="9750" y="43879"/>
                    <a:pt x="9612" y="43845"/>
                    <a:pt x="9475" y="43845"/>
                  </a:cubicBezTo>
                  <a:cubicBezTo>
                    <a:pt x="9174" y="43845"/>
                    <a:pt x="8878" y="44010"/>
                    <a:pt x="8740" y="44286"/>
                  </a:cubicBezTo>
                  <a:cubicBezTo>
                    <a:pt x="7976" y="45655"/>
                    <a:pt x="7303" y="46325"/>
                    <a:pt x="6634" y="46325"/>
                  </a:cubicBezTo>
                  <a:cubicBezTo>
                    <a:pt x="6602" y="46325"/>
                    <a:pt x="6571" y="46323"/>
                    <a:pt x="6539" y="46320"/>
                  </a:cubicBezTo>
                  <a:cubicBezTo>
                    <a:pt x="5805" y="46287"/>
                    <a:pt x="5271" y="45520"/>
                    <a:pt x="4971" y="44819"/>
                  </a:cubicBezTo>
                  <a:cubicBezTo>
                    <a:pt x="4337" y="43285"/>
                    <a:pt x="4337" y="41617"/>
                    <a:pt x="4337" y="39816"/>
                  </a:cubicBezTo>
                  <a:cubicBezTo>
                    <a:pt x="4337" y="39149"/>
                    <a:pt x="4371" y="38481"/>
                    <a:pt x="4304" y="37781"/>
                  </a:cubicBezTo>
                  <a:cubicBezTo>
                    <a:pt x="4271" y="36647"/>
                    <a:pt x="4104" y="35513"/>
                    <a:pt x="3937" y="34412"/>
                  </a:cubicBezTo>
                  <a:cubicBezTo>
                    <a:pt x="3670" y="32477"/>
                    <a:pt x="3437" y="30676"/>
                    <a:pt x="3670" y="28875"/>
                  </a:cubicBezTo>
                  <a:cubicBezTo>
                    <a:pt x="3870" y="27440"/>
                    <a:pt x="4404" y="26106"/>
                    <a:pt x="5171" y="24905"/>
                  </a:cubicBezTo>
                  <a:cubicBezTo>
                    <a:pt x="5338" y="24772"/>
                    <a:pt x="5471" y="24605"/>
                    <a:pt x="5505" y="24438"/>
                  </a:cubicBezTo>
                  <a:cubicBezTo>
                    <a:pt x="5838" y="24004"/>
                    <a:pt x="6172" y="23638"/>
                    <a:pt x="6539" y="23271"/>
                  </a:cubicBezTo>
                  <a:cubicBezTo>
                    <a:pt x="6872" y="22937"/>
                    <a:pt x="6872" y="22403"/>
                    <a:pt x="6572" y="22070"/>
                  </a:cubicBezTo>
                  <a:cubicBezTo>
                    <a:pt x="6401" y="21899"/>
                    <a:pt x="6177" y="21815"/>
                    <a:pt x="5955" y="21815"/>
                  </a:cubicBezTo>
                  <a:cubicBezTo>
                    <a:pt x="5744" y="21815"/>
                    <a:pt x="5534" y="21890"/>
                    <a:pt x="5371" y="22036"/>
                  </a:cubicBezTo>
                  <a:cubicBezTo>
                    <a:pt x="5205" y="22203"/>
                    <a:pt x="5038" y="22370"/>
                    <a:pt x="4871" y="22537"/>
                  </a:cubicBezTo>
                  <a:cubicBezTo>
                    <a:pt x="1936" y="15332"/>
                    <a:pt x="2903" y="6258"/>
                    <a:pt x="9841" y="2522"/>
                  </a:cubicBezTo>
                  <a:cubicBezTo>
                    <a:pt x="11041" y="1873"/>
                    <a:pt x="12393" y="1665"/>
                    <a:pt x="13826" y="1665"/>
                  </a:cubicBezTo>
                  <a:close/>
                  <a:moveTo>
                    <a:pt x="48282" y="40070"/>
                  </a:moveTo>
                  <a:cubicBezTo>
                    <a:pt x="49111" y="40070"/>
                    <a:pt x="49926" y="40271"/>
                    <a:pt x="50570" y="40783"/>
                  </a:cubicBezTo>
                  <a:cubicBezTo>
                    <a:pt x="51604" y="41617"/>
                    <a:pt x="52138" y="43185"/>
                    <a:pt x="52138" y="45386"/>
                  </a:cubicBezTo>
                  <a:cubicBezTo>
                    <a:pt x="52105" y="46354"/>
                    <a:pt x="52038" y="47621"/>
                    <a:pt x="51504" y="48622"/>
                  </a:cubicBezTo>
                  <a:cubicBezTo>
                    <a:pt x="51120" y="49326"/>
                    <a:pt x="50338" y="50060"/>
                    <a:pt x="49421" y="50060"/>
                  </a:cubicBezTo>
                  <a:cubicBezTo>
                    <a:pt x="49382" y="50060"/>
                    <a:pt x="49342" y="50059"/>
                    <a:pt x="49303" y="50056"/>
                  </a:cubicBezTo>
                  <a:cubicBezTo>
                    <a:pt x="48836" y="50056"/>
                    <a:pt x="48435" y="50390"/>
                    <a:pt x="48435" y="50857"/>
                  </a:cubicBezTo>
                  <a:cubicBezTo>
                    <a:pt x="48402" y="51324"/>
                    <a:pt x="48769" y="51724"/>
                    <a:pt x="49203" y="51758"/>
                  </a:cubicBezTo>
                  <a:cubicBezTo>
                    <a:pt x="49239" y="51759"/>
                    <a:pt x="49276" y="51759"/>
                    <a:pt x="49313" y="51759"/>
                  </a:cubicBezTo>
                  <a:cubicBezTo>
                    <a:pt x="50377" y="51759"/>
                    <a:pt x="51431" y="51295"/>
                    <a:pt x="52205" y="50457"/>
                  </a:cubicBezTo>
                  <a:lnTo>
                    <a:pt x="52205" y="50457"/>
                  </a:lnTo>
                  <a:cubicBezTo>
                    <a:pt x="54140" y="55294"/>
                    <a:pt x="52605" y="62332"/>
                    <a:pt x="48536" y="66468"/>
                  </a:cubicBezTo>
                  <a:lnTo>
                    <a:pt x="48269" y="66768"/>
                  </a:lnTo>
                  <a:cubicBezTo>
                    <a:pt x="47235" y="67802"/>
                    <a:pt x="45934" y="69070"/>
                    <a:pt x="46000" y="70805"/>
                  </a:cubicBezTo>
                  <a:cubicBezTo>
                    <a:pt x="46034" y="71272"/>
                    <a:pt x="46401" y="71639"/>
                    <a:pt x="46834" y="71639"/>
                  </a:cubicBezTo>
                  <a:lnTo>
                    <a:pt x="46868" y="71639"/>
                  </a:lnTo>
                  <a:cubicBezTo>
                    <a:pt x="47335" y="71605"/>
                    <a:pt x="47702" y="71238"/>
                    <a:pt x="47702" y="70771"/>
                  </a:cubicBezTo>
                  <a:cubicBezTo>
                    <a:pt x="47635" y="69771"/>
                    <a:pt x="48569" y="68837"/>
                    <a:pt x="49470" y="67936"/>
                  </a:cubicBezTo>
                  <a:lnTo>
                    <a:pt x="49703" y="67702"/>
                  </a:lnTo>
                  <a:lnTo>
                    <a:pt x="49703" y="67702"/>
                  </a:lnTo>
                  <a:cubicBezTo>
                    <a:pt x="50137" y="71272"/>
                    <a:pt x="49703" y="74908"/>
                    <a:pt x="48369" y="78277"/>
                  </a:cubicBezTo>
                  <a:cubicBezTo>
                    <a:pt x="47435" y="80678"/>
                    <a:pt x="46234" y="82213"/>
                    <a:pt x="44733" y="82847"/>
                  </a:cubicBezTo>
                  <a:cubicBezTo>
                    <a:pt x="44299" y="83047"/>
                    <a:pt x="44099" y="83547"/>
                    <a:pt x="44299" y="83981"/>
                  </a:cubicBezTo>
                  <a:cubicBezTo>
                    <a:pt x="44433" y="84281"/>
                    <a:pt x="44733" y="84481"/>
                    <a:pt x="45066" y="84481"/>
                  </a:cubicBezTo>
                  <a:cubicBezTo>
                    <a:pt x="45166" y="84481"/>
                    <a:pt x="45300" y="84448"/>
                    <a:pt x="45400" y="84414"/>
                  </a:cubicBezTo>
                  <a:cubicBezTo>
                    <a:pt x="46067" y="84114"/>
                    <a:pt x="46701" y="83680"/>
                    <a:pt x="47268" y="83147"/>
                  </a:cubicBezTo>
                  <a:lnTo>
                    <a:pt x="47268" y="83147"/>
                  </a:lnTo>
                  <a:cubicBezTo>
                    <a:pt x="47401" y="86683"/>
                    <a:pt x="46801" y="90219"/>
                    <a:pt x="45433" y="93488"/>
                  </a:cubicBezTo>
                  <a:cubicBezTo>
                    <a:pt x="45000" y="94488"/>
                    <a:pt x="44366" y="95789"/>
                    <a:pt x="43365" y="96623"/>
                  </a:cubicBezTo>
                  <a:cubicBezTo>
                    <a:pt x="42808" y="97064"/>
                    <a:pt x="42041" y="97408"/>
                    <a:pt x="41278" y="97408"/>
                  </a:cubicBezTo>
                  <a:cubicBezTo>
                    <a:pt x="40944" y="97408"/>
                    <a:pt x="40611" y="97342"/>
                    <a:pt x="40296" y="97190"/>
                  </a:cubicBezTo>
                  <a:cubicBezTo>
                    <a:pt x="40185" y="97134"/>
                    <a:pt x="40062" y="97108"/>
                    <a:pt x="39937" y="97108"/>
                  </a:cubicBezTo>
                  <a:cubicBezTo>
                    <a:pt x="39763" y="97108"/>
                    <a:pt x="39584" y="97160"/>
                    <a:pt x="39429" y="97257"/>
                  </a:cubicBezTo>
                  <a:cubicBezTo>
                    <a:pt x="39196" y="97457"/>
                    <a:pt x="39062" y="97757"/>
                    <a:pt x="39095" y="98057"/>
                  </a:cubicBezTo>
                  <a:cubicBezTo>
                    <a:pt x="39429" y="100126"/>
                    <a:pt x="38895" y="102294"/>
                    <a:pt x="37694" y="103962"/>
                  </a:cubicBezTo>
                  <a:cubicBezTo>
                    <a:pt x="36894" y="105062"/>
                    <a:pt x="35826" y="105930"/>
                    <a:pt x="34626" y="106497"/>
                  </a:cubicBezTo>
                  <a:cubicBezTo>
                    <a:pt x="34959" y="105830"/>
                    <a:pt x="35293" y="105163"/>
                    <a:pt x="35526" y="104462"/>
                  </a:cubicBezTo>
                  <a:cubicBezTo>
                    <a:pt x="35693" y="104028"/>
                    <a:pt x="35460" y="103528"/>
                    <a:pt x="35026" y="103395"/>
                  </a:cubicBezTo>
                  <a:cubicBezTo>
                    <a:pt x="34930" y="103358"/>
                    <a:pt x="34833" y="103341"/>
                    <a:pt x="34738" y="103341"/>
                  </a:cubicBezTo>
                  <a:cubicBezTo>
                    <a:pt x="34401" y="103341"/>
                    <a:pt x="34088" y="103557"/>
                    <a:pt x="33958" y="103895"/>
                  </a:cubicBezTo>
                  <a:cubicBezTo>
                    <a:pt x="33525" y="105096"/>
                    <a:pt x="32924" y="106230"/>
                    <a:pt x="32191" y="107297"/>
                  </a:cubicBezTo>
                  <a:cubicBezTo>
                    <a:pt x="32024" y="107397"/>
                    <a:pt x="31890" y="107598"/>
                    <a:pt x="31857" y="107798"/>
                  </a:cubicBezTo>
                  <a:cubicBezTo>
                    <a:pt x="30723" y="109299"/>
                    <a:pt x="29355" y="110600"/>
                    <a:pt x="27787" y="111634"/>
                  </a:cubicBezTo>
                  <a:cubicBezTo>
                    <a:pt x="25786" y="112968"/>
                    <a:pt x="23418" y="113835"/>
                    <a:pt x="21183" y="114603"/>
                  </a:cubicBezTo>
                  <a:cubicBezTo>
                    <a:pt x="18998" y="115353"/>
                    <a:pt x="16581" y="116089"/>
                    <a:pt x="14270" y="116089"/>
                  </a:cubicBezTo>
                  <a:cubicBezTo>
                    <a:pt x="13193" y="116089"/>
                    <a:pt x="12139" y="115929"/>
                    <a:pt x="11142" y="115537"/>
                  </a:cubicBezTo>
                  <a:cubicBezTo>
                    <a:pt x="9741" y="115003"/>
                    <a:pt x="8374" y="113935"/>
                    <a:pt x="6973" y="112334"/>
                  </a:cubicBezTo>
                  <a:cubicBezTo>
                    <a:pt x="6072" y="111334"/>
                    <a:pt x="4838" y="109599"/>
                    <a:pt x="4637" y="107798"/>
                  </a:cubicBezTo>
                  <a:lnTo>
                    <a:pt x="4637" y="107798"/>
                  </a:lnTo>
                  <a:cubicBezTo>
                    <a:pt x="5004" y="108131"/>
                    <a:pt x="5405" y="108398"/>
                    <a:pt x="5805" y="108598"/>
                  </a:cubicBezTo>
                  <a:cubicBezTo>
                    <a:pt x="6039" y="108732"/>
                    <a:pt x="6272" y="108765"/>
                    <a:pt x="6472" y="108765"/>
                  </a:cubicBezTo>
                  <a:cubicBezTo>
                    <a:pt x="6839" y="108765"/>
                    <a:pt x="7139" y="108632"/>
                    <a:pt x="7339" y="108331"/>
                  </a:cubicBezTo>
                  <a:cubicBezTo>
                    <a:pt x="7640" y="107965"/>
                    <a:pt x="7540" y="107431"/>
                    <a:pt x="7173" y="107164"/>
                  </a:cubicBezTo>
                  <a:cubicBezTo>
                    <a:pt x="7013" y="107050"/>
                    <a:pt x="6838" y="106998"/>
                    <a:pt x="6658" y="106998"/>
                  </a:cubicBezTo>
                  <a:cubicBezTo>
                    <a:pt x="6574" y="106998"/>
                    <a:pt x="6490" y="107009"/>
                    <a:pt x="6405" y="107031"/>
                  </a:cubicBezTo>
                  <a:cubicBezTo>
                    <a:pt x="5672" y="106630"/>
                    <a:pt x="5038" y="105796"/>
                    <a:pt x="4704" y="104762"/>
                  </a:cubicBezTo>
                  <a:cubicBezTo>
                    <a:pt x="4371" y="103695"/>
                    <a:pt x="4337" y="102494"/>
                    <a:pt x="4337" y="101326"/>
                  </a:cubicBezTo>
                  <a:cubicBezTo>
                    <a:pt x="4337" y="100593"/>
                    <a:pt x="4337" y="99725"/>
                    <a:pt x="4471" y="98891"/>
                  </a:cubicBezTo>
                  <a:cubicBezTo>
                    <a:pt x="4637" y="97724"/>
                    <a:pt x="5071" y="96590"/>
                    <a:pt x="5672" y="95622"/>
                  </a:cubicBezTo>
                  <a:cubicBezTo>
                    <a:pt x="6439" y="96189"/>
                    <a:pt x="7373" y="96590"/>
                    <a:pt x="8340" y="96590"/>
                  </a:cubicBezTo>
                  <a:cubicBezTo>
                    <a:pt x="8740" y="96590"/>
                    <a:pt x="9141" y="96523"/>
                    <a:pt x="9541" y="96390"/>
                  </a:cubicBezTo>
                  <a:cubicBezTo>
                    <a:pt x="9975" y="96223"/>
                    <a:pt x="10175" y="95756"/>
                    <a:pt x="10041" y="95322"/>
                  </a:cubicBezTo>
                  <a:cubicBezTo>
                    <a:pt x="9914" y="94965"/>
                    <a:pt x="9591" y="94764"/>
                    <a:pt x="9252" y="94764"/>
                  </a:cubicBezTo>
                  <a:cubicBezTo>
                    <a:pt x="9148" y="94764"/>
                    <a:pt x="9042" y="94783"/>
                    <a:pt x="8941" y="94822"/>
                  </a:cubicBezTo>
                  <a:cubicBezTo>
                    <a:pt x="8753" y="94888"/>
                    <a:pt x="8560" y="94919"/>
                    <a:pt x="8364" y="94919"/>
                  </a:cubicBezTo>
                  <a:cubicBezTo>
                    <a:pt x="7480" y="94919"/>
                    <a:pt x="6564" y="94298"/>
                    <a:pt x="6072" y="93588"/>
                  </a:cubicBezTo>
                  <a:cubicBezTo>
                    <a:pt x="5271" y="92487"/>
                    <a:pt x="5004" y="91019"/>
                    <a:pt x="4771" y="89752"/>
                  </a:cubicBezTo>
                  <a:cubicBezTo>
                    <a:pt x="4304" y="87116"/>
                    <a:pt x="3937" y="84581"/>
                    <a:pt x="4571" y="82380"/>
                  </a:cubicBezTo>
                  <a:lnTo>
                    <a:pt x="4571" y="82380"/>
                  </a:lnTo>
                  <a:cubicBezTo>
                    <a:pt x="5138" y="82780"/>
                    <a:pt x="5772" y="83080"/>
                    <a:pt x="6405" y="83247"/>
                  </a:cubicBezTo>
                  <a:lnTo>
                    <a:pt x="6606" y="83247"/>
                  </a:lnTo>
                  <a:cubicBezTo>
                    <a:pt x="6973" y="83247"/>
                    <a:pt x="7339" y="82980"/>
                    <a:pt x="7440" y="82613"/>
                  </a:cubicBezTo>
                  <a:cubicBezTo>
                    <a:pt x="7540" y="82146"/>
                    <a:pt x="7239" y="81679"/>
                    <a:pt x="6806" y="81579"/>
                  </a:cubicBezTo>
                  <a:cubicBezTo>
                    <a:pt x="5872" y="81379"/>
                    <a:pt x="5004" y="80678"/>
                    <a:pt x="4404" y="79678"/>
                  </a:cubicBezTo>
                  <a:cubicBezTo>
                    <a:pt x="3770" y="78644"/>
                    <a:pt x="3503" y="77376"/>
                    <a:pt x="3337" y="76375"/>
                  </a:cubicBezTo>
                  <a:cubicBezTo>
                    <a:pt x="3136" y="75408"/>
                    <a:pt x="2970" y="74140"/>
                    <a:pt x="3203" y="72973"/>
                  </a:cubicBezTo>
                  <a:cubicBezTo>
                    <a:pt x="3403" y="71872"/>
                    <a:pt x="3970" y="70938"/>
                    <a:pt x="4738" y="70438"/>
                  </a:cubicBezTo>
                  <a:cubicBezTo>
                    <a:pt x="4804" y="70371"/>
                    <a:pt x="4871" y="70304"/>
                    <a:pt x="4938" y="70238"/>
                  </a:cubicBezTo>
                  <a:cubicBezTo>
                    <a:pt x="5205" y="70271"/>
                    <a:pt x="5505" y="70304"/>
                    <a:pt x="5805" y="70304"/>
                  </a:cubicBezTo>
                  <a:cubicBezTo>
                    <a:pt x="6139" y="70304"/>
                    <a:pt x="6472" y="70271"/>
                    <a:pt x="6839" y="70238"/>
                  </a:cubicBezTo>
                  <a:cubicBezTo>
                    <a:pt x="12176" y="69570"/>
                    <a:pt x="17247" y="66368"/>
                    <a:pt x="22317" y="60431"/>
                  </a:cubicBezTo>
                  <a:lnTo>
                    <a:pt x="22684" y="60030"/>
                  </a:lnTo>
                  <a:cubicBezTo>
                    <a:pt x="23618" y="58929"/>
                    <a:pt x="24485" y="57895"/>
                    <a:pt x="25619" y="57162"/>
                  </a:cubicBezTo>
                  <a:cubicBezTo>
                    <a:pt x="27487" y="55927"/>
                    <a:pt x="29889" y="55694"/>
                    <a:pt x="31757" y="55627"/>
                  </a:cubicBezTo>
                  <a:lnTo>
                    <a:pt x="32090" y="55627"/>
                  </a:lnTo>
                  <a:cubicBezTo>
                    <a:pt x="33225" y="55594"/>
                    <a:pt x="34392" y="55560"/>
                    <a:pt x="35493" y="55093"/>
                  </a:cubicBezTo>
                  <a:cubicBezTo>
                    <a:pt x="37227" y="54393"/>
                    <a:pt x="38628" y="52725"/>
                    <a:pt x="39496" y="50290"/>
                  </a:cubicBezTo>
                  <a:cubicBezTo>
                    <a:pt x="39729" y="49556"/>
                    <a:pt x="39963" y="48822"/>
                    <a:pt x="40163" y="48122"/>
                  </a:cubicBezTo>
                  <a:cubicBezTo>
                    <a:pt x="40463" y="46988"/>
                    <a:pt x="40763" y="45920"/>
                    <a:pt x="41264" y="44919"/>
                  </a:cubicBezTo>
                  <a:cubicBezTo>
                    <a:pt x="42198" y="42985"/>
                    <a:pt x="43866" y="41417"/>
                    <a:pt x="45867" y="40583"/>
                  </a:cubicBezTo>
                  <a:cubicBezTo>
                    <a:pt x="46575" y="40280"/>
                    <a:pt x="47435" y="40070"/>
                    <a:pt x="48282" y="40070"/>
                  </a:cubicBezTo>
                  <a:close/>
                  <a:moveTo>
                    <a:pt x="13859" y="0"/>
                  </a:moveTo>
                  <a:cubicBezTo>
                    <a:pt x="12185" y="0"/>
                    <a:pt x="10539" y="245"/>
                    <a:pt x="9041" y="1055"/>
                  </a:cubicBezTo>
                  <a:cubicBezTo>
                    <a:pt x="968" y="5391"/>
                    <a:pt x="1" y="16032"/>
                    <a:pt x="3703" y="24071"/>
                  </a:cubicBezTo>
                  <a:cubicBezTo>
                    <a:pt x="2836" y="25472"/>
                    <a:pt x="2236" y="27007"/>
                    <a:pt x="2002" y="28641"/>
                  </a:cubicBezTo>
                  <a:cubicBezTo>
                    <a:pt x="1735" y="30676"/>
                    <a:pt x="2002" y="32711"/>
                    <a:pt x="2269" y="34645"/>
                  </a:cubicBezTo>
                  <a:cubicBezTo>
                    <a:pt x="2436" y="35713"/>
                    <a:pt x="2569" y="36814"/>
                    <a:pt x="2636" y="37881"/>
                  </a:cubicBezTo>
                  <a:cubicBezTo>
                    <a:pt x="2669" y="38515"/>
                    <a:pt x="2669" y="39182"/>
                    <a:pt x="2669" y="39816"/>
                  </a:cubicBezTo>
                  <a:cubicBezTo>
                    <a:pt x="2669" y="41684"/>
                    <a:pt x="2669" y="43618"/>
                    <a:pt x="3403" y="45453"/>
                  </a:cubicBezTo>
                  <a:cubicBezTo>
                    <a:pt x="3904" y="46687"/>
                    <a:pt x="4771" y="47555"/>
                    <a:pt x="5738" y="47888"/>
                  </a:cubicBezTo>
                  <a:cubicBezTo>
                    <a:pt x="5338" y="48822"/>
                    <a:pt x="4904" y="49756"/>
                    <a:pt x="4471" y="50657"/>
                  </a:cubicBezTo>
                  <a:cubicBezTo>
                    <a:pt x="4070" y="51524"/>
                    <a:pt x="3637" y="52458"/>
                    <a:pt x="3270" y="53359"/>
                  </a:cubicBezTo>
                  <a:cubicBezTo>
                    <a:pt x="1569" y="57595"/>
                    <a:pt x="1068" y="62232"/>
                    <a:pt x="1802" y="66702"/>
                  </a:cubicBezTo>
                  <a:cubicBezTo>
                    <a:pt x="1936" y="67569"/>
                    <a:pt x="2136" y="68436"/>
                    <a:pt x="2736" y="69137"/>
                  </a:cubicBezTo>
                  <a:cubicBezTo>
                    <a:pt x="2870" y="69270"/>
                    <a:pt x="3003" y="69404"/>
                    <a:pt x="3170" y="69504"/>
                  </a:cubicBezTo>
                  <a:cubicBezTo>
                    <a:pt x="2336" y="70271"/>
                    <a:pt x="1769" y="71405"/>
                    <a:pt x="1535" y="72639"/>
                  </a:cubicBezTo>
                  <a:cubicBezTo>
                    <a:pt x="1268" y="74107"/>
                    <a:pt x="1469" y="75541"/>
                    <a:pt x="1669" y="76675"/>
                  </a:cubicBezTo>
                  <a:cubicBezTo>
                    <a:pt x="1869" y="77776"/>
                    <a:pt x="2202" y="79244"/>
                    <a:pt x="2970" y="80545"/>
                  </a:cubicBezTo>
                  <a:cubicBezTo>
                    <a:pt x="3070" y="80712"/>
                    <a:pt x="3170" y="80845"/>
                    <a:pt x="3270" y="81012"/>
                  </a:cubicBezTo>
                  <a:cubicBezTo>
                    <a:pt x="2136" y="83781"/>
                    <a:pt x="2569" y="86849"/>
                    <a:pt x="3136" y="90018"/>
                  </a:cubicBezTo>
                  <a:cubicBezTo>
                    <a:pt x="3337" y="91253"/>
                    <a:pt x="3603" y="92754"/>
                    <a:pt x="4371" y="94055"/>
                  </a:cubicBezTo>
                  <a:cubicBezTo>
                    <a:pt x="4337" y="94188"/>
                    <a:pt x="4337" y="94355"/>
                    <a:pt x="4371" y="94488"/>
                  </a:cubicBezTo>
                  <a:cubicBezTo>
                    <a:pt x="3570" y="95722"/>
                    <a:pt x="3036" y="97157"/>
                    <a:pt x="2803" y="98625"/>
                  </a:cubicBezTo>
                  <a:cubicBezTo>
                    <a:pt x="2669" y="99559"/>
                    <a:pt x="2669" y="100493"/>
                    <a:pt x="2669" y="101326"/>
                  </a:cubicBezTo>
                  <a:cubicBezTo>
                    <a:pt x="2669" y="102594"/>
                    <a:pt x="2703" y="103962"/>
                    <a:pt x="3103" y="105263"/>
                  </a:cubicBezTo>
                  <a:cubicBezTo>
                    <a:pt x="3136" y="105363"/>
                    <a:pt x="3203" y="105496"/>
                    <a:pt x="3236" y="105596"/>
                  </a:cubicBezTo>
                  <a:cubicBezTo>
                    <a:pt x="2169" y="108765"/>
                    <a:pt x="4304" y="111867"/>
                    <a:pt x="5705" y="113435"/>
                  </a:cubicBezTo>
                  <a:cubicBezTo>
                    <a:pt x="7273" y="115236"/>
                    <a:pt x="8874" y="116437"/>
                    <a:pt x="10542" y="117104"/>
                  </a:cubicBezTo>
                  <a:cubicBezTo>
                    <a:pt x="11743" y="117571"/>
                    <a:pt x="13010" y="117738"/>
                    <a:pt x="14244" y="117738"/>
                  </a:cubicBezTo>
                  <a:cubicBezTo>
                    <a:pt x="16813" y="117738"/>
                    <a:pt x="19381" y="116971"/>
                    <a:pt x="21716" y="116170"/>
                  </a:cubicBezTo>
                  <a:cubicBezTo>
                    <a:pt x="24051" y="115370"/>
                    <a:pt x="26520" y="114436"/>
                    <a:pt x="28721" y="113035"/>
                  </a:cubicBezTo>
                  <a:cubicBezTo>
                    <a:pt x="30456" y="111867"/>
                    <a:pt x="32024" y="110400"/>
                    <a:pt x="33258" y="108732"/>
                  </a:cubicBezTo>
                  <a:cubicBezTo>
                    <a:pt x="35560" y="108231"/>
                    <a:pt x="37661" y="106864"/>
                    <a:pt x="39062" y="104929"/>
                  </a:cubicBezTo>
                  <a:cubicBezTo>
                    <a:pt x="40296" y="103228"/>
                    <a:pt x="40930" y="101126"/>
                    <a:pt x="40897" y="99025"/>
                  </a:cubicBezTo>
                  <a:lnTo>
                    <a:pt x="40897" y="99025"/>
                  </a:lnTo>
                  <a:cubicBezTo>
                    <a:pt x="41044" y="99042"/>
                    <a:pt x="41194" y="99050"/>
                    <a:pt x="41345" y="99050"/>
                  </a:cubicBezTo>
                  <a:cubicBezTo>
                    <a:pt x="42389" y="99050"/>
                    <a:pt x="43496" y="98652"/>
                    <a:pt x="44399" y="97924"/>
                  </a:cubicBezTo>
                  <a:cubicBezTo>
                    <a:pt x="45734" y="96857"/>
                    <a:pt x="46467" y="95322"/>
                    <a:pt x="46968" y="94121"/>
                  </a:cubicBezTo>
                  <a:cubicBezTo>
                    <a:pt x="48669" y="90052"/>
                    <a:pt x="49303" y="85582"/>
                    <a:pt x="48802" y="81245"/>
                  </a:cubicBezTo>
                  <a:cubicBezTo>
                    <a:pt x="49236" y="80545"/>
                    <a:pt x="49603" y="79744"/>
                    <a:pt x="49937" y="78877"/>
                  </a:cubicBezTo>
                  <a:cubicBezTo>
                    <a:pt x="51504" y="74908"/>
                    <a:pt x="51938" y="70571"/>
                    <a:pt x="51237" y="66368"/>
                  </a:cubicBezTo>
                  <a:cubicBezTo>
                    <a:pt x="51204" y="66268"/>
                    <a:pt x="51171" y="66168"/>
                    <a:pt x="51104" y="66068"/>
                  </a:cubicBezTo>
                  <a:cubicBezTo>
                    <a:pt x="54907" y="61031"/>
                    <a:pt x="55874" y="53726"/>
                    <a:pt x="53272" y="48755"/>
                  </a:cubicBezTo>
                  <a:cubicBezTo>
                    <a:pt x="53706" y="47588"/>
                    <a:pt x="53773" y="46354"/>
                    <a:pt x="53773" y="45386"/>
                  </a:cubicBezTo>
                  <a:cubicBezTo>
                    <a:pt x="53806" y="42618"/>
                    <a:pt x="53072" y="40616"/>
                    <a:pt x="51604" y="39482"/>
                  </a:cubicBezTo>
                  <a:cubicBezTo>
                    <a:pt x="51171" y="39115"/>
                    <a:pt x="50670" y="38848"/>
                    <a:pt x="50137" y="38682"/>
                  </a:cubicBezTo>
                  <a:cubicBezTo>
                    <a:pt x="51071" y="32711"/>
                    <a:pt x="49203" y="27640"/>
                    <a:pt x="44900" y="24738"/>
                  </a:cubicBezTo>
                  <a:cubicBezTo>
                    <a:pt x="43832" y="24038"/>
                    <a:pt x="42665" y="23471"/>
                    <a:pt x="41497" y="23104"/>
                  </a:cubicBezTo>
                  <a:cubicBezTo>
                    <a:pt x="42932" y="18567"/>
                    <a:pt x="41297" y="14865"/>
                    <a:pt x="39629" y="12496"/>
                  </a:cubicBezTo>
                  <a:cubicBezTo>
                    <a:pt x="36527" y="8160"/>
                    <a:pt x="31056" y="7926"/>
                    <a:pt x="28988" y="7826"/>
                  </a:cubicBezTo>
                  <a:cubicBezTo>
                    <a:pt x="28821" y="7826"/>
                    <a:pt x="28655" y="7826"/>
                    <a:pt x="28555" y="7793"/>
                  </a:cubicBezTo>
                  <a:cubicBezTo>
                    <a:pt x="28388" y="7659"/>
                    <a:pt x="28121" y="7226"/>
                    <a:pt x="27887" y="6859"/>
                  </a:cubicBezTo>
                  <a:cubicBezTo>
                    <a:pt x="26653" y="4824"/>
                    <a:pt x="24285" y="1021"/>
                    <a:pt x="17113" y="221"/>
                  </a:cubicBezTo>
                  <a:cubicBezTo>
                    <a:pt x="16038" y="103"/>
                    <a:pt x="14942" y="0"/>
                    <a:pt x="13859" y="0"/>
                  </a:cubicBezTo>
                  <a:close/>
                </a:path>
              </a:pathLst>
            </a:custGeom>
            <a:solidFill>
              <a:srgbClr val="EEB1C7"/>
            </a:solidFill>
            <a:ln>
              <a:noFill/>
            </a:ln>
          </p:spPr>
          <p:txBody>
            <a:bodyPr spcFirstLastPara="1" wrap="square" lIns="121900" tIns="121900" rIns="121900" bIns="121900" anchor="ctr" anchorCtr="0">
              <a:noAutofit/>
            </a:bodyPr>
            <a:lstStyle/>
            <a:p>
              <a:endParaRPr sz="2400" dirty="0"/>
            </a:p>
          </p:txBody>
        </p:sp>
      </p:grpSp>
      <p:sp>
        <p:nvSpPr>
          <p:cNvPr id="388" name="Google Shape;388;p36"/>
          <p:cNvSpPr/>
          <p:nvPr/>
        </p:nvSpPr>
        <p:spPr>
          <a:xfrm>
            <a:off x="4535236" y="2006733"/>
            <a:ext cx="1305951" cy="943467"/>
          </a:xfrm>
          <a:custGeom>
            <a:avLst/>
            <a:gdLst/>
            <a:ahLst/>
            <a:cxnLst/>
            <a:rect l="l" t="t" r="r" b="b"/>
            <a:pathLst>
              <a:path w="78357" h="56608" extrusionOk="0">
                <a:moveTo>
                  <a:pt x="78356" y="1"/>
                </a:moveTo>
                <a:cubicBezTo>
                  <a:pt x="48035" y="901"/>
                  <a:pt x="20548" y="13110"/>
                  <a:pt x="0" y="32591"/>
                </a:cubicBezTo>
                <a:lnTo>
                  <a:pt x="24051" y="56608"/>
                </a:lnTo>
                <a:cubicBezTo>
                  <a:pt x="30422" y="50704"/>
                  <a:pt x="37694" y="45767"/>
                  <a:pt x="45633" y="42031"/>
                </a:cubicBezTo>
                <a:lnTo>
                  <a:pt x="56074" y="53973"/>
                </a:lnTo>
                <a:lnTo>
                  <a:pt x="55140" y="38228"/>
                </a:lnTo>
                <a:cubicBezTo>
                  <a:pt x="62478" y="35793"/>
                  <a:pt x="70284" y="34325"/>
                  <a:pt x="78356" y="33992"/>
                </a:cubicBezTo>
                <a:lnTo>
                  <a:pt x="78356" y="1"/>
                </a:lnTo>
                <a:close/>
              </a:path>
            </a:pathLst>
          </a:custGeom>
          <a:solidFill>
            <a:srgbClr val="D9D9D9"/>
          </a:solidFill>
          <a:ln>
            <a:noFill/>
          </a:ln>
        </p:spPr>
        <p:txBody>
          <a:bodyPr spcFirstLastPara="1" wrap="square" lIns="121900" tIns="121900" rIns="121900" bIns="121900" anchor="ctr" anchorCtr="0">
            <a:noAutofit/>
          </a:bodyPr>
          <a:lstStyle/>
          <a:p>
            <a:endParaRPr sz="2400" dirty="0"/>
          </a:p>
        </p:txBody>
      </p:sp>
      <p:sp>
        <p:nvSpPr>
          <p:cNvPr id="389" name="Google Shape;389;p36"/>
          <p:cNvSpPr/>
          <p:nvPr/>
        </p:nvSpPr>
        <p:spPr>
          <a:xfrm>
            <a:off x="3914786" y="2634967"/>
            <a:ext cx="946251" cy="1305951"/>
          </a:xfrm>
          <a:custGeom>
            <a:avLst/>
            <a:gdLst/>
            <a:ahLst/>
            <a:cxnLst/>
            <a:rect l="l" t="t" r="r" b="b"/>
            <a:pathLst>
              <a:path w="56775" h="78357" extrusionOk="0">
                <a:moveTo>
                  <a:pt x="32157" y="0"/>
                </a:moveTo>
                <a:cubicBezTo>
                  <a:pt x="12843" y="20615"/>
                  <a:pt x="768" y="48068"/>
                  <a:pt x="1" y="78356"/>
                </a:cubicBezTo>
                <a:lnTo>
                  <a:pt x="33992" y="78356"/>
                </a:lnTo>
                <a:cubicBezTo>
                  <a:pt x="34325" y="69317"/>
                  <a:pt x="36060" y="60644"/>
                  <a:pt x="38995" y="52538"/>
                </a:cubicBezTo>
                <a:lnTo>
                  <a:pt x="56775" y="53705"/>
                </a:lnTo>
                <a:lnTo>
                  <a:pt x="43598" y="42030"/>
                </a:lnTo>
                <a:cubicBezTo>
                  <a:pt x="47001" y="35492"/>
                  <a:pt x="51237" y="29455"/>
                  <a:pt x="56174" y="24051"/>
                </a:cubicBezTo>
                <a:lnTo>
                  <a:pt x="32157" y="0"/>
                </a:lnTo>
                <a:close/>
              </a:path>
            </a:pathLst>
          </a:custGeom>
          <a:solidFill>
            <a:srgbClr val="999999"/>
          </a:solidFill>
          <a:ln>
            <a:noFill/>
          </a:ln>
        </p:spPr>
        <p:txBody>
          <a:bodyPr spcFirstLastPara="1" wrap="square" lIns="121900" tIns="121900" rIns="121900" bIns="121900" anchor="ctr" anchorCtr="0">
            <a:noAutofit/>
          </a:bodyPr>
          <a:lstStyle/>
          <a:p>
            <a:endParaRPr sz="2400" dirty="0"/>
          </a:p>
        </p:txBody>
      </p:sp>
      <p:sp>
        <p:nvSpPr>
          <p:cNvPr id="390" name="Google Shape;390;p36"/>
          <p:cNvSpPr/>
          <p:nvPr/>
        </p:nvSpPr>
        <p:spPr>
          <a:xfrm>
            <a:off x="3915353" y="4060985"/>
            <a:ext cx="943451" cy="1298167"/>
          </a:xfrm>
          <a:custGeom>
            <a:avLst/>
            <a:gdLst/>
            <a:ahLst/>
            <a:cxnLst/>
            <a:rect l="l" t="t" r="r" b="b"/>
            <a:pathLst>
              <a:path w="56607" h="77890" extrusionOk="0">
                <a:moveTo>
                  <a:pt x="0" y="1"/>
                </a:moveTo>
                <a:cubicBezTo>
                  <a:pt x="1001" y="30155"/>
                  <a:pt x="13209" y="57442"/>
                  <a:pt x="32557" y="77890"/>
                </a:cubicBezTo>
                <a:lnTo>
                  <a:pt x="56607" y="53872"/>
                </a:lnTo>
                <a:cubicBezTo>
                  <a:pt x="50636" y="47434"/>
                  <a:pt x="45699" y="40129"/>
                  <a:pt x="41930" y="32124"/>
                </a:cubicBezTo>
                <a:lnTo>
                  <a:pt x="55740" y="20015"/>
                </a:lnTo>
                <a:lnTo>
                  <a:pt x="37660" y="21116"/>
                </a:lnTo>
                <a:cubicBezTo>
                  <a:pt x="35592" y="14411"/>
                  <a:pt x="34325" y="7339"/>
                  <a:pt x="33991" y="1"/>
                </a:cubicBezTo>
                <a:close/>
              </a:path>
            </a:pathLst>
          </a:custGeom>
          <a:solidFill>
            <a:schemeClr val="accent4"/>
          </a:solidFill>
          <a:ln>
            <a:noFill/>
          </a:ln>
        </p:spPr>
        <p:txBody>
          <a:bodyPr spcFirstLastPara="1" wrap="square" lIns="121900" tIns="121900" rIns="121900" bIns="121900" anchor="ctr" anchorCtr="0">
            <a:noAutofit/>
          </a:bodyPr>
          <a:lstStyle/>
          <a:p>
            <a:endParaRPr sz="2400" dirty="0"/>
          </a:p>
        </p:txBody>
      </p:sp>
      <p:sp>
        <p:nvSpPr>
          <p:cNvPr id="391" name="Google Shape;391;p36"/>
          <p:cNvSpPr/>
          <p:nvPr/>
        </p:nvSpPr>
        <p:spPr>
          <a:xfrm>
            <a:off x="4543570" y="5031118"/>
            <a:ext cx="1297617" cy="948484"/>
          </a:xfrm>
          <a:custGeom>
            <a:avLst/>
            <a:gdLst/>
            <a:ahLst/>
            <a:cxnLst/>
            <a:rect l="l" t="t" r="r" b="b"/>
            <a:pathLst>
              <a:path w="77857" h="56909" extrusionOk="0">
                <a:moveTo>
                  <a:pt x="55474" y="1"/>
                </a:moveTo>
                <a:lnTo>
                  <a:pt x="43165" y="13911"/>
                </a:lnTo>
                <a:cubicBezTo>
                  <a:pt x="36160" y="10408"/>
                  <a:pt x="29722" y="5972"/>
                  <a:pt x="24018" y="735"/>
                </a:cubicBezTo>
                <a:lnTo>
                  <a:pt x="1" y="24785"/>
                </a:lnTo>
                <a:cubicBezTo>
                  <a:pt x="20482" y="43966"/>
                  <a:pt x="47768" y="56008"/>
                  <a:pt x="77856" y="56908"/>
                </a:cubicBezTo>
                <a:lnTo>
                  <a:pt x="77856" y="22917"/>
                </a:lnTo>
                <a:cubicBezTo>
                  <a:pt x="69617" y="22584"/>
                  <a:pt x="61711" y="21049"/>
                  <a:pt x="54239" y="18547"/>
                </a:cubicBezTo>
                <a:lnTo>
                  <a:pt x="55474" y="1"/>
                </a:lnTo>
                <a:close/>
              </a:path>
            </a:pathLst>
          </a:custGeom>
          <a:solidFill>
            <a:srgbClr val="B271CC"/>
          </a:solidFill>
          <a:ln>
            <a:noFill/>
          </a:ln>
        </p:spPr>
        <p:txBody>
          <a:bodyPr spcFirstLastPara="1" wrap="square" lIns="121900" tIns="121900" rIns="121900" bIns="121900" anchor="ctr" anchorCtr="0">
            <a:noAutofit/>
          </a:bodyPr>
          <a:lstStyle/>
          <a:p>
            <a:endParaRPr sz="2400" dirty="0"/>
          </a:p>
        </p:txBody>
      </p:sp>
      <p:sp>
        <p:nvSpPr>
          <p:cNvPr id="392" name="Google Shape;392;p36"/>
          <p:cNvSpPr/>
          <p:nvPr/>
        </p:nvSpPr>
        <p:spPr>
          <a:xfrm>
            <a:off x="5961253" y="5032785"/>
            <a:ext cx="1298167" cy="946817"/>
          </a:xfrm>
          <a:custGeom>
            <a:avLst/>
            <a:gdLst/>
            <a:ahLst/>
            <a:cxnLst/>
            <a:rect l="l" t="t" r="r" b="b"/>
            <a:pathLst>
              <a:path w="77890" h="56809" extrusionOk="0">
                <a:moveTo>
                  <a:pt x="22483" y="1"/>
                </a:moveTo>
                <a:lnTo>
                  <a:pt x="23584" y="18447"/>
                </a:lnTo>
                <a:cubicBezTo>
                  <a:pt x="16145" y="20983"/>
                  <a:pt x="8240" y="22484"/>
                  <a:pt x="0" y="22817"/>
                </a:cubicBezTo>
                <a:lnTo>
                  <a:pt x="0" y="56808"/>
                </a:lnTo>
                <a:cubicBezTo>
                  <a:pt x="30089" y="55908"/>
                  <a:pt x="57375" y="43866"/>
                  <a:pt x="77889" y="24685"/>
                </a:cubicBezTo>
                <a:lnTo>
                  <a:pt x="53839" y="635"/>
                </a:lnTo>
                <a:cubicBezTo>
                  <a:pt x="48101" y="5872"/>
                  <a:pt x="41630" y="10342"/>
                  <a:pt x="34625" y="13878"/>
                </a:cubicBezTo>
                <a:lnTo>
                  <a:pt x="22483" y="1"/>
                </a:lnTo>
                <a:close/>
              </a:path>
            </a:pathLst>
          </a:custGeom>
          <a:solidFill>
            <a:srgbClr val="D686A3"/>
          </a:solidFill>
          <a:ln>
            <a:noFill/>
          </a:ln>
        </p:spPr>
        <p:txBody>
          <a:bodyPr spcFirstLastPara="1" wrap="square" lIns="121900" tIns="121900" rIns="121900" bIns="121900" anchor="ctr" anchorCtr="0">
            <a:noAutofit/>
          </a:bodyPr>
          <a:lstStyle/>
          <a:p>
            <a:endParaRPr sz="2400" dirty="0"/>
          </a:p>
        </p:txBody>
      </p:sp>
      <p:sp>
        <p:nvSpPr>
          <p:cNvPr id="393" name="Google Shape;393;p36"/>
          <p:cNvSpPr/>
          <p:nvPr/>
        </p:nvSpPr>
        <p:spPr>
          <a:xfrm>
            <a:off x="6944169" y="4060985"/>
            <a:ext cx="943467" cy="1298167"/>
          </a:xfrm>
          <a:custGeom>
            <a:avLst/>
            <a:gdLst/>
            <a:ahLst/>
            <a:cxnLst/>
            <a:rect l="l" t="t" r="r" b="b"/>
            <a:pathLst>
              <a:path w="56608" h="77890" extrusionOk="0">
                <a:moveTo>
                  <a:pt x="22617" y="1"/>
                </a:moveTo>
                <a:cubicBezTo>
                  <a:pt x="22250" y="7606"/>
                  <a:pt x="20882" y="14945"/>
                  <a:pt x="18681" y="21883"/>
                </a:cubicBezTo>
                <a:lnTo>
                  <a:pt x="601" y="20682"/>
                </a:lnTo>
                <a:lnTo>
                  <a:pt x="14311" y="32857"/>
                </a:lnTo>
                <a:cubicBezTo>
                  <a:pt x="10608" y="40563"/>
                  <a:pt x="5772" y="47635"/>
                  <a:pt x="1" y="53872"/>
                </a:cubicBezTo>
                <a:lnTo>
                  <a:pt x="24018" y="77890"/>
                </a:lnTo>
                <a:cubicBezTo>
                  <a:pt x="43398" y="57442"/>
                  <a:pt x="55574" y="30155"/>
                  <a:pt x="56608" y="1"/>
                </a:cubicBezTo>
                <a:close/>
              </a:path>
            </a:pathLst>
          </a:custGeom>
          <a:solidFill>
            <a:srgbClr val="EEB1C7"/>
          </a:solidFill>
          <a:ln>
            <a:noFill/>
          </a:ln>
        </p:spPr>
        <p:txBody>
          <a:bodyPr spcFirstLastPara="1" wrap="square" lIns="121900" tIns="121900" rIns="121900" bIns="121900" anchor="ctr" anchorCtr="0">
            <a:noAutofit/>
          </a:bodyPr>
          <a:lstStyle/>
          <a:p>
            <a:endParaRPr sz="2400" dirty="0"/>
          </a:p>
        </p:txBody>
      </p:sp>
      <p:sp>
        <p:nvSpPr>
          <p:cNvPr id="394" name="Google Shape;394;p36"/>
          <p:cNvSpPr/>
          <p:nvPr/>
        </p:nvSpPr>
        <p:spPr>
          <a:xfrm>
            <a:off x="6943069" y="2634967"/>
            <a:ext cx="945133" cy="1305951"/>
          </a:xfrm>
          <a:custGeom>
            <a:avLst/>
            <a:gdLst/>
            <a:ahLst/>
            <a:cxnLst/>
            <a:rect l="l" t="t" r="r" b="b"/>
            <a:pathLst>
              <a:path w="56708" h="78357" extrusionOk="0">
                <a:moveTo>
                  <a:pt x="24551" y="0"/>
                </a:moveTo>
                <a:lnTo>
                  <a:pt x="534" y="24051"/>
                </a:lnTo>
                <a:cubicBezTo>
                  <a:pt x="5704" y="29722"/>
                  <a:pt x="10107" y="36093"/>
                  <a:pt x="13610" y="43031"/>
                </a:cubicBezTo>
                <a:lnTo>
                  <a:pt x="0" y="54940"/>
                </a:lnTo>
                <a:lnTo>
                  <a:pt x="18180" y="53839"/>
                </a:lnTo>
                <a:cubicBezTo>
                  <a:pt x="20815" y="61544"/>
                  <a:pt x="22383" y="69784"/>
                  <a:pt x="22716" y="78356"/>
                </a:cubicBezTo>
                <a:lnTo>
                  <a:pt x="56707" y="78356"/>
                </a:lnTo>
                <a:cubicBezTo>
                  <a:pt x="55907" y="48068"/>
                  <a:pt x="43831" y="20615"/>
                  <a:pt x="24551" y="0"/>
                </a:cubicBezTo>
                <a:close/>
              </a:path>
            </a:pathLst>
          </a:custGeom>
          <a:solidFill>
            <a:srgbClr val="FCB524"/>
          </a:solidFill>
          <a:ln>
            <a:noFill/>
          </a:ln>
        </p:spPr>
        <p:txBody>
          <a:bodyPr spcFirstLastPara="1" wrap="square" lIns="121900" tIns="121900" rIns="121900" bIns="121900" anchor="ctr" anchorCtr="0">
            <a:noAutofit/>
          </a:bodyPr>
          <a:lstStyle/>
          <a:p>
            <a:endParaRPr sz="2400" dirty="0"/>
          </a:p>
        </p:txBody>
      </p:sp>
      <p:sp>
        <p:nvSpPr>
          <p:cNvPr id="395" name="Google Shape;395;p36"/>
          <p:cNvSpPr/>
          <p:nvPr/>
        </p:nvSpPr>
        <p:spPr>
          <a:xfrm>
            <a:off x="5961802" y="2006733"/>
            <a:ext cx="1305400" cy="943467"/>
          </a:xfrm>
          <a:custGeom>
            <a:avLst/>
            <a:gdLst/>
            <a:ahLst/>
            <a:cxnLst/>
            <a:rect l="l" t="t" r="r" b="b"/>
            <a:pathLst>
              <a:path w="78324" h="56608" extrusionOk="0">
                <a:moveTo>
                  <a:pt x="1" y="1"/>
                </a:moveTo>
                <a:lnTo>
                  <a:pt x="1" y="33992"/>
                </a:lnTo>
                <a:cubicBezTo>
                  <a:pt x="8340" y="34325"/>
                  <a:pt x="16412" y="35893"/>
                  <a:pt x="23985" y="38495"/>
                </a:cubicBezTo>
                <a:lnTo>
                  <a:pt x="22917" y="54239"/>
                </a:lnTo>
                <a:lnTo>
                  <a:pt x="33425" y="42364"/>
                </a:lnTo>
                <a:cubicBezTo>
                  <a:pt x="41097" y="46067"/>
                  <a:pt x="48135" y="50904"/>
                  <a:pt x="54306" y="56608"/>
                </a:cubicBezTo>
                <a:lnTo>
                  <a:pt x="78323" y="32591"/>
                </a:lnTo>
                <a:cubicBezTo>
                  <a:pt x="57775" y="13110"/>
                  <a:pt x="30322" y="901"/>
                  <a:pt x="1" y="1"/>
                </a:cubicBezTo>
                <a:close/>
              </a:path>
            </a:pathLst>
          </a:custGeom>
          <a:solidFill>
            <a:srgbClr val="FAE0AA"/>
          </a:solidFill>
          <a:ln>
            <a:noFill/>
          </a:ln>
        </p:spPr>
        <p:txBody>
          <a:bodyPr spcFirstLastPara="1" wrap="square" lIns="121900" tIns="121900" rIns="121900" bIns="121900" anchor="ctr" anchorCtr="0">
            <a:noAutofit/>
          </a:bodyPr>
          <a:lstStyle/>
          <a:p>
            <a:endParaRPr sz="2400" dirty="0"/>
          </a:p>
        </p:txBody>
      </p:sp>
      <p:sp>
        <p:nvSpPr>
          <p:cNvPr id="396" name="Google Shape;396;p36"/>
          <p:cNvSpPr txBox="1"/>
          <p:nvPr/>
        </p:nvSpPr>
        <p:spPr>
          <a:xfrm>
            <a:off x="1056784" y="2253053"/>
            <a:ext cx="2385600" cy="755600"/>
          </a:xfrm>
          <a:prstGeom prst="rect">
            <a:avLst/>
          </a:prstGeom>
          <a:noFill/>
          <a:ln>
            <a:noFill/>
          </a:ln>
        </p:spPr>
        <p:txBody>
          <a:bodyPr spcFirstLastPara="1" wrap="square" lIns="121900" tIns="121900" rIns="121900" bIns="121900" anchor="t" anchorCtr="0">
            <a:noAutofit/>
          </a:bodyPr>
          <a:lstStyle/>
          <a:p>
            <a:pPr>
              <a:lnSpc>
                <a:spcPct val="115000"/>
              </a:lnSpc>
              <a:spcAft>
                <a:spcPts val="2133"/>
              </a:spcAft>
            </a:pPr>
            <a:r>
              <a:rPr lang="en" sz="1600" dirty="0">
                <a:solidFill>
                  <a:srgbClr val="000000"/>
                </a:solidFill>
                <a:latin typeface="Roboto"/>
                <a:ea typeface="Roboto"/>
                <a:cs typeface="Roboto"/>
                <a:sym typeface="Roboto"/>
              </a:rPr>
              <a:t>Data Submission</a:t>
            </a:r>
            <a:endParaRPr sz="1600" dirty="0">
              <a:solidFill>
                <a:srgbClr val="000000"/>
              </a:solidFill>
              <a:latin typeface="Roboto"/>
              <a:ea typeface="Roboto"/>
              <a:cs typeface="Roboto"/>
              <a:sym typeface="Roboto"/>
            </a:endParaRPr>
          </a:p>
        </p:txBody>
      </p:sp>
      <p:sp>
        <p:nvSpPr>
          <p:cNvPr id="397" name="Google Shape;397;p36"/>
          <p:cNvSpPr txBox="1"/>
          <p:nvPr/>
        </p:nvSpPr>
        <p:spPr>
          <a:xfrm>
            <a:off x="683902" y="3129015"/>
            <a:ext cx="2385600" cy="755600"/>
          </a:xfrm>
          <a:prstGeom prst="rect">
            <a:avLst/>
          </a:prstGeom>
          <a:noFill/>
          <a:ln>
            <a:noFill/>
          </a:ln>
        </p:spPr>
        <p:txBody>
          <a:bodyPr spcFirstLastPara="1" wrap="square" lIns="121900" tIns="121900" rIns="121900" bIns="121900" anchor="t" anchorCtr="0">
            <a:noAutofit/>
          </a:bodyPr>
          <a:lstStyle/>
          <a:p>
            <a:pPr>
              <a:lnSpc>
                <a:spcPct val="115000"/>
              </a:lnSpc>
              <a:spcAft>
                <a:spcPts val="2133"/>
              </a:spcAft>
            </a:pPr>
            <a:r>
              <a:rPr lang="en" sz="1600" dirty="0">
                <a:solidFill>
                  <a:srgbClr val="000000"/>
                </a:solidFill>
                <a:latin typeface="Roboto"/>
                <a:ea typeface="Roboto"/>
                <a:cs typeface="Roboto"/>
                <a:sym typeface="Roboto"/>
              </a:rPr>
              <a:t>Updating Data Submissions </a:t>
            </a:r>
            <a:endParaRPr sz="1600" dirty="0">
              <a:solidFill>
                <a:srgbClr val="000000"/>
              </a:solidFill>
              <a:latin typeface="Roboto"/>
              <a:ea typeface="Roboto"/>
              <a:cs typeface="Roboto"/>
              <a:sym typeface="Roboto"/>
            </a:endParaRPr>
          </a:p>
        </p:txBody>
      </p:sp>
      <p:sp>
        <p:nvSpPr>
          <p:cNvPr id="398" name="Google Shape;398;p36"/>
          <p:cNvSpPr txBox="1"/>
          <p:nvPr/>
        </p:nvSpPr>
        <p:spPr>
          <a:xfrm>
            <a:off x="759288" y="4235817"/>
            <a:ext cx="2385600" cy="755600"/>
          </a:xfrm>
          <a:prstGeom prst="rect">
            <a:avLst/>
          </a:prstGeom>
          <a:noFill/>
          <a:ln>
            <a:noFill/>
          </a:ln>
        </p:spPr>
        <p:txBody>
          <a:bodyPr spcFirstLastPara="1" wrap="square" lIns="121900" tIns="121900" rIns="121900" bIns="121900" anchor="t" anchorCtr="0">
            <a:noAutofit/>
          </a:bodyPr>
          <a:lstStyle/>
          <a:p>
            <a:pPr>
              <a:lnSpc>
                <a:spcPct val="115000"/>
              </a:lnSpc>
              <a:spcAft>
                <a:spcPts val="2133"/>
              </a:spcAft>
            </a:pPr>
            <a:r>
              <a:rPr lang="en" sz="1600" dirty="0">
                <a:solidFill>
                  <a:srgbClr val="000000"/>
                </a:solidFill>
                <a:latin typeface="Roboto"/>
                <a:ea typeface="Roboto"/>
                <a:cs typeface="Roboto"/>
                <a:sym typeface="Roboto"/>
              </a:rPr>
              <a:t>Account Workbench</a:t>
            </a:r>
            <a:endParaRPr sz="1600" dirty="0">
              <a:solidFill>
                <a:srgbClr val="000000"/>
              </a:solidFill>
              <a:latin typeface="Roboto"/>
              <a:ea typeface="Roboto"/>
              <a:cs typeface="Roboto"/>
              <a:sym typeface="Roboto"/>
            </a:endParaRPr>
          </a:p>
        </p:txBody>
      </p:sp>
      <p:sp>
        <p:nvSpPr>
          <p:cNvPr id="399" name="Google Shape;399;p36"/>
          <p:cNvSpPr txBox="1"/>
          <p:nvPr/>
        </p:nvSpPr>
        <p:spPr>
          <a:xfrm>
            <a:off x="1399121" y="5194480"/>
            <a:ext cx="2385600" cy="755600"/>
          </a:xfrm>
          <a:prstGeom prst="rect">
            <a:avLst/>
          </a:prstGeom>
          <a:noFill/>
          <a:ln>
            <a:noFill/>
          </a:ln>
        </p:spPr>
        <p:txBody>
          <a:bodyPr spcFirstLastPara="1" wrap="square" lIns="121900" tIns="121900" rIns="121900" bIns="121900" anchor="t" anchorCtr="0">
            <a:noAutofit/>
          </a:bodyPr>
          <a:lstStyle/>
          <a:p>
            <a:pPr>
              <a:lnSpc>
                <a:spcPct val="115000"/>
              </a:lnSpc>
              <a:buClr>
                <a:srgbClr val="000000"/>
              </a:buClr>
              <a:buSzPts val="1100"/>
            </a:pPr>
            <a:r>
              <a:rPr lang="en-CA" sz="1600" dirty="0">
                <a:latin typeface="Roboto"/>
                <a:ea typeface="Roboto"/>
                <a:cs typeface="Roboto"/>
                <a:sym typeface="Roboto"/>
              </a:rPr>
              <a:t>100% Mobile</a:t>
            </a:r>
            <a:endParaRPr sz="1600" dirty="0">
              <a:solidFill>
                <a:srgbClr val="000000"/>
              </a:solidFill>
              <a:latin typeface="Roboto"/>
              <a:ea typeface="Roboto"/>
              <a:cs typeface="Roboto"/>
              <a:sym typeface="Roboto"/>
            </a:endParaRPr>
          </a:p>
          <a:p>
            <a:pPr>
              <a:lnSpc>
                <a:spcPct val="115000"/>
              </a:lnSpc>
              <a:spcBef>
                <a:spcPts val="2133"/>
              </a:spcBef>
              <a:spcAft>
                <a:spcPts val="2133"/>
              </a:spcAft>
            </a:pPr>
            <a:endParaRPr sz="1600" dirty="0">
              <a:latin typeface="Roboto"/>
              <a:ea typeface="Roboto"/>
              <a:cs typeface="Roboto"/>
              <a:sym typeface="Roboto"/>
            </a:endParaRPr>
          </a:p>
        </p:txBody>
      </p:sp>
      <p:sp>
        <p:nvSpPr>
          <p:cNvPr id="400" name="Google Shape;400;p36"/>
          <p:cNvSpPr txBox="1"/>
          <p:nvPr/>
        </p:nvSpPr>
        <p:spPr>
          <a:xfrm>
            <a:off x="8342383" y="2165965"/>
            <a:ext cx="2681788" cy="755600"/>
          </a:xfrm>
          <a:prstGeom prst="rect">
            <a:avLst/>
          </a:prstGeom>
          <a:noFill/>
          <a:ln>
            <a:noFill/>
          </a:ln>
        </p:spPr>
        <p:txBody>
          <a:bodyPr spcFirstLastPara="1" wrap="square" lIns="121900" tIns="121900" rIns="121900" bIns="121900" anchor="t" anchorCtr="0">
            <a:noAutofit/>
          </a:bodyPr>
          <a:lstStyle/>
          <a:p>
            <a:pPr algn="r">
              <a:lnSpc>
                <a:spcPct val="115000"/>
              </a:lnSpc>
              <a:buClr>
                <a:srgbClr val="000000"/>
              </a:buClr>
              <a:buSzPts val="1100"/>
            </a:pPr>
            <a:r>
              <a:rPr lang="en-CA" sz="1600" dirty="0">
                <a:solidFill>
                  <a:srgbClr val="000000"/>
                </a:solidFill>
                <a:latin typeface="Roboto"/>
                <a:ea typeface="Roboto"/>
                <a:cs typeface="Roboto"/>
                <a:sym typeface="Roboto"/>
              </a:rPr>
              <a:t>Individual Activity Drilldown </a:t>
            </a:r>
            <a:endParaRPr sz="1600" dirty="0">
              <a:solidFill>
                <a:srgbClr val="000000"/>
              </a:solidFill>
              <a:latin typeface="Roboto"/>
              <a:ea typeface="Roboto"/>
              <a:cs typeface="Roboto"/>
              <a:sym typeface="Roboto"/>
            </a:endParaRPr>
          </a:p>
          <a:p>
            <a:pPr algn="r">
              <a:lnSpc>
                <a:spcPct val="115000"/>
              </a:lnSpc>
              <a:spcBef>
                <a:spcPts val="2133"/>
              </a:spcBef>
              <a:spcAft>
                <a:spcPts val="2133"/>
              </a:spcAft>
            </a:pPr>
            <a:endParaRPr sz="1600" dirty="0">
              <a:latin typeface="Roboto"/>
              <a:ea typeface="Roboto"/>
              <a:cs typeface="Roboto"/>
              <a:sym typeface="Roboto"/>
            </a:endParaRPr>
          </a:p>
        </p:txBody>
      </p:sp>
      <p:sp>
        <p:nvSpPr>
          <p:cNvPr id="401" name="Google Shape;401;p36"/>
          <p:cNvSpPr txBox="1"/>
          <p:nvPr/>
        </p:nvSpPr>
        <p:spPr>
          <a:xfrm>
            <a:off x="8385927" y="3052813"/>
            <a:ext cx="3089062" cy="755600"/>
          </a:xfrm>
          <a:prstGeom prst="rect">
            <a:avLst/>
          </a:prstGeom>
          <a:noFill/>
          <a:ln>
            <a:noFill/>
          </a:ln>
        </p:spPr>
        <p:txBody>
          <a:bodyPr spcFirstLastPara="1" wrap="square" lIns="121900" tIns="121900" rIns="121900" bIns="121900" anchor="t" anchorCtr="0">
            <a:noAutofit/>
          </a:bodyPr>
          <a:lstStyle/>
          <a:p>
            <a:pPr algn="r">
              <a:lnSpc>
                <a:spcPct val="115000"/>
              </a:lnSpc>
              <a:buClr>
                <a:srgbClr val="000000"/>
              </a:buClr>
              <a:buSzPts val="1100"/>
            </a:pPr>
            <a:r>
              <a:rPr lang="en-CA" sz="1600" dirty="0">
                <a:solidFill>
                  <a:srgbClr val="000000"/>
                </a:solidFill>
                <a:latin typeface="Roboto"/>
                <a:ea typeface="Roboto"/>
                <a:cs typeface="Roboto"/>
                <a:sym typeface="Roboto"/>
              </a:rPr>
              <a:t>Daily, Weekly, Monthly, YTD User Activity Reports</a:t>
            </a:r>
            <a:endParaRPr sz="1600" dirty="0">
              <a:solidFill>
                <a:srgbClr val="000000"/>
              </a:solidFill>
              <a:latin typeface="Roboto"/>
              <a:ea typeface="Roboto"/>
              <a:cs typeface="Roboto"/>
              <a:sym typeface="Roboto"/>
            </a:endParaRPr>
          </a:p>
          <a:p>
            <a:pPr algn="r">
              <a:lnSpc>
                <a:spcPct val="115000"/>
              </a:lnSpc>
              <a:spcBef>
                <a:spcPts val="2133"/>
              </a:spcBef>
              <a:spcAft>
                <a:spcPts val="2133"/>
              </a:spcAft>
            </a:pPr>
            <a:endParaRPr sz="1600" dirty="0">
              <a:latin typeface="Roboto"/>
              <a:ea typeface="Roboto"/>
              <a:cs typeface="Roboto"/>
              <a:sym typeface="Roboto"/>
            </a:endParaRPr>
          </a:p>
        </p:txBody>
      </p:sp>
      <p:sp>
        <p:nvSpPr>
          <p:cNvPr id="402" name="Google Shape;402;p36"/>
          <p:cNvSpPr txBox="1"/>
          <p:nvPr/>
        </p:nvSpPr>
        <p:spPr>
          <a:xfrm>
            <a:off x="8731502" y="4159053"/>
            <a:ext cx="2385600" cy="755600"/>
          </a:xfrm>
          <a:prstGeom prst="rect">
            <a:avLst/>
          </a:prstGeom>
          <a:noFill/>
          <a:ln>
            <a:noFill/>
          </a:ln>
        </p:spPr>
        <p:txBody>
          <a:bodyPr spcFirstLastPara="1" wrap="square" lIns="121900" tIns="121900" rIns="121900" bIns="121900" anchor="t" anchorCtr="0">
            <a:noAutofit/>
          </a:bodyPr>
          <a:lstStyle/>
          <a:p>
            <a:pPr algn="r">
              <a:lnSpc>
                <a:spcPct val="115000"/>
              </a:lnSpc>
              <a:buClr>
                <a:srgbClr val="000000"/>
              </a:buClr>
              <a:buSzPts val="1100"/>
            </a:pPr>
            <a:r>
              <a:rPr lang="en-CA" sz="1600" dirty="0">
                <a:solidFill>
                  <a:srgbClr val="000000"/>
                </a:solidFill>
                <a:latin typeface="Roboto"/>
                <a:ea typeface="Roboto"/>
                <a:cs typeface="Roboto"/>
                <a:sym typeface="Roboto"/>
              </a:rPr>
              <a:t>User Comparison</a:t>
            </a:r>
            <a:endParaRPr sz="1600" dirty="0">
              <a:solidFill>
                <a:srgbClr val="000000"/>
              </a:solidFill>
              <a:latin typeface="Roboto"/>
              <a:ea typeface="Roboto"/>
              <a:cs typeface="Roboto"/>
              <a:sym typeface="Roboto"/>
            </a:endParaRPr>
          </a:p>
          <a:p>
            <a:pPr algn="r">
              <a:lnSpc>
                <a:spcPct val="115000"/>
              </a:lnSpc>
              <a:spcBef>
                <a:spcPts val="2133"/>
              </a:spcBef>
              <a:spcAft>
                <a:spcPts val="2133"/>
              </a:spcAft>
            </a:pPr>
            <a:endParaRPr sz="1600" dirty="0">
              <a:latin typeface="Roboto"/>
              <a:ea typeface="Roboto"/>
              <a:cs typeface="Roboto"/>
              <a:sym typeface="Roboto"/>
            </a:endParaRPr>
          </a:p>
        </p:txBody>
      </p:sp>
      <p:sp>
        <p:nvSpPr>
          <p:cNvPr id="403" name="Google Shape;403;p36"/>
          <p:cNvSpPr txBox="1"/>
          <p:nvPr/>
        </p:nvSpPr>
        <p:spPr>
          <a:xfrm>
            <a:off x="8731502" y="5145133"/>
            <a:ext cx="2385600" cy="755600"/>
          </a:xfrm>
          <a:prstGeom prst="rect">
            <a:avLst/>
          </a:prstGeom>
          <a:noFill/>
          <a:ln>
            <a:noFill/>
          </a:ln>
        </p:spPr>
        <p:txBody>
          <a:bodyPr spcFirstLastPara="1" wrap="square" lIns="121900" tIns="121900" rIns="121900" bIns="121900" anchor="t" anchorCtr="0">
            <a:noAutofit/>
          </a:bodyPr>
          <a:lstStyle/>
          <a:p>
            <a:pPr algn="r">
              <a:lnSpc>
                <a:spcPct val="115000"/>
              </a:lnSpc>
            </a:pPr>
            <a:r>
              <a:rPr lang="en-CA" sz="1600" dirty="0">
                <a:latin typeface="Roboto"/>
                <a:ea typeface="Roboto"/>
                <a:cs typeface="Roboto"/>
                <a:sym typeface="Roboto"/>
              </a:rPr>
              <a:t>Client Activity Tracking</a:t>
            </a:r>
            <a:endParaRPr sz="1600" dirty="0">
              <a:solidFill>
                <a:srgbClr val="000000"/>
              </a:solidFill>
              <a:latin typeface="Roboto"/>
              <a:ea typeface="Roboto"/>
              <a:cs typeface="Roboto"/>
              <a:sym typeface="Roboto"/>
            </a:endParaRPr>
          </a:p>
          <a:p>
            <a:pPr algn="r">
              <a:lnSpc>
                <a:spcPct val="115000"/>
              </a:lnSpc>
              <a:spcBef>
                <a:spcPts val="2133"/>
              </a:spcBef>
            </a:pPr>
            <a:endParaRPr sz="1600" dirty="0">
              <a:solidFill>
                <a:srgbClr val="000000"/>
              </a:solidFill>
              <a:latin typeface="Roboto"/>
              <a:ea typeface="Roboto"/>
              <a:cs typeface="Roboto"/>
              <a:sym typeface="Roboto"/>
            </a:endParaRPr>
          </a:p>
          <a:p>
            <a:pPr algn="r">
              <a:lnSpc>
                <a:spcPct val="115000"/>
              </a:lnSpc>
              <a:spcBef>
                <a:spcPts val="2133"/>
              </a:spcBef>
              <a:spcAft>
                <a:spcPts val="2133"/>
              </a:spcAft>
            </a:pPr>
            <a:endParaRPr sz="1600" dirty="0">
              <a:latin typeface="Roboto"/>
              <a:ea typeface="Roboto"/>
              <a:cs typeface="Roboto"/>
              <a:sym typeface="Roboto"/>
            </a:endParaRPr>
          </a:p>
        </p:txBody>
      </p:sp>
      <p:sp>
        <p:nvSpPr>
          <p:cNvPr id="64" name="Title 3">
            <a:extLst>
              <a:ext uri="{FF2B5EF4-FFF2-40B4-BE49-F238E27FC236}">
                <a16:creationId xmlns:a16="http://schemas.microsoft.com/office/drawing/2014/main" id="{439FC544-9E8C-6F40-94D1-19697E91786B}"/>
              </a:ext>
            </a:extLst>
          </p:cNvPr>
          <p:cNvSpPr txBox="1">
            <a:spLocks/>
          </p:cNvSpPr>
          <p:nvPr/>
        </p:nvSpPr>
        <p:spPr>
          <a:xfrm>
            <a:off x="2742043" y="238944"/>
            <a:ext cx="6280771" cy="435707"/>
          </a:xfrm>
          <a:prstGeom prst="rect">
            <a:avLst/>
          </a:prstGeom>
          <a:noFill/>
          <a:ln>
            <a:noFill/>
          </a:ln>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800"/>
              <a:buFont typeface="Fira Sans Extra Condensed Medium"/>
              <a:buNone/>
              <a:defRPr sz="3467" b="0" i="0" u="none" strike="noStrike" cap="none">
                <a:solidFill>
                  <a:schemeClr val="dk1"/>
                </a:solidFill>
                <a:latin typeface="Fira Sans Extra Condensed Medium"/>
                <a:ea typeface="Fira Sans Extra Condensed Medium"/>
                <a:cs typeface="Fira Sans Extra Condensed Medium"/>
                <a:sym typeface="Fira Sans Extra Condensed Medium"/>
              </a:defRPr>
            </a:lvl1pPr>
            <a:lvl2pPr marR="0" lvl="1"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2pPr>
            <a:lvl3pPr marR="0" lvl="2"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3pPr>
            <a:lvl4pPr marR="0" lvl="3"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4pPr>
            <a:lvl5pPr marR="0" lvl="4"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5pPr>
            <a:lvl6pPr marR="0" lvl="5"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6pPr>
            <a:lvl7pPr marR="0" lvl="6"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7pPr>
            <a:lvl8pPr marR="0" lvl="7"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8pPr>
            <a:lvl9pPr marR="0" lvl="8"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9pPr>
          </a:lstStyle>
          <a:p>
            <a:r>
              <a:rPr lang="es-ES" sz="3200" kern="0" dirty="0">
                <a:solidFill>
                  <a:schemeClr val="tx1"/>
                </a:solidFill>
                <a:latin typeface="Roboto" panose="02000000000000000000" pitchFamily="2" charset="0"/>
                <a:ea typeface="Roboto" panose="02000000000000000000" pitchFamily="2" charset="0"/>
              </a:rPr>
              <a:t>Rep and Manager </a:t>
            </a:r>
            <a:r>
              <a:rPr lang="en-CA" sz="3200" kern="0" dirty="0">
                <a:solidFill>
                  <a:srgbClr val="7CAA3D"/>
                </a:solidFill>
                <a:latin typeface="Roboto" panose="02000000000000000000" pitchFamily="2" charset="0"/>
                <a:ea typeface="Roboto" panose="02000000000000000000" pitchFamily="2" charset="0"/>
              </a:rPr>
              <a:t>In Concert</a:t>
            </a:r>
          </a:p>
        </p:txBody>
      </p:sp>
      <p:cxnSp>
        <p:nvCxnSpPr>
          <p:cNvPr id="65" name="Straight Connector 64">
            <a:extLst>
              <a:ext uri="{FF2B5EF4-FFF2-40B4-BE49-F238E27FC236}">
                <a16:creationId xmlns:a16="http://schemas.microsoft.com/office/drawing/2014/main" id="{BEB3B8E8-D2A0-9749-99DF-AD41898AD416}"/>
              </a:ext>
            </a:extLst>
          </p:cNvPr>
          <p:cNvCxnSpPr>
            <a:cxnSpLocks/>
          </p:cNvCxnSpPr>
          <p:nvPr/>
        </p:nvCxnSpPr>
        <p:spPr>
          <a:xfrm flipH="1">
            <a:off x="945264" y="806661"/>
            <a:ext cx="102843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Title 3">
            <a:extLst>
              <a:ext uri="{FF2B5EF4-FFF2-40B4-BE49-F238E27FC236}">
                <a16:creationId xmlns:a16="http://schemas.microsoft.com/office/drawing/2014/main" id="{A122764B-A6D4-0D45-A4F3-1C8FFE6F0D49}"/>
              </a:ext>
            </a:extLst>
          </p:cNvPr>
          <p:cNvSpPr txBox="1">
            <a:spLocks/>
          </p:cNvSpPr>
          <p:nvPr/>
        </p:nvSpPr>
        <p:spPr>
          <a:xfrm>
            <a:off x="2053625" y="1544767"/>
            <a:ext cx="2031753" cy="435707"/>
          </a:xfrm>
          <a:prstGeom prst="rect">
            <a:avLst/>
          </a:prstGeom>
          <a:noFill/>
          <a:ln>
            <a:noFill/>
          </a:ln>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800"/>
              <a:buFont typeface="Fira Sans Extra Condensed Medium"/>
              <a:buNone/>
              <a:defRPr sz="3467" b="0" i="0" u="none" strike="noStrike" cap="none">
                <a:solidFill>
                  <a:schemeClr val="dk1"/>
                </a:solidFill>
                <a:latin typeface="Fira Sans Extra Condensed Medium"/>
                <a:ea typeface="Fira Sans Extra Condensed Medium"/>
                <a:cs typeface="Fira Sans Extra Condensed Medium"/>
                <a:sym typeface="Fira Sans Extra Condensed Medium"/>
              </a:defRPr>
            </a:lvl1pPr>
            <a:lvl2pPr marR="0" lvl="1"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2pPr>
            <a:lvl3pPr marR="0" lvl="2"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3pPr>
            <a:lvl4pPr marR="0" lvl="3"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4pPr>
            <a:lvl5pPr marR="0" lvl="4"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5pPr>
            <a:lvl6pPr marR="0" lvl="5"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6pPr>
            <a:lvl7pPr marR="0" lvl="6"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7pPr>
            <a:lvl8pPr marR="0" lvl="7"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8pPr>
            <a:lvl9pPr marR="0" lvl="8"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9pPr>
          </a:lstStyle>
          <a:p>
            <a:r>
              <a:rPr lang="en-CA" sz="3200" kern="0" dirty="0">
                <a:solidFill>
                  <a:srgbClr val="7CAA3D"/>
                </a:solidFill>
                <a:latin typeface="Roboto" panose="02000000000000000000" pitchFamily="2" charset="0"/>
                <a:ea typeface="Roboto" panose="02000000000000000000" pitchFamily="2" charset="0"/>
              </a:rPr>
              <a:t>Rep Level</a:t>
            </a:r>
          </a:p>
        </p:txBody>
      </p:sp>
      <p:sp>
        <p:nvSpPr>
          <p:cNvPr id="67" name="Title 3">
            <a:extLst>
              <a:ext uri="{FF2B5EF4-FFF2-40B4-BE49-F238E27FC236}">
                <a16:creationId xmlns:a16="http://schemas.microsoft.com/office/drawing/2014/main" id="{0C0DD732-F9A8-2A4A-9E06-3505635615DE}"/>
              </a:ext>
            </a:extLst>
          </p:cNvPr>
          <p:cNvSpPr txBox="1">
            <a:spLocks/>
          </p:cNvSpPr>
          <p:nvPr/>
        </p:nvSpPr>
        <p:spPr>
          <a:xfrm>
            <a:off x="7186817" y="1548664"/>
            <a:ext cx="3089369" cy="435707"/>
          </a:xfrm>
          <a:prstGeom prst="rect">
            <a:avLst/>
          </a:prstGeom>
          <a:noFill/>
          <a:ln>
            <a:noFill/>
          </a:ln>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800"/>
              <a:buFont typeface="Fira Sans Extra Condensed Medium"/>
              <a:buNone/>
              <a:defRPr sz="3467" b="0" i="0" u="none" strike="noStrike" cap="none">
                <a:solidFill>
                  <a:schemeClr val="dk1"/>
                </a:solidFill>
                <a:latin typeface="Fira Sans Extra Condensed Medium"/>
                <a:ea typeface="Fira Sans Extra Condensed Medium"/>
                <a:cs typeface="Fira Sans Extra Condensed Medium"/>
                <a:sym typeface="Fira Sans Extra Condensed Medium"/>
              </a:defRPr>
            </a:lvl1pPr>
            <a:lvl2pPr marR="0" lvl="1"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2pPr>
            <a:lvl3pPr marR="0" lvl="2"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3pPr>
            <a:lvl4pPr marR="0" lvl="3"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4pPr>
            <a:lvl5pPr marR="0" lvl="4"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5pPr>
            <a:lvl6pPr marR="0" lvl="5"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6pPr>
            <a:lvl7pPr marR="0" lvl="6"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7pPr>
            <a:lvl8pPr marR="0" lvl="7"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8pPr>
            <a:lvl9pPr marR="0" lvl="8"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9pPr>
          </a:lstStyle>
          <a:p>
            <a:r>
              <a:rPr lang="en-CA" sz="3200" kern="0" dirty="0">
                <a:solidFill>
                  <a:srgbClr val="D786A3"/>
                </a:solidFill>
                <a:latin typeface="Roboto" panose="02000000000000000000" pitchFamily="2" charset="0"/>
                <a:ea typeface="Roboto" panose="02000000000000000000" pitchFamily="2" charset="0"/>
              </a:rPr>
              <a:t>Manager Level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3" name="Google Shape;543;p29"/>
          <p:cNvSpPr/>
          <p:nvPr/>
        </p:nvSpPr>
        <p:spPr>
          <a:xfrm rot="10800000">
            <a:off x="1237336" y="1349922"/>
            <a:ext cx="1368832" cy="1004425"/>
          </a:xfrm>
          <a:custGeom>
            <a:avLst/>
            <a:gdLst/>
            <a:ahLst/>
            <a:cxnLst/>
            <a:rect l="l" t="t" r="r" b="b"/>
            <a:pathLst>
              <a:path w="33868" h="24965" extrusionOk="0">
                <a:moveTo>
                  <a:pt x="20556" y="0"/>
                </a:moveTo>
                <a:cubicBezTo>
                  <a:pt x="19792" y="0"/>
                  <a:pt x="19022" y="70"/>
                  <a:pt x="18254" y="212"/>
                </a:cubicBezTo>
                <a:cubicBezTo>
                  <a:pt x="13618" y="1099"/>
                  <a:pt x="9848" y="4537"/>
                  <a:pt x="8584" y="9106"/>
                </a:cubicBezTo>
                <a:lnTo>
                  <a:pt x="0" y="12477"/>
                </a:lnTo>
                <a:lnTo>
                  <a:pt x="8584" y="15849"/>
                </a:lnTo>
                <a:cubicBezTo>
                  <a:pt x="10114" y="21238"/>
                  <a:pt x="15016" y="24942"/>
                  <a:pt x="20605" y="24964"/>
                </a:cubicBezTo>
                <a:cubicBezTo>
                  <a:pt x="25329" y="24942"/>
                  <a:pt x="29654" y="22259"/>
                  <a:pt x="31761" y="18022"/>
                </a:cubicBezTo>
                <a:cubicBezTo>
                  <a:pt x="33868" y="13786"/>
                  <a:pt x="33380" y="8707"/>
                  <a:pt x="30519" y="4936"/>
                </a:cubicBezTo>
                <a:cubicBezTo>
                  <a:pt x="28129" y="1788"/>
                  <a:pt x="24425" y="0"/>
                  <a:pt x="20556" y="0"/>
                </a:cubicBezTo>
                <a:close/>
              </a:path>
            </a:pathLst>
          </a:custGeom>
          <a:solidFill>
            <a:schemeClr val="accent1"/>
          </a:solidFill>
          <a:ln>
            <a:noFill/>
          </a:ln>
        </p:spPr>
        <p:txBody>
          <a:bodyPr spcFirstLastPara="1" wrap="square" lIns="121900" tIns="121900" rIns="121900" bIns="121900" anchor="ctr" anchorCtr="0">
            <a:noAutofit/>
          </a:bodyPr>
          <a:lstStyle/>
          <a:p>
            <a:endParaRPr sz="2400"/>
          </a:p>
        </p:txBody>
      </p:sp>
      <p:sp>
        <p:nvSpPr>
          <p:cNvPr id="544" name="Google Shape;544;p29"/>
          <p:cNvSpPr/>
          <p:nvPr/>
        </p:nvSpPr>
        <p:spPr>
          <a:xfrm>
            <a:off x="773100" y="1768353"/>
            <a:ext cx="197072" cy="167561"/>
          </a:xfrm>
          <a:custGeom>
            <a:avLst/>
            <a:gdLst/>
            <a:ahLst/>
            <a:cxnLst/>
            <a:rect l="l" t="t" r="r" b="b"/>
            <a:pathLst>
              <a:path w="5834" h="4983" extrusionOk="0">
                <a:moveTo>
                  <a:pt x="3327" y="0"/>
                </a:moveTo>
                <a:cubicBezTo>
                  <a:pt x="1109" y="0"/>
                  <a:pt x="0" y="2684"/>
                  <a:pt x="1575" y="4259"/>
                </a:cubicBezTo>
                <a:cubicBezTo>
                  <a:pt x="2082" y="4759"/>
                  <a:pt x="2704" y="4983"/>
                  <a:pt x="3314" y="4983"/>
                </a:cubicBezTo>
                <a:cubicBezTo>
                  <a:pt x="4599" y="4983"/>
                  <a:pt x="5833" y="3988"/>
                  <a:pt x="5833" y="2484"/>
                </a:cubicBezTo>
                <a:cubicBezTo>
                  <a:pt x="5833" y="1109"/>
                  <a:pt x="4702" y="0"/>
                  <a:pt x="3327" y="0"/>
                </a:cubicBezTo>
                <a:close/>
              </a:path>
            </a:pathLst>
          </a:custGeom>
          <a:solidFill>
            <a:schemeClr val="accent1"/>
          </a:solidFill>
          <a:ln w="1905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545" name="Google Shape;545;p29"/>
          <p:cNvSpPr/>
          <p:nvPr/>
        </p:nvSpPr>
        <p:spPr>
          <a:xfrm rot="10800000">
            <a:off x="1243085" y="2705068"/>
            <a:ext cx="1357335" cy="999288"/>
          </a:xfrm>
          <a:custGeom>
            <a:avLst/>
            <a:gdLst/>
            <a:ahLst/>
            <a:cxnLst/>
            <a:rect l="l" t="t" r="r" b="b"/>
            <a:pathLst>
              <a:path w="33891" h="24951" extrusionOk="0">
                <a:moveTo>
                  <a:pt x="20616" y="1"/>
                </a:moveTo>
                <a:cubicBezTo>
                  <a:pt x="19847" y="1"/>
                  <a:pt x="19071" y="73"/>
                  <a:pt x="18299" y="221"/>
                </a:cubicBezTo>
                <a:cubicBezTo>
                  <a:pt x="13641" y="1108"/>
                  <a:pt x="9871" y="4546"/>
                  <a:pt x="8606" y="9092"/>
                </a:cubicBezTo>
                <a:lnTo>
                  <a:pt x="1" y="12464"/>
                </a:lnTo>
                <a:lnTo>
                  <a:pt x="8606" y="15857"/>
                </a:lnTo>
                <a:cubicBezTo>
                  <a:pt x="10115" y="21225"/>
                  <a:pt x="15016" y="24951"/>
                  <a:pt x="20605" y="24951"/>
                </a:cubicBezTo>
                <a:cubicBezTo>
                  <a:pt x="25329" y="24951"/>
                  <a:pt x="29677" y="22267"/>
                  <a:pt x="31784" y="18031"/>
                </a:cubicBezTo>
                <a:cubicBezTo>
                  <a:pt x="33891" y="13794"/>
                  <a:pt x="33403" y="8715"/>
                  <a:pt x="30542" y="4945"/>
                </a:cubicBezTo>
                <a:cubicBezTo>
                  <a:pt x="28157" y="1803"/>
                  <a:pt x="24464" y="1"/>
                  <a:pt x="20616"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546" name="Google Shape;546;p29"/>
          <p:cNvSpPr/>
          <p:nvPr/>
        </p:nvSpPr>
        <p:spPr>
          <a:xfrm>
            <a:off x="763109" y="3121146"/>
            <a:ext cx="195284" cy="167132"/>
          </a:xfrm>
          <a:custGeom>
            <a:avLst/>
            <a:gdLst/>
            <a:ahLst/>
            <a:cxnLst/>
            <a:rect l="l" t="t" r="r" b="b"/>
            <a:pathLst>
              <a:path w="5834" h="4993" extrusionOk="0">
                <a:moveTo>
                  <a:pt x="3328" y="1"/>
                </a:moveTo>
                <a:cubicBezTo>
                  <a:pt x="1110" y="1"/>
                  <a:pt x="1" y="2684"/>
                  <a:pt x="1553" y="4259"/>
                </a:cubicBezTo>
                <a:cubicBezTo>
                  <a:pt x="2060" y="4766"/>
                  <a:pt x="2685" y="4993"/>
                  <a:pt x="3298" y="4993"/>
                </a:cubicBezTo>
                <a:cubicBezTo>
                  <a:pt x="4590" y="4993"/>
                  <a:pt x="5834" y="3988"/>
                  <a:pt x="5834" y="2485"/>
                </a:cubicBezTo>
                <a:cubicBezTo>
                  <a:pt x="5834" y="1110"/>
                  <a:pt x="4703" y="1"/>
                  <a:pt x="3328" y="1"/>
                </a:cubicBezTo>
                <a:close/>
              </a:path>
            </a:pathLst>
          </a:custGeom>
          <a:solidFill>
            <a:schemeClr val="accent2"/>
          </a:solidFill>
          <a:ln w="1905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547" name="Google Shape;547;p29"/>
          <p:cNvSpPr/>
          <p:nvPr/>
        </p:nvSpPr>
        <p:spPr>
          <a:xfrm rot="10800000">
            <a:off x="1254918" y="4058146"/>
            <a:ext cx="1355437" cy="998289"/>
          </a:xfrm>
          <a:custGeom>
            <a:avLst/>
            <a:gdLst/>
            <a:ahLst/>
            <a:cxnLst/>
            <a:rect l="l" t="t" r="r" b="b"/>
            <a:pathLst>
              <a:path w="33869" h="24951" extrusionOk="0">
                <a:moveTo>
                  <a:pt x="20594" y="1"/>
                </a:moveTo>
                <a:cubicBezTo>
                  <a:pt x="19825" y="1"/>
                  <a:pt x="19049" y="73"/>
                  <a:pt x="18277" y="221"/>
                </a:cubicBezTo>
                <a:cubicBezTo>
                  <a:pt x="13619" y="1086"/>
                  <a:pt x="9871" y="4523"/>
                  <a:pt x="8584" y="9092"/>
                </a:cubicBezTo>
                <a:lnTo>
                  <a:pt x="1" y="12464"/>
                </a:lnTo>
                <a:lnTo>
                  <a:pt x="8584" y="15835"/>
                </a:lnTo>
                <a:cubicBezTo>
                  <a:pt x="10092" y="21224"/>
                  <a:pt x="14994" y="24950"/>
                  <a:pt x="20605" y="24950"/>
                </a:cubicBezTo>
                <a:cubicBezTo>
                  <a:pt x="25330" y="24950"/>
                  <a:pt x="29654" y="22267"/>
                  <a:pt x="31761" y="18008"/>
                </a:cubicBezTo>
                <a:cubicBezTo>
                  <a:pt x="33869" y="13772"/>
                  <a:pt x="33381" y="8715"/>
                  <a:pt x="30519" y="4945"/>
                </a:cubicBezTo>
                <a:cubicBezTo>
                  <a:pt x="28135" y="1803"/>
                  <a:pt x="24442" y="1"/>
                  <a:pt x="20594"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548" name="Google Shape;548;p29"/>
          <p:cNvSpPr/>
          <p:nvPr/>
        </p:nvSpPr>
        <p:spPr>
          <a:xfrm>
            <a:off x="763186" y="4473975"/>
            <a:ext cx="195128" cy="166632"/>
          </a:xfrm>
          <a:custGeom>
            <a:avLst/>
            <a:gdLst/>
            <a:ahLst/>
            <a:cxnLst/>
            <a:rect l="l" t="t" r="r" b="b"/>
            <a:pathLst>
              <a:path w="5834" h="4983" extrusionOk="0">
                <a:moveTo>
                  <a:pt x="3350" y="0"/>
                </a:moveTo>
                <a:cubicBezTo>
                  <a:pt x="1110" y="0"/>
                  <a:pt x="1" y="2684"/>
                  <a:pt x="1575" y="4259"/>
                </a:cubicBezTo>
                <a:cubicBezTo>
                  <a:pt x="2082" y="4759"/>
                  <a:pt x="2704" y="4983"/>
                  <a:pt x="3314" y="4983"/>
                </a:cubicBezTo>
                <a:cubicBezTo>
                  <a:pt x="4600" y="4983"/>
                  <a:pt x="5834" y="3989"/>
                  <a:pt x="5834" y="2485"/>
                </a:cubicBezTo>
                <a:cubicBezTo>
                  <a:pt x="5834" y="1109"/>
                  <a:pt x="4725" y="0"/>
                  <a:pt x="3350" y="0"/>
                </a:cubicBezTo>
                <a:close/>
              </a:path>
            </a:pathLst>
          </a:custGeom>
          <a:solidFill>
            <a:schemeClr val="accent3"/>
          </a:solidFill>
          <a:ln w="1905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549" name="Google Shape;549;p29"/>
          <p:cNvSpPr/>
          <p:nvPr/>
        </p:nvSpPr>
        <p:spPr>
          <a:xfrm rot="10800000">
            <a:off x="1232726" y="5410652"/>
            <a:ext cx="1356277" cy="998433"/>
          </a:xfrm>
          <a:custGeom>
            <a:avLst/>
            <a:gdLst/>
            <a:ahLst/>
            <a:cxnLst/>
            <a:rect l="l" t="t" r="r" b="b"/>
            <a:pathLst>
              <a:path w="33890" h="24965" extrusionOk="0">
                <a:moveTo>
                  <a:pt x="20578" y="0"/>
                </a:moveTo>
                <a:cubicBezTo>
                  <a:pt x="19814" y="0"/>
                  <a:pt x="19044" y="70"/>
                  <a:pt x="18276" y="212"/>
                </a:cubicBezTo>
                <a:cubicBezTo>
                  <a:pt x="13618" y="1099"/>
                  <a:pt x="9870" y="4537"/>
                  <a:pt x="8606" y="9106"/>
                </a:cubicBezTo>
                <a:lnTo>
                  <a:pt x="0" y="12477"/>
                </a:lnTo>
                <a:lnTo>
                  <a:pt x="8606" y="15849"/>
                </a:lnTo>
                <a:cubicBezTo>
                  <a:pt x="10114" y="21238"/>
                  <a:pt x="15015" y="24942"/>
                  <a:pt x="20605" y="24964"/>
                </a:cubicBezTo>
                <a:cubicBezTo>
                  <a:pt x="25351" y="24964"/>
                  <a:pt x="29676" y="22281"/>
                  <a:pt x="31783" y="18022"/>
                </a:cubicBezTo>
                <a:cubicBezTo>
                  <a:pt x="33890" y="13786"/>
                  <a:pt x="33402" y="8729"/>
                  <a:pt x="30541" y="4936"/>
                </a:cubicBezTo>
                <a:cubicBezTo>
                  <a:pt x="28151" y="1788"/>
                  <a:pt x="24447" y="0"/>
                  <a:pt x="20578" y="0"/>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550" name="Google Shape;550;p29"/>
          <p:cNvSpPr/>
          <p:nvPr/>
        </p:nvSpPr>
        <p:spPr>
          <a:xfrm>
            <a:off x="763186" y="5826333"/>
            <a:ext cx="195128" cy="167067"/>
          </a:xfrm>
          <a:custGeom>
            <a:avLst/>
            <a:gdLst/>
            <a:ahLst/>
            <a:cxnLst/>
            <a:rect l="l" t="t" r="r" b="b"/>
            <a:pathLst>
              <a:path w="5834" h="4998" extrusionOk="0">
                <a:moveTo>
                  <a:pt x="3327" y="0"/>
                </a:moveTo>
                <a:cubicBezTo>
                  <a:pt x="1109" y="0"/>
                  <a:pt x="0" y="2684"/>
                  <a:pt x="1575" y="4259"/>
                </a:cubicBezTo>
                <a:cubicBezTo>
                  <a:pt x="2078" y="4769"/>
                  <a:pt x="2703" y="4998"/>
                  <a:pt x="3317" y="4998"/>
                </a:cubicBezTo>
                <a:cubicBezTo>
                  <a:pt x="4598" y="4998"/>
                  <a:pt x="5833" y="4005"/>
                  <a:pt x="5833" y="2506"/>
                </a:cubicBezTo>
                <a:cubicBezTo>
                  <a:pt x="5833" y="1109"/>
                  <a:pt x="4702" y="0"/>
                  <a:pt x="3327" y="0"/>
                </a:cubicBezTo>
                <a:close/>
              </a:path>
            </a:pathLst>
          </a:custGeom>
          <a:solidFill>
            <a:schemeClr val="accent4"/>
          </a:solidFill>
          <a:ln w="1905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551" name="Google Shape;551;p29"/>
          <p:cNvSpPr txBox="1"/>
          <p:nvPr/>
        </p:nvSpPr>
        <p:spPr>
          <a:xfrm>
            <a:off x="3556908" y="1651347"/>
            <a:ext cx="7063200" cy="769600"/>
          </a:xfrm>
          <a:prstGeom prst="rect">
            <a:avLst/>
          </a:prstGeom>
          <a:noFill/>
          <a:ln>
            <a:noFill/>
          </a:ln>
        </p:spPr>
        <p:txBody>
          <a:bodyPr spcFirstLastPara="1" wrap="square" lIns="121900" tIns="121900" rIns="121900" bIns="121900" anchor="t" anchorCtr="0">
            <a:noAutofit/>
          </a:bodyPr>
          <a:lstStyle/>
          <a:p>
            <a:pPr algn="r"/>
            <a:r>
              <a:rPr lang="en-CA" sz="1600" dirty="0">
                <a:solidFill>
                  <a:srgbClr val="000000"/>
                </a:solidFill>
                <a:latin typeface="Roboto"/>
                <a:ea typeface="Roboto"/>
                <a:cs typeface="Roboto"/>
                <a:sym typeface="Roboto"/>
              </a:rPr>
              <a:t>Managing sellers, managing information, customer information, administration work, coaching their team.   </a:t>
            </a:r>
            <a:endParaRPr sz="1600" dirty="0">
              <a:solidFill>
                <a:srgbClr val="000000"/>
              </a:solidFill>
              <a:latin typeface="Roboto"/>
              <a:ea typeface="Roboto"/>
              <a:cs typeface="Roboto"/>
              <a:sym typeface="Roboto"/>
            </a:endParaRPr>
          </a:p>
        </p:txBody>
      </p:sp>
      <p:sp>
        <p:nvSpPr>
          <p:cNvPr id="552" name="Google Shape;552;p29"/>
          <p:cNvSpPr txBox="1"/>
          <p:nvPr/>
        </p:nvSpPr>
        <p:spPr>
          <a:xfrm>
            <a:off x="8469086" y="1261547"/>
            <a:ext cx="2151022" cy="425200"/>
          </a:xfrm>
          <a:prstGeom prst="rect">
            <a:avLst/>
          </a:prstGeom>
          <a:noFill/>
          <a:ln>
            <a:noFill/>
          </a:ln>
        </p:spPr>
        <p:txBody>
          <a:bodyPr spcFirstLastPara="1" wrap="square" lIns="121900" tIns="121900" rIns="121900" bIns="121900" anchor="ctr" anchorCtr="0">
            <a:noAutofit/>
          </a:bodyPr>
          <a:lstStyle/>
          <a:p>
            <a:pPr algn="r"/>
            <a:r>
              <a:rPr lang="en" sz="2400">
                <a:solidFill>
                  <a:schemeClr val="accent1"/>
                </a:solidFill>
                <a:latin typeface="Fira Sans Extra Condensed Medium"/>
                <a:ea typeface="Fira Sans Extra Condensed Medium"/>
                <a:cs typeface="Fira Sans Extra Condensed Medium"/>
                <a:sym typeface="Fira Sans Extra Condensed Medium"/>
              </a:rPr>
              <a:t>They’re Busy..</a:t>
            </a:r>
            <a:endParaRPr sz="2400">
              <a:solidFill>
                <a:schemeClr val="accent1"/>
              </a:solidFill>
              <a:latin typeface="Fira Sans Extra Condensed Medium"/>
              <a:ea typeface="Fira Sans Extra Condensed Medium"/>
              <a:cs typeface="Fira Sans Extra Condensed Medium"/>
              <a:sym typeface="Fira Sans Extra Condensed Medium"/>
            </a:endParaRPr>
          </a:p>
        </p:txBody>
      </p:sp>
      <p:sp>
        <p:nvSpPr>
          <p:cNvPr id="553" name="Google Shape;553;p29"/>
          <p:cNvSpPr txBox="1"/>
          <p:nvPr/>
        </p:nvSpPr>
        <p:spPr>
          <a:xfrm>
            <a:off x="3556908" y="3003926"/>
            <a:ext cx="7063200" cy="769600"/>
          </a:xfrm>
          <a:prstGeom prst="rect">
            <a:avLst/>
          </a:prstGeom>
          <a:noFill/>
          <a:ln>
            <a:noFill/>
          </a:ln>
        </p:spPr>
        <p:txBody>
          <a:bodyPr spcFirstLastPara="1" wrap="square" lIns="121900" tIns="121900" rIns="121900" bIns="121900" anchor="t" anchorCtr="0">
            <a:noAutofit/>
          </a:bodyPr>
          <a:lstStyle/>
          <a:p>
            <a:pPr algn="r"/>
            <a:r>
              <a:rPr lang="en" sz="1600">
                <a:solidFill>
                  <a:srgbClr val="000000"/>
                </a:solidFill>
                <a:latin typeface="Roboto"/>
                <a:ea typeface="Roboto"/>
                <a:cs typeface="Roboto"/>
                <a:sym typeface="Roboto"/>
              </a:rPr>
              <a:t>Which members of their team are performing?</a:t>
            </a:r>
            <a:endParaRPr sz="1600">
              <a:solidFill>
                <a:srgbClr val="000000"/>
              </a:solidFill>
              <a:latin typeface="Roboto"/>
              <a:ea typeface="Roboto"/>
              <a:cs typeface="Roboto"/>
              <a:sym typeface="Roboto"/>
            </a:endParaRPr>
          </a:p>
        </p:txBody>
      </p:sp>
      <p:sp>
        <p:nvSpPr>
          <p:cNvPr id="554" name="Google Shape;554;p29"/>
          <p:cNvSpPr txBox="1"/>
          <p:nvPr/>
        </p:nvSpPr>
        <p:spPr>
          <a:xfrm>
            <a:off x="5475514" y="2614125"/>
            <a:ext cx="5144595" cy="425200"/>
          </a:xfrm>
          <a:prstGeom prst="rect">
            <a:avLst/>
          </a:prstGeom>
          <a:noFill/>
          <a:ln>
            <a:noFill/>
          </a:ln>
        </p:spPr>
        <p:txBody>
          <a:bodyPr spcFirstLastPara="1" wrap="square" lIns="121900" tIns="121900" rIns="121900" bIns="121900" anchor="ctr" anchorCtr="0">
            <a:noAutofit/>
          </a:bodyPr>
          <a:lstStyle/>
          <a:p>
            <a:pPr algn="r"/>
            <a:r>
              <a:rPr lang="en-CA" sz="2400">
                <a:solidFill>
                  <a:schemeClr val="accent2"/>
                </a:solidFill>
                <a:latin typeface="Fira Sans Extra Condensed Medium"/>
                <a:ea typeface="Fira Sans Extra Condensed Medium"/>
                <a:cs typeface="Fira Sans Extra Condensed Medium"/>
                <a:sym typeface="Fira Sans Extra Condensed Medium"/>
              </a:rPr>
              <a:t>…They Need User Comparison Data</a:t>
            </a:r>
            <a:endParaRPr sz="2400">
              <a:solidFill>
                <a:schemeClr val="accent2"/>
              </a:solidFill>
              <a:latin typeface="Fira Sans Extra Condensed Medium"/>
              <a:ea typeface="Fira Sans Extra Condensed Medium"/>
              <a:cs typeface="Fira Sans Extra Condensed Medium"/>
              <a:sym typeface="Fira Sans Extra Condensed Medium"/>
            </a:endParaRPr>
          </a:p>
        </p:txBody>
      </p:sp>
      <p:sp>
        <p:nvSpPr>
          <p:cNvPr id="555" name="Google Shape;555;p29"/>
          <p:cNvSpPr txBox="1"/>
          <p:nvPr/>
        </p:nvSpPr>
        <p:spPr>
          <a:xfrm>
            <a:off x="3556908" y="4356505"/>
            <a:ext cx="7063200" cy="769600"/>
          </a:xfrm>
          <a:prstGeom prst="rect">
            <a:avLst/>
          </a:prstGeom>
          <a:noFill/>
          <a:ln>
            <a:noFill/>
          </a:ln>
        </p:spPr>
        <p:txBody>
          <a:bodyPr spcFirstLastPara="1" wrap="square" lIns="121900" tIns="121900" rIns="121900" bIns="121900" anchor="t" anchorCtr="0">
            <a:noAutofit/>
          </a:bodyPr>
          <a:lstStyle/>
          <a:p>
            <a:pPr algn="r"/>
            <a:r>
              <a:rPr lang="en" sz="1600">
                <a:latin typeface="Roboto"/>
                <a:ea typeface="Roboto"/>
                <a:cs typeface="Roboto"/>
                <a:sym typeface="Roboto"/>
              </a:rPr>
              <a:t>Which accounts are being neglected?</a:t>
            </a:r>
            <a:endParaRPr sz="1600">
              <a:solidFill>
                <a:srgbClr val="000000"/>
              </a:solidFill>
              <a:latin typeface="Roboto"/>
              <a:ea typeface="Roboto"/>
              <a:cs typeface="Roboto"/>
              <a:sym typeface="Roboto"/>
            </a:endParaRPr>
          </a:p>
        </p:txBody>
      </p:sp>
      <p:sp>
        <p:nvSpPr>
          <p:cNvPr id="556" name="Google Shape;556;p29"/>
          <p:cNvSpPr txBox="1"/>
          <p:nvPr/>
        </p:nvSpPr>
        <p:spPr>
          <a:xfrm>
            <a:off x="5148943" y="3966703"/>
            <a:ext cx="5471165" cy="425200"/>
          </a:xfrm>
          <a:prstGeom prst="rect">
            <a:avLst/>
          </a:prstGeom>
          <a:noFill/>
          <a:ln>
            <a:noFill/>
          </a:ln>
        </p:spPr>
        <p:txBody>
          <a:bodyPr spcFirstLastPara="1" wrap="square" lIns="121900" tIns="121900" rIns="121900" bIns="121900" anchor="ctr" anchorCtr="0">
            <a:noAutofit/>
          </a:bodyPr>
          <a:lstStyle/>
          <a:p>
            <a:pPr algn="r"/>
            <a:r>
              <a:rPr lang="en" sz="2400">
                <a:solidFill>
                  <a:schemeClr val="accent3"/>
                </a:solidFill>
                <a:latin typeface="Fira Sans Extra Condensed Medium"/>
                <a:ea typeface="Fira Sans Extra Condensed Medium"/>
                <a:cs typeface="Fira Sans Extra Condensed Medium"/>
                <a:sym typeface="Fira Sans Extra Condensed Medium"/>
              </a:rPr>
              <a:t>…They Need Account Comparison Data </a:t>
            </a:r>
            <a:endParaRPr sz="2400">
              <a:solidFill>
                <a:schemeClr val="accent3"/>
              </a:solidFill>
              <a:latin typeface="Fira Sans Extra Condensed Medium"/>
              <a:ea typeface="Fira Sans Extra Condensed Medium"/>
              <a:cs typeface="Fira Sans Extra Condensed Medium"/>
              <a:sym typeface="Fira Sans Extra Condensed Medium"/>
            </a:endParaRPr>
          </a:p>
        </p:txBody>
      </p:sp>
      <p:sp>
        <p:nvSpPr>
          <p:cNvPr id="557" name="Google Shape;557;p29"/>
          <p:cNvSpPr txBox="1"/>
          <p:nvPr/>
        </p:nvSpPr>
        <p:spPr>
          <a:xfrm>
            <a:off x="3556908" y="5709082"/>
            <a:ext cx="7063200" cy="769600"/>
          </a:xfrm>
          <a:prstGeom prst="rect">
            <a:avLst/>
          </a:prstGeom>
          <a:noFill/>
          <a:ln>
            <a:noFill/>
          </a:ln>
        </p:spPr>
        <p:txBody>
          <a:bodyPr spcFirstLastPara="1" wrap="square" lIns="121900" tIns="121900" rIns="121900" bIns="121900" anchor="t" anchorCtr="0">
            <a:noAutofit/>
          </a:bodyPr>
          <a:lstStyle/>
          <a:p>
            <a:pPr algn="r"/>
            <a:r>
              <a:rPr lang="en" sz="1600" dirty="0">
                <a:solidFill>
                  <a:srgbClr val="000000"/>
                </a:solidFill>
                <a:latin typeface="Roboto"/>
                <a:ea typeface="Roboto"/>
                <a:cs typeface="Roboto"/>
                <a:sym typeface="Roboto"/>
              </a:rPr>
              <a:t>They’re leaving the web app without the data that would most benefit them. </a:t>
            </a:r>
            <a:endParaRPr sz="1600" dirty="0">
              <a:solidFill>
                <a:srgbClr val="000000"/>
              </a:solidFill>
              <a:latin typeface="Roboto"/>
              <a:ea typeface="Roboto"/>
              <a:cs typeface="Roboto"/>
              <a:sym typeface="Roboto"/>
            </a:endParaRPr>
          </a:p>
        </p:txBody>
      </p:sp>
      <p:sp>
        <p:nvSpPr>
          <p:cNvPr id="558" name="Google Shape;558;p29"/>
          <p:cNvSpPr txBox="1"/>
          <p:nvPr/>
        </p:nvSpPr>
        <p:spPr>
          <a:xfrm>
            <a:off x="7456714" y="5319281"/>
            <a:ext cx="3163394" cy="425200"/>
          </a:xfrm>
          <a:prstGeom prst="rect">
            <a:avLst/>
          </a:prstGeom>
          <a:noFill/>
          <a:ln>
            <a:noFill/>
          </a:ln>
        </p:spPr>
        <p:txBody>
          <a:bodyPr spcFirstLastPara="1" wrap="square" lIns="121900" tIns="121900" rIns="121900" bIns="121900" anchor="ctr" anchorCtr="0">
            <a:noAutofit/>
          </a:bodyPr>
          <a:lstStyle/>
          <a:p>
            <a:pPr algn="r"/>
            <a:r>
              <a:rPr lang="en" sz="2400">
                <a:solidFill>
                  <a:schemeClr val="accent4"/>
                </a:solidFill>
                <a:latin typeface="Fira Sans Extra Condensed Medium"/>
                <a:ea typeface="Fira Sans Extra Condensed Medium"/>
                <a:cs typeface="Fira Sans Extra Condensed Medium"/>
                <a:sym typeface="Fira Sans Extra Condensed Medium"/>
              </a:rPr>
              <a:t>…Tracking users </a:t>
            </a:r>
            <a:r>
              <a:rPr lang="en-CA" sz="2400">
                <a:solidFill>
                  <a:schemeClr val="accent4"/>
                </a:solidFill>
                <a:latin typeface="Fira Sans Extra Condensed Medium"/>
                <a:ea typeface="Fira Sans Extra Condensed Medium"/>
                <a:cs typeface="Fira Sans Extra Condensed Medium"/>
                <a:sym typeface="Fira Sans Extra Condensed Medium"/>
              </a:rPr>
              <a:t>I</a:t>
            </a:r>
            <a:r>
              <a:rPr lang="en" sz="2400">
                <a:solidFill>
                  <a:schemeClr val="accent4"/>
                </a:solidFill>
                <a:latin typeface="Fira Sans Extra Condensed Medium"/>
                <a:ea typeface="Fira Sans Extra Condensed Medium"/>
                <a:cs typeface="Fira Sans Extra Condensed Medium"/>
                <a:sym typeface="Fira Sans Extra Condensed Medium"/>
              </a:rPr>
              <a:t>s hard</a:t>
            </a:r>
            <a:endParaRPr sz="2400">
              <a:solidFill>
                <a:schemeClr val="accent4"/>
              </a:solidFill>
              <a:latin typeface="Fira Sans Extra Condensed Medium"/>
              <a:ea typeface="Fira Sans Extra Condensed Medium"/>
              <a:cs typeface="Fira Sans Extra Condensed Medium"/>
              <a:sym typeface="Fira Sans Extra Condensed Medium"/>
            </a:endParaRPr>
          </a:p>
        </p:txBody>
      </p:sp>
      <p:grpSp>
        <p:nvGrpSpPr>
          <p:cNvPr id="559" name="Google Shape;559;p29"/>
          <p:cNvGrpSpPr/>
          <p:nvPr/>
        </p:nvGrpSpPr>
        <p:grpSpPr>
          <a:xfrm flipH="1">
            <a:off x="1554030" y="1625367"/>
            <a:ext cx="474188" cy="453535"/>
            <a:chOff x="5049750" y="832600"/>
            <a:chExt cx="505100" cy="483100"/>
          </a:xfrm>
        </p:grpSpPr>
        <p:sp>
          <p:nvSpPr>
            <p:cNvPr id="560" name="Google Shape;560;p29"/>
            <p:cNvSpPr/>
            <p:nvPr/>
          </p:nvSpPr>
          <p:spPr>
            <a:xfrm>
              <a:off x="5049750" y="832600"/>
              <a:ext cx="505100" cy="483100"/>
            </a:xfrm>
            <a:custGeom>
              <a:avLst/>
              <a:gdLst/>
              <a:ahLst/>
              <a:cxnLst/>
              <a:rect l="l" t="t" r="r" b="b"/>
              <a:pathLst>
                <a:path w="20204" h="19324" extrusionOk="0">
                  <a:moveTo>
                    <a:pt x="12136" y="1129"/>
                  </a:moveTo>
                  <a:cubicBezTo>
                    <a:pt x="13730" y="1129"/>
                    <a:pt x="15325" y="1737"/>
                    <a:pt x="16538" y="2952"/>
                  </a:cubicBezTo>
                  <a:cubicBezTo>
                    <a:pt x="18969" y="5383"/>
                    <a:pt x="18969" y="9323"/>
                    <a:pt x="16538" y="11757"/>
                  </a:cubicBezTo>
                  <a:cubicBezTo>
                    <a:pt x="15341" y="12950"/>
                    <a:pt x="13747" y="13579"/>
                    <a:pt x="12129" y="13579"/>
                  </a:cubicBezTo>
                  <a:cubicBezTo>
                    <a:pt x="11233" y="13579"/>
                    <a:pt x="10329" y="13386"/>
                    <a:pt x="9482" y="12989"/>
                  </a:cubicBezTo>
                  <a:cubicBezTo>
                    <a:pt x="9461" y="12980"/>
                    <a:pt x="9440" y="12968"/>
                    <a:pt x="9419" y="12959"/>
                  </a:cubicBezTo>
                  <a:cubicBezTo>
                    <a:pt x="8794" y="12657"/>
                    <a:pt x="8223" y="12249"/>
                    <a:pt x="7734" y="11757"/>
                  </a:cubicBezTo>
                  <a:cubicBezTo>
                    <a:pt x="5306" y="9329"/>
                    <a:pt x="5306" y="5380"/>
                    <a:pt x="7734" y="2952"/>
                  </a:cubicBezTo>
                  <a:cubicBezTo>
                    <a:pt x="8948" y="1737"/>
                    <a:pt x="10542" y="1129"/>
                    <a:pt x="12136" y="1129"/>
                  </a:cubicBezTo>
                  <a:close/>
                  <a:moveTo>
                    <a:pt x="5871" y="11216"/>
                  </a:moveTo>
                  <a:cubicBezTo>
                    <a:pt x="6475" y="12195"/>
                    <a:pt x="7296" y="13016"/>
                    <a:pt x="8271" y="13620"/>
                  </a:cubicBezTo>
                  <a:lnTo>
                    <a:pt x="7734" y="14160"/>
                  </a:lnTo>
                  <a:cubicBezTo>
                    <a:pt x="7622" y="14271"/>
                    <a:pt x="7477" y="14326"/>
                    <a:pt x="7332" y="14326"/>
                  </a:cubicBezTo>
                  <a:cubicBezTo>
                    <a:pt x="7188" y="14326"/>
                    <a:pt x="7044" y="14271"/>
                    <a:pt x="6934" y="14160"/>
                  </a:cubicBezTo>
                  <a:lnTo>
                    <a:pt x="5330" y="12557"/>
                  </a:lnTo>
                  <a:cubicBezTo>
                    <a:pt x="5110" y="12337"/>
                    <a:pt x="5110" y="11977"/>
                    <a:pt x="5330" y="11757"/>
                  </a:cubicBezTo>
                  <a:lnTo>
                    <a:pt x="5871" y="11216"/>
                  </a:lnTo>
                  <a:close/>
                  <a:moveTo>
                    <a:pt x="4932" y="13762"/>
                  </a:moveTo>
                  <a:lnTo>
                    <a:pt x="5732" y="14562"/>
                  </a:lnTo>
                  <a:lnTo>
                    <a:pt x="4932" y="15362"/>
                  </a:lnTo>
                  <a:lnTo>
                    <a:pt x="4131" y="14562"/>
                  </a:lnTo>
                  <a:lnTo>
                    <a:pt x="4932" y="13762"/>
                  </a:lnTo>
                  <a:close/>
                  <a:moveTo>
                    <a:pt x="3328" y="15362"/>
                  </a:moveTo>
                  <a:lnTo>
                    <a:pt x="4128" y="16162"/>
                  </a:lnTo>
                  <a:lnTo>
                    <a:pt x="2268" y="18025"/>
                  </a:lnTo>
                  <a:cubicBezTo>
                    <a:pt x="2157" y="18135"/>
                    <a:pt x="2013" y="18190"/>
                    <a:pt x="1868" y="18190"/>
                  </a:cubicBezTo>
                  <a:cubicBezTo>
                    <a:pt x="1723" y="18190"/>
                    <a:pt x="1577" y="18134"/>
                    <a:pt x="1465" y="18022"/>
                  </a:cubicBezTo>
                  <a:cubicBezTo>
                    <a:pt x="1245" y="17802"/>
                    <a:pt x="1245" y="17443"/>
                    <a:pt x="1465" y="17222"/>
                  </a:cubicBezTo>
                  <a:lnTo>
                    <a:pt x="3328" y="15362"/>
                  </a:lnTo>
                  <a:close/>
                  <a:moveTo>
                    <a:pt x="12135" y="1"/>
                  </a:moveTo>
                  <a:cubicBezTo>
                    <a:pt x="10250" y="1"/>
                    <a:pt x="8365" y="718"/>
                    <a:pt x="6931" y="2152"/>
                  </a:cubicBezTo>
                  <a:cubicBezTo>
                    <a:pt x="4769" y="4311"/>
                    <a:pt x="4237" y="7493"/>
                    <a:pt x="5330" y="10157"/>
                  </a:cubicBezTo>
                  <a:lnTo>
                    <a:pt x="4527" y="10957"/>
                  </a:lnTo>
                  <a:cubicBezTo>
                    <a:pt x="4020" y="11467"/>
                    <a:pt x="3887" y="12240"/>
                    <a:pt x="4198" y="12892"/>
                  </a:cubicBezTo>
                  <a:lnTo>
                    <a:pt x="665" y="16422"/>
                  </a:lnTo>
                  <a:cubicBezTo>
                    <a:pt x="1" y="17086"/>
                    <a:pt x="1" y="18161"/>
                    <a:pt x="665" y="18825"/>
                  </a:cubicBezTo>
                  <a:cubicBezTo>
                    <a:pt x="996" y="19158"/>
                    <a:pt x="1431" y="19324"/>
                    <a:pt x="1865" y="19324"/>
                  </a:cubicBezTo>
                  <a:cubicBezTo>
                    <a:pt x="2300" y="19324"/>
                    <a:pt x="2735" y="19158"/>
                    <a:pt x="3066" y="18825"/>
                  </a:cubicBezTo>
                  <a:lnTo>
                    <a:pt x="6598" y="15293"/>
                  </a:lnTo>
                  <a:cubicBezTo>
                    <a:pt x="6831" y="15403"/>
                    <a:pt x="7081" y="15457"/>
                    <a:pt x="7328" y="15457"/>
                  </a:cubicBezTo>
                  <a:cubicBezTo>
                    <a:pt x="7770" y="15457"/>
                    <a:pt x="8206" y="15286"/>
                    <a:pt x="8531" y="14961"/>
                  </a:cubicBezTo>
                  <a:lnTo>
                    <a:pt x="9331" y="14163"/>
                  </a:lnTo>
                  <a:cubicBezTo>
                    <a:pt x="10241" y="14538"/>
                    <a:pt x="11190" y="14717"/>
                    <a:pt x="12127" y="14717"/>
                  </a:cubicBezTo>
                  <a:cubicBezTo>
                    <a:pt x="14530" y="14717"/>
                    <a:pt x="16858" y="13537"/>
                    <a:pt x="18256" y="11437"/>
                  </a:cubicBezTo>
                  <a:cubicBezTo>
                    <a:pt x="20204" y="8520"/>
                    <a:pt x="19821" y="4631"/>
                    <a:pt x="17342" y="2152"/>
                  </a:cubicBezTo>
                  <a:cubicBezTo>
                    <a:pt x="15906" y="718"/>
                    <a:pt x="14020" y="1"/>
                    <a:pt x="12135" y="1"/>
                  </a:cubicBezTo>
                  <a:close/>
                </a:path>
              </a:pathLst>
            </a:custGeom>
            <a:solidFill>
              <a:schemeClr val="lt1"/>
            </a:solidFill>
            <a:ln>
              <a:noFill/>
            </a:ln>
          </p:spPr>
          <p:txBody>
            <a:bodyPr spcFirstLastPara="1" wrap="square" lIns="121900" tIns="121900" rIns="121900" bIns="121900" anchor="ctr" anchorCtr="0">
              <a:noAutofit/>
            </a:bodyPr>
            <a:lstStyle/>
            <a:p>
              <a:endParaRPr sz="2400">
                <a:solidFill>
                  <a:srgbClr val="435D74"/>
                </a:solidFill>
              </a:endParaRPr>
            </a:p>
          </p:txBody>
        </p:sp>
        <p:sp>
          <p:nvSpPr>
            <p:cNvPr id="561" name="Google Shape;561;p29"/>
            <p:cNvSpPr/>
            <p:nvPr/>
          </p:nvSpPr>
          <p:spPr>
            <a:xfrm>
              <a:off x="5216725" y="889175"/>
              <a:ext cx="276000" cy="254400"/>
            </a:xfrm>
            <a:custGeom>
              <a:avLst/>
              <a:gdLst/>
              <a:ahLst/>
              <a:cxnLst/>
              <a:rect l="l" t="t" r="r" b="b"/>
              <a:pathLst>
                <a:path w="11040" h="10176" extrusionOk="0">
                  <a:moveTo>
                    <a:pt x="5456" y="1133"/>
                  </a:moveTo>
                  <a:cubicBezTo>
                    <a:pt x="6487" y="1133"/>
                    <a:pt x="7500" y="1535"/>
                    <a:pt x="8259" y="2293"/>
                  </a:cubicBezTo>
                  <a:cubicBezTo>
                    <a:pt x="9802" y="3839"/>
                    <a:pt x="9802" y="6348"/>
                    <a:pt x="8259" y="7897"/>
                  </a:cubicBezTo>
                  <a:cubicBezTo>
                    <a:pt x="7501" y="8653"/>
                    <a:pt x="6489" y="9055"/>
                    <a:pt x="5460" y="9055"/>
                  </a:cubicBezTo>
                  <a:cubicBezTo>
                    <a:pt x="4948" y="9055"/>
                    <a:pt x="4433" y="8956"/>
                    <a:pt x="3941" y="8751"/>
                  </a:cubicBezTo>
                  <a:cubicBezTo>
                    <a:pt x="2462" y="8138"/>
                    <a:pt x="1499" y="6695"/>
                    <a:pt x="1499" y="5095"/>
                  </a:cubicBezTo>
                  <a:cubicBezTo>
                    <a:pt x="1499" y="3491"/>
                    <a:pt x="2462" y="2048"/>
                    <a:pt x="3941" y="1435"/>
                  </a:cubicBezTo>
                  <a:cubicBezTo>
                    <a:pt x="4431" y="1232"/>
                    <a:pt x="4946" y="1133"/>
                    <a:pt x="5456" y="1133"/>
                  </a:cubicBezTo>
                  <a:close/>
                  <a:moveTo>
                    <a:pt x="5468" y="1"/>
                  </a:moveTo>
                  <a:cubicBezTo>
                    <a:pt x="5465" y="1"/>
                    <a:pt x="5461" y="1"/>
                    <a:pt x="5457" y="1"/>
                  </a:cubicBezTo>
                  <a:cubicBezTo>
                    <a:pt x="3029" y="4"/>
                    <a:pt x="943" y="1719"/>
                    <a:pt x="472" y="4098"/>
                  </a:cubicBezTo>
                  <a:cubicBezTo>
                    <a:pt x="1" y="6481"/>
                    <a:pt x="1275" y="8860"/>
                    <a:pt x="3519" y="9787"/>
                  </a:cubicBezTo>
                  <a:cubicBezTo>
                    <a:pt x="4151" y="10049"/>
                    <a:pt x="4811" y="10175"/>
                    <a:pt x="5463" y="10175"/>
                  </a:cubicBezTo>
                  <a:cubicBezTo>
                    <a:pt x="7120" y="10175"/>
                    <a:pt x="8725" y="9362"/>
                    <a:pt x="9693" y="7912"/>
                  </a:cubicBezTo>
                  <a:cubicBezTo>
                    <a:pt x="11040" y="5895"/>
                    <a:pt x="10774" y="3207"/>
                    <a:pt x="9059" y="1492"/>
                  </a:cubicBezTo>
                  <a:cubicBezTo>
                    <a:pt x="8108" y="535"/>
                    <a:pt x="6814" y="1"/>
                    <a:pt x="5468" y="1"/>
                  </a:cubicBezTo>
                  <a:close/>
                </a:path>
              </a:pathLst>
            </a:custGeom>
            <a:solidFill>
              <a:schemeClr val="lt1"/>
            </a:solidFill>
            <a:ln>
              <a:noFill/>
            </a:ln>
          </p:spPr>
          <p:txBody>
            <a:bodyPr spcFirstLastPara="1" wrap="square" lIns="121900" tIns="121900" rIns="121900" bIns="121900" anchor="ctr" anchorCtr="0">
              <a:noAutofit/>
            </a:bodyPr>
            <a:lstStyle/>
            <a:p>
              <a:endParaRPr sz="2400">
                <a:solidFill>
                  <a:srgbClr val="435D74"/>
                </a:solidFill>
              </a:endParaRPr>
            </a:p>
          </p:txBody>
        </p:sp>
      </p:grpSp>
      <p:sp>
        <p:nvSpPr>
          <p:cNvPr id="568" name="Google Shape;568;p29"/>
          <p:cNvSpPr/>
          <p:nvPr/>
        </p:nvSpPr>
        <p:spPr>
          <a:xfrm>
            <a:off x="1563452" y="4330726"/>
            <a:ext cx="455341" cy="453605"/>
          </a:xfrm>
          <a:custGeom>
            <a:avLst/>
            <a:gdLst/>
            <a:ahLst/>
            <a:cxnLst/>
            <a:rect l="l" t="t" r="r" b="b"/>
            <a:pathLst>
              <a:path w="19401" h="19327" extrusionOk="0">
                <a:moveTo>
                  <a:pt x="14796" y="1700"/>
                </a:moveTo>
                <a:lnTo>
                  <a:pt x="17815" y="3965"/>
                </a:lnTo>
                <a:lnTo>
                  <a:pt x="14796" y="6229"/>
                </a:lnTo>
                <a:lnTo>
                  <a:pt x="14796" y="5097"/>
                </a:lnTo>
                <a:cubicBezTo>
                  <a:pt x="14796" y="4783"/>
                  <a:pt x="14542" y="4529"/>
                  <a:pt x="14231" y="4529"/>
                </a:cubicBezTo>
                <a:lnTo>
                  <a:pt x="10795" y="4529"/>
                </a:lnTo>
                <a:cubicBezTo>
                  <a:pt x="9807" y="4529"/>
                  <a:pt x="8893" y="5046"/>
                  <a:pt x="8379" y="5888"/>
                </a:cubicBezTo>
                <a:cubicBezTo>
                  <a:pt x="8177" y="5547"/>
                  <a:pt x="7932" y="5230"/>
                  <a:pt x="7658" y="4946"/>
                </a:cubicBezTo>
                <a:cubicBezTo>
                  <a:pt x="8409" y="3974"/>
                  <a:pt x="9566" y="3403"/>
                  <a:pt x="10795" y="3397"/>
                </a:cubicBezTo>
                <a:lnTo>
                  <a:pt x="14231" y="3397"/>
                </a:lnTo>
                <a:cubicBezTo>
                  <a:pt x="14542" y="3397"/>
                  <a:pt x="14796" y="3143"/>
                  <a:pt x="14796" y="2832"/>
                </a:cubicBezTo>
                <a:lnTo>
                  <a:pt x="14796" y="1700"/>
                </a:lnTo>
                <a:close/>
                <a:moveTo>
                  <a:pt x="5807" y="13011"/>
                </a:moveTo>
                <a:cubicBezTo>
                  <a:pt x="5888" y="13398"/>
                  <a:pt x="6015" y="13778"/>
                  <a:pt x="6184" y="14137"/>
                </a:cubicBezTo>
                <a:cubicBezTo>
                  <a:pt x="5538" y="14566"/>
                  <a:pt x="4777" y="14796"/>
                  <a:pt x="4001" y="14796"/>
                </a:cubicBezTo>
                <a:lnTo>
                  <a:pt x="1700" y="14796"/>
                </a:lnTo>
                <a:cubicBezTo>
                  <a:pt x="1386" y="14796"/>
                  <a:pt x="1133" y="14542"/>
                  <a:pt x="1133" y="14231"/>
                </a:cubicBezTo>
                <a:cubicBezTo>
                  <a:pt x="1133" y="13917"/>
                  <a:pt x="1386" y="13663"/>
                  <a:pt x="1700" y="13663"/>
                </a:cubicBezTo>
                <a:lnTo>
                  <a:pt x="4001" y="13663"/>
                </a:lnTo>
                <a:cubicBezTo>
                  <a:pt x="4662" y="13663"/>
                  <a:pt x="5299" y="13434"/>
                  <a:pt x="5807" y="13011"/>
                </a:cubicBezTo>
                <a:close/>
                <a:moveTo>
                  <a:pt x="4001" y="4529"/>
                </a:moveTo>
                <a:cubicBezTo>
                  <a:pt x="6190" y="4532"/>
                  <a:pt x="7963" y="6305"/>
                  <a:pt x="7966" y="8494"/>
                </a:cubicBezTo>
                <a:lnTo>
                  <a:pt x="7966" y="11966"/>
                </a:lnTo>
                <a:cubicBezTo>
                  <a:pt x="7966" y="13527"/>
                  <a:pt x="9231" y="14792"/>
                  <a:pt x="10795" y="14796"/>
                </a:cubicBezTo>
                <a:lnTo>
                  <a:pt x="14231" y="14796"/>
                </a:lnTo>
                <a:cubicBezTo>
                  <a:pt x="14542" y="14796"/>
                  <a:pt x="14796" y="14542"/>
                  <a:pt x="14796" y="14231"/>
                </a:cubicBezTo>
                <a:lnTo>
                  <a:pt x="14796" y="13099"/>
                </a:lnTo>
                <a:lnTo>
                  <a:pt x="17815" y="15363"/>
                </a:lnTo>
                <a:lnTo>
                  <a:pt x="14796" y="17628"/>
                </a:lnTo>
                <a:lnTo>
                  <a:pt x="14796" y="16495"/>
                </a:lnTo>
                <a:cubicBezTo>
                  <a:pt x="14796" y="16181"/>
                  <a:pt x="14542" y="15928"/>
                  <a:pt x="14231" y="15928"/>
                </a:cubicBezTo>
                <a:lnTo>
                  <a:pt x="10795" y="15928"/>
                </a:lnTo>
                <a:cubicBezTo>
                  <a:pt x="8606" y="15925"/>
                  <a:pt x="6833" y="14152"/>
                  <a:pt x="6833" y="11966"/>
                </a:cubicBezTo>
                <a:lnTo>
                  <a:pt x="6833" y="8494"/>
                </a:lnTo>
                <a:cubicBezTo>
                  <a:pt x="6830" y="6930"/>
                  <a:pt x="5565" y="5665"/>
                  <a:pt x="4001" y="5662"/>
                </a:cubicBezTo>
                <a:lnTo>
                  <a:pt x="1700" y="5662"/>
                </a:lnTo>
                <a:cubicBezTo>
                  <a:pt x="1386" y="5662"/>
                  <a:pt x="1133" y="5408"/>
                  <a:pt x="1133" y="5097"/>
                </a:cubicBezTo>
                <a:cubicBezTo>
                  <a:pt x="1133" y="4783"/>
                  <a:pt x="1386" y="4529"/>
                  <a:pt x="1700" y="4529"/>
                </a:cubicBezTo>
                <a:close/>
                <a:moveTo>
                  <a:pt x="14230" y="0"/>
                </a:moveTo>
                <a:cubicBezTo>
                  <a:pt x="13937" y="0"/>
                  <a:pt x="13663" y="232"/>
                  <a:pt x="13663" y="568"/>
                </a:cubicBezTo>
                <a:lnTo>
                  <a:pt x="13663" y="2265"/>
                </a:lnTo>
                <a:lnTo>
                  <a:pt x="10795" y="2265"/>
                </a:lnTo>
                <a:cubicBezTo>
                  <a:pt x="9228" y="2265"/>
                  <a:pt x="7745" y="2989"/>
                  <a:pt x="6782" y="4224"/>
                </a:cubicBezTo>
                <a:cubicBezTo>
                  <a:pt x="5955" y="3684"/>
                  <a:pt x="4988" y="3397"/>
                  <a:pt x="4001" y="3397"/>
                </a:cubicBezTo>
                <a:lnTo>
                  <a:pt x="1700" y="3397"/>
                </a:lnTo>
                <a:cubicBezTo>
                  <a:pt x="761" y="3397"/>
                  <a:pt x="0" y="4158"/>
                  <a:pt x="0" y="5097"/>
                </a:cubicBezTo>
                <a:cubicBezTo>
                  <a:pt x="0" y="6033"/>
                  <a:pt x="761" y="6794"/>
                  <a:pt x="1700" y="6794"/>
                </a:cubicBezTo>
                <a:lnTo>
                  <a:pt x="4001" y="6794"/>
                </a:lnTo>
                <a:cubicBezTo>
                  <a:pt x="4940" y="6794"/>
                  <a:pt x="5698" y="7555"/>
                  <a:pt x="5701" y="8494"/>
                </a:cubicBezTo>
                <a:lnTo>
                  <a:pt x="5701" y="10834"/>
                </a:lnTo>
                <a:cubicBezTo>
                  <a:pt x="5698" y="11770"/>
                  <a:pt x="4940" y="12531"/>
                  <a:pt x="4001" y="12531"/>
                </a:cubicBezTo>
                <a:lnTo>
                  <a:pt x="1700" y="12531"/>
                </a:lnTo>
                <a:cubicBezTo>
                  <a:pt x="761" y="12531"/>
                  <a:pt x="0" y="13292"/>
                  <a:pt x="0" y="14231"/>
                </a:cubicBezTo>
                <a:cubicBezTo>
                  <a:pt x="0" y="15167"/>
                  <a:pt x="761" y="15928"/>
                  <a:pt x="1700" y="15928"/>
                </a:cubicBezTo>
                <a:lnTo>
                  <a:pt x="4001" y="15928"/>
                </a:lnTo>
                <a:cubicBezTo>
                  <a:pt x="4988" y="15928"/>
                  <a:pt x="5955" y="15641"/>
                  <a:pt x="6782" y="15100"/>
                </a:cubicBezTo>
                <a:cubicBezTo>
                  <a:pt x="7745" y="16338"/>
                  <a:pt x="9228" y="17060"/>
                  <a:pt x="10795" y="17060"/>
                </a:cubicBezTo>
                <a:lnTo>
                  <a:pt x="13663" y="17060"/>
                </a:lnTo>
                <a:lnTo>
                  <a:pt x="13663" y="18760"/>
                </a:lnTo>
                <a:cubicBezTo>
                  <a:pt x="13663" y="19095"/>
                  <a:pt x="13938" y="19326"/>
                  <a:pt x="14232" y="19326"/>
                </a:cubicBezTo>
                <a:cubicBezTo>
                  <a:pt x="14347" y="19326"/>
                  <a:pt x="14464" y="19291"/>
                  <a:pt x="14569" y="19213"/>
                </a:cubicBezTo>
                <a:lnTo>
                  <a:pt x="19098" y="15816"/>
                </a:lnTo>
                <a:cubicBezTo>
                  <a:pt x="19400" y="15590"/>
                  <a:pt x="19400" y="15134"/>
                  <a:pt x="19098" y="14910"/>
                </a:cubicBezTo>
                <a:lnTo>
                  <a:pt x="14569" y="11513"/>
                </a:lnTo>
                <a:cubicBezTo>
                  <a:pt x="14464" y="11434"/>
                  <a:pt x="14345" y="11398"/>
                  <a:pt x="14230" y="11398"/>
                </a:cubicBezTo>
                <a:cubicBezTo>
                  <a:pt x="13937" y="11398"/>
                  <a:pt x="13663" y="11630"/>
                  <a:pt x="13663" y="11966"/>
                </a:cubicBezTo>
                <a:lnTo>
                  <a:pt x="13663" y="13663"/>
                </a:lnTo>
                <a:lnTo>
                  <a:pt x="10795" y="13663"/>
                </a:lnTo>
                <a:cubicBezTo>
                  <a:pt x="9856" y="13663"/>
                  <a:pt x="9098" y="12902"/>
                  <a:pt x="9098" y="11966"/>
                </a:cubicBezTo>
                <a:lnTo>
                  <a:pt x="9098" y="7362"/>
                </a:lnTo>
                <a:cubicBezTo>
                  <a:pt x="9098" y="6423"/>
                  <a:pt x="9856" y="5662"/>
                  <a:pt x="10795" y="5662"/>
                </a:cubicBezTo>
                <a:lnTo>
                  <a:pt x="13663" y="5662"/>
                </a:lnTo>
                <a:lnTo>
                  <a:pt x="13663" y="7362"/>
                </a:lnTo>
                <a:cubicBezTo>
                  <a:pt x="13663" y="7576"/>
                  <a:pt x="13784" y="7769"/>
                  <a:pt x="13977" y="7866"/>
                </a:cubicBezTo>
                <a:cubicBezTo>
                  <a:pt x="14057" y="7906"/>
                  <a:pt x="14144" y="7926"/>
                  <a:pt x="14230" y="7926"/>
                </a:cubicBezTo>
                <a:cubicBezTo>
                  <a:pt x="14350" y="7926"/>
                  <a:pt x="14469" y="7888"/>
                  <a:pt x="14569" y="7815"/>
                </a:cubicBezTo>
                <a:lnTo>
                  <a:pt x="19098" y="4418"/>
                </a:lnTo>
                <a:cubicBezTo>
                  <a:pt x="19400" y="4191"/>
                  <a:pt x="19400" y="3735"/>
                  <a:pt x="19098" y="3512"/>
                </a:cubicBezTo>
                <a:lnTo>
                  <a:pt x="14569" y="115"/>
                </a:lnTo>
                <a:cubicBezTo>
                  <a:pt x="14464" y="36"/>
                  <a:pt x="14345" y="0"/>
                  <a:pt x="14230" y="0"/>
                </a:cubicBezTo>
                <a:close/>
              </a:path>
            </a:pathLst>
          </a:custGeom>
          <a:solidFill>
            <a:schemeClr val="lt1"/>
          </a:solidFill>
          <a:ln>
            <a:noFill/>
          </a:ln>
        </p:spPr>
        <p:txBody>
          <a:bodyPr spcFirstLastPara="1" wrap="square" lIns="121900" tIns="121900" rIns="121900" bIns="121900" anchor="ctr" anchorCtr="0">
            <a:noAutofit/>
          </a:bodyPr>
          <a:lstStyle/>
          <a:p>
            <a:endParaRPr sz="2400">
              <a:solidFill>
                <a:srgbClr val="435D74"/>
              </a:solidFill>
            </a:endParaRPr>
          </a:p>
        </p:txBody>
      </p:sp>
      <p:grpSp>
        <p:nvGrpSpPr>
          <p:cNvPr id="569" name="Google Shape;569;p29"/>
          <p:cNvGrpSpPr/>
          <p:nvPr/>
        </p:nvGrpSpPr>
        <p:grpSpPr>
          <a:xfrm>
            <a:off x="1546953" y="2962054"/>
            <a:ext cx="488359" cy="488359"/>
            <a:chOff x="-61783350" y="2297100"/>
            <a:chExt cx="316650" cy="316650"/>
          </a:xfrm>
        </p:grpSpPr>
        <p:sp>
          <p:nvSpPr>
            <p:cNvPr id="570" name="Google Shape;570;p29"/>
            <p:cNvSpPr/>
            <p:nvPr/>
          </p:nvSpPr>
          <p:spPr>
            <a:xfrm>
              <a:off x="-61783350" y="2297100"/>
              <a:ext cx="316650" cy="316650"/>
            </a:xfrm>
            <a:custGeom>
              <a:avLst/>
              <a:gdLst/>
              <a:ahLst/>
              <a:cxnLst/>
              <a:rect l="l" t="t" r="r" b="b"/>
              <a:pathLst>
                <a:path w="12666" h="12666" extrusionOk="0">
                  <a:moveTo>
                    <a:pt x="379" y="0"/>
                  </a:moveTo>
                  <a:cubicBezTo>
                    <a:pt x="158" y="0"/>
                    <a:pt x="1" y="189"/>
                    <a:pt x="1" y="441"/>
                  </a:cubicBezTo>
                  <a:lnTo>
                    <a:pt x="1" y="12287"/>
                  </a:lnTo>
                  <a:cubicBezTo>
                    <a:pt x="1" y="12508"/>
                    <a:pt x="190" y="12665"/>
                    <a:pt x="379" y="12665"/>
                  </a:cubicBezTo>
                  <a:lnTo>
                    <a:pt x="12256" y="12665"/>
                  </a:lnTo>
                  <a:cubicBezTo>
                    <a:pt x="12477" y="12665"/>
                    <a:pt x="12666" y="12476"/>
                    <a:pt x="12666" y="12287"/>
                  </a:cubicBezTo>
                  <a:cubicBezTo>
                    <a:pt x="12634" y="12098"/>
                    <a:pt x="12477" y="11878"/>
                    <a:pt x="12256" y="11878"/>
                  </a:cubicBezTo>
                  <a:lnTo>
                    <a:pt x="820" y="11878"/>
                  </a:lnTo>
                  <a:lnTo>
                    <a:pt x="820" y="441"/>
                  </a:lnTo>
                  <a:cubicBezTo>
                    <a:pt x="820" y="189"/>
                    <a:pt x="631" y="0"/>
                    <a:pt x="379" y="0"/>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571" name="Google Shape;571;p29"/>
            <p:cNvSpPr/>
            <p:nvPr/>
          </p:nvSpPr>
          <p:spPr>
            <a:xfrm>
              <a:off x="-61742375" y="2387675"/>
              <a:ext cx="275675" cy="151250"/>
            </a:xfrm>
            <a:custGeom>
              <a:avLst/>
              <a:gdLst/>
              <a:ahLst/>
              <a:cxnLst/>
              <a:rect l="l" t="t" r="r" b="b"/>
              <a:pathLst>
                <a:path w="11027" h="6050" extrusionOk="0">
                  <a:moveTo>
                    <a:pt x="9767" y="788"/>
                  </a:moveTo>
                  <a:cubicBezTo>
                    <a:pt x="10019" y="788"/>
                    <a:pt x="10208" y="977"/>
                    <a:pt x="10208" y="1229"/>
                  </a:cubicBezTo>
                  <a:cubicBezTo>
                    <a:pt x="10176" y="1450"/>
                    <a:pt x="10019" y="1639"/>
                    <a:pt x="9767" y="1639"/>
                  </a:cubicBezTo>
                  <a:cubicBezTo>
                    <a:pt x="9546" y="1639"/>
                    <a:pt x="9389" y="1450"/>
                    <a:pt x="9389" y="1229"/>
                  </a:cubicBezTo>
                  <a:cubicBezTo>
                    <a:pt x="9389" y="977"/>
                    <a:pt x="9578" y="788"/>
                    <a:pt x="9767" y="788"/>
                  </a:cubicBezTo>
                  <a:close/>
                  <a:moveTo>
                    <a:pt x="4001" y="1607"/>
                  </a:moveTo>
                  <a:cubicBezTo>
                    <a:pt x="4222" y="1607"/>
                    <a:pt x="4379" y="1796"/>
                    <a:pt x="4379" y="2048"/>
                  </a:cubicBezTo>
                  <a:cubicBezTo>
                    <a:pt x="4379" y="2269"/>
                    <a:pt x="4222" y="2489"/>
                    <a:pt x="4001" y="2489"/>
                  </a:cubicBezTo>
                  <a:cubicBezTo>
                    <a:pt x="3749" y="2489"/>
                    <a:pt x="3560" y="2269"/>
                    <a:pt x="3560" y="2048"/>
                  </a:cubicBezTo>
                  <a:cubicBezTo>
                    <a:pt x="3560" y="1796"/>
                    <a:pt x="3749" y="1607"/>
                    <a:pt x="4001" y="1607"/>
                  </a:cubicBezTo>
                  <a:close/>
                  <a:moveTo>
                    <a:pt x="6459" y="4128"/>
                  </a:moveTo>
                  <a:cubicBezTo>
                    <a:pt x="6679" y="4128"/>
                    <a:pt x="6900" y="4317"/>
                    <a:pt x="6900" y="4569"/>
                  </a:cubicBezTo>
                  <a:cubicBezTo>
                    <a:pt x="6868" y="4758"/>
                    <a:pt x="6711" y="4947"/>
                    <a:pt x="6459" y="4947"/>
                  </a:cubicBezTo>
                  <a:cubicBezTo>
                    <a:pt x="6238" y="4947"/>
                    <a:pt x="6081" y="4758"/>
                    <a:pt x="6081" y="4569"/>
                  </a:cubicBezTo>
                  <a:cubicBezTo>
                    <a:pt x="6081" y="4317"/>
                    <a:pt x="6270" y="4128"/>
                    <a:pt x="6459" y="4128"/>
                  </a:cubicBezTo>
                  <a:close/>
                  <a:moveTo>
                    <a:pt x="1229" y="4380"/>
                  </a:moveTo>
                  <a:cubicBezTo>
                    <a:pt x="1481" y="4380"/>
                    <a:pt x="1638" y="4569"/>
                    <a:pt x="1638" y="4789"/>
                  </a:cubicBezTo>
                  <a:cubicBezTo>
                    <a:pt x="1638" y="5041"/>
                    <a:pt x="1481" y="5230"/>
                    <a:pt x="1229" y="5230"/>
                  </a:cubicBezTo>
                  <a:cubicBezTo>
                    <a:pt x="1008" y="5230"/>
                    <a:pt x="788" y="5041"/>
                    <a:pt x="788" y="4789"/>
                  </a:cubicBezTo>
                  <a:cubicBezTo>
                    <a:pt x="788" y="4569"/>
                    <a:pt x="1008" y="4380"/>
                    <a:pt x="1229" y="4380"/>
                  </a:cubicBezTo>
                  <a:close/>
                  <a:moveTo>
                    <a:pt x="9767" y="0"/>
                  </a:moveTo>
                  <a:cubicBezTo>
                    <a:pt x="9105" y="0"/>
                    <a:pt x="8570" y="536"/>
                    <a:pt x="8570" y="1229"/>
                  </a:cubicBezTo>
                  <a:cubicBezTo>
                    <a:pt x="8570" y="1418"/>
                    <a:pt x="8601" y="1576"/>
                    <a:pt x="8664" y="1765"/>
                  </a:cubicBezTo>
                  <a:lnTo>
                    <a:pt x="7026" y="3434"/>
                  </a:lnTo>
                  <a:cubicBezTo>
                    <a:pt x="6868" y="3340"/>
                    <a:pt x="6679" y="3308"/>
                    <a:pt x="6459" y="3308"/>
                  </a:cubicBezTo>
                  <a:cubicBezTo>
                    <a:pt x="6270" y="3308"/>
                    <a:pt x="6112" y="3340"/>
                    <a:pt x="5923" y="3434"/>
                  </a:cubicBezTo>
                  <a:lnTo>
                    <a:pt x="5104" y="2584"/>
                  </a:lnTo>
                  <a:cubicBezTo>
                    <a:pt x="5167" y="2426"/>
                    <a:pt x="5199" y="2237"/>
                    <a:pt x="5199" y="2048"/>
                  </a:cubicBezTo>
                  <a:cubicBezTo>
                    <a:pt x="5199" y="1387"/>
                    <a:pt x="4663" y="788"/>
                    <a:pt x="4001" y="788"/>
                  </a:cubicBezTo>
                  <a:cubicBezTo>
                    <a:pt x="3308" y="788"/>
                    <a:pt x="2773" y="1324"/>
                    <a:pt x="2773" y="2048"/>
                  </a:cubicBezTo>
                  <a:cubicBezTo>
                    <a:pt x="2773" y="2237"/>
                    <a:pt x="2804" y="2395"/>
                    <a:pt x="2899" y="2584"/>
                  </a:cubicBezTo>
                  <a:lnTo>
                    <a:pt x="1796" y="3686"/>
                  </a:lnTo>
                  <a:cubicBezTo>
                    <a:pt x="1638" y="3623"/>
                    <a:pt x="1418" y="3592"/>
                    <a:pt x="1229" y="3592"/>
                  </a:cubicBezTo>
                  <a:cubicBezTo>
                    <a:pt x="567" y="3592"/>
                    <a:pt x="0" y="4128"/>
                    <a:pt x="0" y="4852"/>
                  </a:cubicBezTo>
                  <a:cubicBezTo>
                    <a:pt x="0" y="5514"/>
                    <a:pt x="567" y="6049"/>
                    <a:pt x="1229" y="6049"/>
                  </a:cubicBezTo>
                  <a:cubicBezTo>
                    <a:pt x="1890" y="6049"/>
                    <a:pt x="2458" y="5514"/>
                    <a:pt x="2458" y="4852"/>
                  </a:cubicBezTo>
                  <a:cubicBezTo>
                    <a:pt x="2458" y="4632"/>
                    <a:pt x="2426" y="4474"/>
                    <a:pt x="2332" y="4285"/>
                  </a:cubicBezTo>
                  <a:lnTo>
                    <a:pt x="3434" y="3182"/>
                  </a:lnTo>
                  <a:cubicBezTo>
                    <a:pt x="3592" y="3245"/>
                    <a:pt x="3781" y="3308"/>
                    <a:pt x="4001" y="3308"/>
                  </a:cubicBezTo>
                  <a:cubicBezTo>
                    <a:pt x="4190" y="3308"/>
                    <a:pt x="4348" y="3277"/>
                    <a:pt x="4537" y="3182"/>
                  </a:cubicBezTo>
                  <a:lnTo>
                    <a:pt x="5356" y="4001"/>
                  </a:lnTo>
                  <a:cubicBezTo>
                    <a:pt x="5293" y="4159"/>
                    <a:pt x="5262" y="4348"/>
                    <a:pt x="5262" y="4569"/>
                  </a:cubicBezTo>
                  <a:cubicBezTo>
                    <a:pt x="5262" y="5230"/>
                    <a:pt x="5797" y="5766"/>
                    <a:pt x="6459" y="5766"/>
                  </a:cubicBezTo>
                  <a:cubicBezTo>
                    <a:pt x="7152" y="5766"/>
                    <a:pt x="7687" y="5230"/>
                    <a:pt x="7687" y="4569"/>
                  </a:cubicBezTo>
                  <a:cubicBezTo>
                    <a:pt x="7687" y="4348"/>
                    <a:pt x="7656" y="4191"/>
                    <a:pt x="7561" y="4001"/>
                  </a:cubicBezTo>
                  <a:lnTo>
                    <a:pt x="9231" y="2363"/>
                  </a:lnTo>
                  <a:cubicBezTo>
                    <a:pt x="9389" y="2426"/>
                    <a:pt x="9578" y="2489"/>
                    <a:pt x="9767" y="2489"/>
                  </a:cubicBezTo>
                  <a:cubicBezTo>
                    <a:pt x="10460" y="2489"/>
                    <a:pt x="11027" y="1922"/>
                    <a:pt x="11027" y="1229"/>
                  </a:cubicBezTo>
                  <a:cubicBezTo>
                    <a:pt x="10995" y="536"/>
                    <a:pt x="10460" y="0"/>
                    <a:pt x="9767" y="0"/>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grpSp>
      <p:grpSp>
        <p:nvGrpSpPr>
          <p:cNvPr id="33" name="Google Shape;265;p22">
            <a:extLst>
              <a:ext uri="{FF2B5EF4-FFF2-40B4-BE49-F238E27FC236}">
                <a16:creationId xmlns:a16="http://schemas.microsoft.com/office/drawing/2014/main" id="{BAFB6DC7-58A6-9B45-9F5D-EEDD6F5DE720}"/>
              </a:ext>
            </a:extLst>
          </p:cNvPr>
          <p:cNvGrpSpPr/>
          <p:nvPr/>
        </p:nvGrpSpPr>
        <p:grpSpPr>
          <a:xfrm>
            <a:off x="1577340" y="5673134"/>
            <a:ext cx="411491" cy="401194"/>
            <a:chOff x="2139425" y="2682250"/>
            <a:chExt cx="298550" cy="296150"/>
          </a:xfrm>
        </p:grpSpPr>
        <p:sp>
          <p:nvSpPr>
            <p:cNvPr id="34" name="Google Shape;266;p22">
              <a:extLst>
                <a:ext uri="{FF2B5EF4-FFF2-40B4-BE49-F238E27FC236}">
                  <a16:creationId xmlns:a16="http://schemas.microsoft.com/office/drawing/2014/main" id="{5C07D606-5281-5B46-BF6C-3FCA3C43720B}"/>
                </a:ext>
              </a:extLst>
            </p:cNvPr>
            <p:cNvSpPr/>
            <p:nvPr/>
          </p:nvSpPr>
          <p:spPr>
            <a:xfrm>
              <a:off x="2139425" y="2787000"/>
              <a:ext cx="159125" cy="191400"/>
            </a:xfrm>
            <a:custGeom>
              <a:avLst/>
              <a:gdLst/>
              <a:ahLst/>
              <a:cxnLst/>
              <a:rect l="l" t="t" r="r" b="b"/>
              <a:pathLst>
                <a:path w="6365" h="7656" extrusionOk="0">
                  <a:moveTo>
                    <a:pt x="3214" y="630"/>
                  </a:moveTo>
                  <a:cubicBezTo>
                    <a:pt x="3813" y="630"/>
                    <a:pt x="4286" y="1103"/>
                    <a:pt x="4286" y="1670"/>
                  </a:cubicBezTo>
                  <a:cubicBezTo>
                    <a:pt x="4286" y="2206"/>
                    <a:pt x="3813" y="2678"/>
                    <a:pt x="3214" y="2678"/>
                  </a:cubicBezTo>
                  <a:cubicBezTo>
                    <a:pt x="2647" y="2678"/>
                    <a:pt x="2175" y="2206"/>
                    <a:pt x="2175" y="1670"/>
                  </a:cubicBezTo>
                  <a:cubicBezTo>
                    <a:pt x="2175" y="1166"/>
                    <a:pt x="2647" y="630"/>
                    <a:pt x="3214" y="630"/>
                  </a:cubicBezTo>
                  <a:close/>
                  <a:moveTo>
                    <a:pt x="3183" y="3403"/>
                  </a:moveTo>
                  <a:cubicBezTo>
                    <a:pt x="4538" y="3403"/>
                    <a:pt x="5609" y="4506"/>
                    <a:pt x="5609" y="5829"/>
                  </a:cubicBezTo>
                  <a:lnTo>
                    <a:pt x="5609" y="6931"/>
                  </a:lnTo>
                  <a:lnTo>
                    <a:pt x="757" y="6931"/>
                  </a:lnTo>
                  <a:lnTo>
                    <a:pt x="757" y="5829"/>
                  </a:lnTo>
                  <a:cubicBezTo>
                    <a:pt x="757" y="4506"/>
                    <a:pt x="1860" y="3403"/>
                    <a:pt x="3183" y="3403"/>
                  </a:cubicBezTo>
                  <a:close/>
                  <a:moveTo>
                    <a:pt x="3183" y="0"/>
                  </a:moveTo>
                  <a:cubicBezTo>
                    <a:pt x="2238" y="0"/>
                    <a:pt x="1419" y="788"/>
                    <a:pt x="1419" y="1733"/>
                  </a:cubicBezTo>
                  <a:cubicBezTo>
                    <a:pt x="1419" y="2206"/>
                    <a:pt x="1608" y="2678"/>
                    <a:pt x="1954" y="2993"/>
                  </a:cubicBezTo>
                  <a:cubicBezTo>
                    <a:pt x="820" y="3466"/>
                    <a:pt x="1" y="4569"/>
                    <a:pt x="1" y="5892"/>
                  </a:cubicBezTo>
                  <a:lnTo>
                    <a:pt x="1" y="7309"/>
                  </a:lnTo>
                  <a:cubicBezTo>
                    <a:pt x="64" y="7498"/>
                    <a:pt x="222" y="7656"/>
                    <a:pt x="442" y="7656"/>
                  </a:cubicBezTo>
                  <a:lnTo>
                    <a:pt x="6018" y="7656"/>
                  </a:lnTo>
                  <a:cubicBezTo>
                    <a:pt x="6207" y="7656"/>
                    <a:pt x="6365" y="7498"/>
                    <a:pt x="6365" y="7309"/>
                  </a:cubicBezTo>
                  <a:lnTo>
                    <a:pt x="6365" y="5892"/>
                  </a:lnTo>
                  <a:cubicBezTo>
                    <a:pt x="6365" y="4569"/>
                    <a:pt x="5546" y="3466"/>
                    <a:pt x="4412" y="2993"/>
                  </a:cubicBezTo>
                  <a:cubicBezTo>
                    <a:pt x="4758" y="2647"/>
                    <a:pt x="4947" y="2206"/>
                    <a:pt x="4947" y="1733"/>
                  </a:cubicBezTo>
                  <a:cubicBezTo>
                    <a:pt x="4947" y="788"/>
                    <a:pt x="4160" y="0"/>
                    <a:pt x="31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267;p22">
              <a:extLst>
                <a:ext uri="{FF2B5EF4-FFF2-40B4-BE49-F238E27FC236}">
                  <a16:creationId xmlns:a16="http://schemas.microsoft.com/office/drawing/2014/main" id="{ACDD0A1E-7A6B-C641-AA82-5B5CEF13D6FE}"/>
                </a:ext>
              </a:extLst>
            </p:cNvPr>
            <p:cNvSpPr/>
            <p:nvPr/>
          </p:nvSpPr>
          <p:spPr>
            <a:xfrm>
              <a:off x="2280425" y="2682250"/>
              <a:ext cx="157550" cy="155975"/>
            </a:xfrm>
            <a:custGeom>
              <a:avLst/>
              <a:gdLst/>
              <a:ahLst/>
              <a:cxnLst/>
              <a:rect l="l" t="t" r="r" b="b"/>
              <a:pathLst>
                <a:path w="6302" h="6239" extrusionOk="0">
                  <a:moveTo>
                    <a:pt x="3182" y="662"/>
                  </a:moveTo>
                  <a:cubicBezTo>
                    <a:pt x="4506" y="662"/>
                    <a:pt x="5608" y="1764"/>
                    <a:pt x="5608" y="3088"/>
                  </a:cubicBezTo>
                  <a:cubicBezTo>
                    <a:pt x="5577" y="4442"/>
                    <a:pt x="4474" y="5545"/>
                    <a:pt x="3151" y="5545"/>
                  </a:cubicBezTo>
                  <a:cubicBezTo>
                    <a:pt x="2710" y="5545"/>
                    <a:pt x="2300" y="5419"/>
                    <a:pt x="1954" y="5230"/>
                  </a:cubicBezTo>
                  <a:cubicBezTo>
                    <a:pt x="1891" y="5198"/>
                    <a:pt x="1796" y="5198"/>
                    <a:pt x="1733" y="5198"/>
                  </a:cubicBezTo>
                  <a:lnTo>
                    <a:pt x="946" y="5388"/>
                  </a:lnTo>
                  <a:lnTo>
                    <a:pt x="1166" y="4663"/>
                  </a:lnTo>
                  <a:cubicBezTo>
                    <a:pt x="1198" y="4568"/>
                    <a:pt x="1166" y="4474"/>
                    <a:pt x="1135" y="4411"/>
                  </a:cubicBezTo>
                  <a:cubicBezTo>
                    <a:pt x="883" y="4001"/>
                    <a:pt x="725" y="3560"/>
                    <a:pt x="725" y="3088"/>
                  </a:cubicBezTo>
                  <a:cubicBezTo>
                    <a:pt x="725" y="1764"/>
                    <a:pt x="1828" y="662"/>
                    <a:pt x="3182" y="662"/>
                  </a:cubicBezTo>
                  <a:close/>
                  <a:moveTo>
                    <a:pt x="3151" y="0"/>
                  </a:moveTo>
                  <a:cubicBezTo>
                    <a:pt x="1418" y="0"/>
                    <a:pt x="32" y="1418"/>
                    <a:pt x="32" y="3088"/>
                  </a:cubicBezTo>
                  <a:cubicBezTo>
                    <a:pt x="32" y="3655"/>
                    <a:pt x="158" y="4159"/>
                    <a:pt x="410" y="4631"/>
                  </a:cubicBezTo>
                  <a:lnTo>
                    <a:pt x="32" y="5766"/>
                  </a:lnTo>
                  <a:cubicBezTo>
                    <a:pt x="0" y="5892"/>
                    <a:pt x="32" y="6018"/>
                    <a:pt x="95" y="6144"/>
                  </a:cubicBezTo>
                  <a:cubicBezTo>
                    <a:pt x="189" y="6207"/>
                    <a:pt x="315" y="6238"/>
                    <a:pt x="473" y="6238"/>
                  </a:cubicBezTo>
                  <a:lnTo>
                    <a:pt x="1765" y="5923"/>
                  </a:lnTo>
                  <a:cubicBezTo>
                    <a:pt x="2206" y="6175"/>
                    <a:pt x="2678" y="6238"/>
                    <a:pt x="3182" y="6238"/>
                  </a:cubicBezTo>
                  <a:cubicBezTo>
                    <a:pt x="4915" y="6238"/>
                    <a:pt x="6301" y="4820"/>
                    <a:pt x="6301" y="3151"/>
                  </a:cubicBezTo>
                  <a:cubicBezTo>
                    <a:pt x="6238" y="1418"/>
                    <a:pt x="4884" y="0"/>
                    <a:pt x="315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268;p22">
              <a:extLst>
                <a:ext uri="{FF2B5EF4-FFF2-40B4-BE49-F238E27FC236}">
                  <a16:creationId xmlns:a16="http://schemas.microsoft.com/office/drawing/2014/main" id="{DA8A5F59-51A0-C848-AE30-90F35FE15E7D}"/>
                </a:ext>
              </a:extLst>
            </p:cNvPr>
            <p:cNvSpPr/>
            <p:nvPr/>
          </p:nvSpPr>
          <p:spPr>
            <a:xfrm>
              <a:off x="2349725" y="2725550"/>
              <a:ext cx="18150" cy="17375"/>
            </a:xfrm>
            <a:custGeom>
              <a:avLst/>
              <a:gdLst/>
              <a:ahLst/>
              <a:cxnLst/>
              <a:rect l="l" t="t" r="r" b="b"/>
              <a:pathLst>
                <a:path w="726" h="695" extrusionOk="0">
                  <a:moveTo>
                    <a:pt x="379" y="1"/>
                  </a:moveTo>
                  <a:cubicBezTo>
                    <a:pt x="158" y="1"/>
                    <a:pt x="1" y="158"/>
                    <a:pt x="1" y="348"/>
                  </a:cubicBezTo>
                  <a:cubicBezTo>
                    <a:pt x="1" y="537"/>
                    <a:pt x="158" y="694"/>
                    <a:pt x="379" y="694"/>
                  </a:cubicBezTo>
                  <a:cubicBezTo>
                    <a:pt x="568" y="694"/>
                    <a:pt x="725" y="537"/>
                    <a:pt x="725" y="348"/>
                  </a:cubicBezTo>
                  <a:cubicBezTo>
                    <a:pt x="725" y="158"/>
                    <a:pt x="568" y="1"/>
                    <a:pt x="37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269;p22">
              <a:extLst>
                <a:ext uri="{FF2B5EF4-FFF2-40B4-BE49-F238E27FC236}">
                  <a16:creationId xmlns:a16="http://schemas.microsoft.com/office/drawing/2014/main" id="{ECF7E434-03C9-FA49-9C37-E79E060C0847}"/>
                </a:ext>
              </a:extLst>
            </p:cNvPr>
            <p:cNvSpPr/>
            <p:nvPr/>
          </p:nvSpPr>
          <p:spPr>
            <a:xfrm>
              <a:off x="2349725" y="2751550"/>
              <a:ext cx="18150" cy="52800"/>
            </a:xfrm>
            <a:custGeom>
              <a:avLst/>
              <a:gdLst/>
              <a:ahLst/>
              <a:cxnLst/>
              <a:rect l="l" t="t" r="r" b="b"/>
              <a:pathLst>
                <a:path w="726" h="2112" extrusionOk="0">
                  <a:moveTo>
                    <a:pt x="379" y="1"/>
                  </a:moveTo>
                  <a:cubicBezTo>
                    <a:pt x="158" y="1"/>
                    <a:pt x="1" y="158"/>
                    <a:pt x="1" y="379"/>
                  </a:cubicBezTo>
                  <a:lnTo>
                    <a:pt x="1" y="1733"/>
                  </a:lnTo>
                  <a:cubicBezTo>
                    <a:pt x="1" y="1954"/>
                    <a:pt x="158" y="2111"/>
                    <a:pt x="379" y="2111"/>
                  </a:cubicBezTo>
                  <a:cubicBezTo>
                    <a:pt x="568" y="2111"/>
                    <a:pt x="725" y="1954"/>
                    <a:pt x="725" y="1733"/>
                  </a:cubicBezTo>
                  <a:lnTo>
                    <a:pt x="725" y="379"/>
                  </a:lnTo>
                  <a:cubicBezTo>
                    <a:pt x="725" y="158"/>
                    <a:pt x="568" y="1"/>
                    <a:pt x="37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 name="Title 3">
            <a:extLst>
              <a:ext uri="{FF2B5EF4-FFF2-40B4-BE49-F238E27FC236}">
                <a16:creationId xmlns:a16="http://schemas.microsoft.com/office/drawing/2014/main" id="{12A6C980-233B-754D-887A-4532B8AFC19F}"/>
              </a:ext>
            </a:extLst>
          </p:cNvPr>
          <p:cNvSpPr txBox="1">
            <a:spLocks/>
          </p:cNvSpPr>
          <p:nvPr/>
        </p:nvSpPr>
        <p:spPr>
          <a:xfrm>
            <a:off x="4135679" y="238944"/>
            <a:ext cx="3429893" cy="435707"/>
          </a:xfrm>
          <a:prstGeom prst="rect">
            <a:avLst/>
          </a:prstGeom>
          <a:noFill/>
          <a:ln>
            <a:noFill/>
          </a:ln>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800"/>
              <a:buFont typeface="Fira Sans Extra Condensed Medium"/>
              <a:buNone/>
              <a:defRPr sz="3467" b="0" i="0" u="none" strike="noStrike" cap="none">
                <a:solidFill>
                  <a:schemeClr val="dk1"/>
                </a:solidFill>
                <a:latin typeface="Fira Sans Extra Condensed Medium"/>
                <a:ea typeface="Fira Sans Extra Condensed Medium"/>
                <a:cs typeface="Fira Sans Extra Condensed Medium"/>
                <a:sym typeface="Fira Sans Extra Condensed Medium"/>
              </a:defRPr>
            </a:lvl1pPr>
            <a:lvl2pPr marR="0" lvl="1"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2pPr>
            <a:lvl3pPr marR="0" lvl="2"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3pPr>
            <a:lvl4pPr marR="0" lvl="3"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4pPr>
            <a:lvl5pPr marR="0" lvl="4"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5pPr>
            <a:lvl6pPr marR="0" lvl="5"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6pPr>
            <a:lvl7pPr marR="0" lvl="6"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7pPr>
            <a:lvl8pPr marR="0" lvl="7"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8pPr>
            <a:lvl9pPr marR="0" lvl="8"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9pPr>
          </a:lstStyle>
          <a:p>
            <a:r>
              <a:rPr lang="en-CA" sz="3200" kern="0" dirty="0">
                <a:solidFill>
                  <a:schemeClr val="tx1"/>
                </a:solidFill>
                <a:latin typeface="Roboto" panose="02000000000000000000" pitchFamily="2" charset="0"/>
                <a:ea typeface="Roboto" panose="02000000000000000000" pitchFamily="2" charset="0"/>
              </a:rPr>
              <a:t>The</a:t>
            </a:r>
            <a:r>
              <a:rPr lang="es-ES" sz="3200" kern="0" dirty="0">
                <a:solidFill>
                  <a:schemeClr val="tx1"/>
                </a:solidFill>
                <a:latin typeface="Roboto" panose="02000000000000000000" pitchFamily="2" charset="0"/>
                <a:ea typeface="Roboto" panose="02000000000000000000" pitchFamily="2" charset="0"/>
              </a:rPr>
              <a:t> </a:t>
            </a:r>
            <a:r>
              <a:rPr lang="en-CA" sz="3200" kern="0" dirty="0">
                <a:solidFill>
                  <a:srgbClr val="7CAA3D"/>
                </a:solidFill>
                <a:latin typeface="Roboto" panose="02000000000000000000" pitchFamily="2" charset="0"/>
                <a:ea typeface="Roboto" panose="02000000000000000000" pitchFamily="2" charset="0"/>
              </a:rPr>
              <a:t>Interview</a:t>
            </a:r>
          </a:p>
        </p:txBody>
      </p:sp>
      <p:cxnSp>
        <p:nvCxnSpPr>
          <p:cNvPr id="40" name="Straight Connector 39">
            <a:extLst>
              <a:ext uri="{FF2B5EF4-FFF2-40B4-BE49-F238E27FC236}">
                <a16:creationId xmlns:a16="http://schemas.microsoft.com/office/drawing/2014/main" id="{FBFFD647-491F-0045-992F-B7FFAAB283DC}"/>
              </a:ext>
            </a:extLst>
          </p:cNvPr>
          <p:cNvCxnSpPr>
            <a:cxnSpLocks/>
          </p:cNvCxnSpPr>
          <p:nvPr/>
        </p:nvCxnSpPr>
        <p:spPr>
          <a:xfrm flipH="1">
            <a:off x="945264" y="806661"/>
            <a:ext cx="102843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86"/>
        <p:cNvGrpSpPr/>
        <p:nvPr/>
      </p:nvGrpSpPr>
      <p:grpSpPr>
        <a:xfrm>
          <a:off x="0" y="0"/>
          <a:ext cx="0" cy="0"/>
          <a:chOff x="0" y="0"/>
          <a:chExt cx="0" cy="0"/>
        </a:xfrm>
      </p:grpSpPr>
      <p:grpSp>
        <p:nvGrpSpPr>
          <p:cNvPr id="2188" name="Google Shape;2188;p58"/>
          <p:cNvGrpSpPr/>
          <p:nvPr/>
        </p:nvGrpSpPr>
        <p:grpSpPr>
          <a:xfrm>
            <a:off x="1513956" y="1314600"/>
            <a:ext cx="1885833" cy="3378000"/>
            <a:chOff x="1973488" y="658800"/>
            <a:chExt cx="1414375" cy="2533500"/>
          </a:xfrm>
        </p:grpSpPr>
        <p:sp>
          <p:nvSpPr>
            <p:cNvPr id="2189" name="Google Shape;2189;p58"/>
            <p:cNvSpPr/>
            <p:nvPr/>
          </p:nvSpPr>
          <p:spPr>
            <a:xfrm>
              <a:off x="2665638" y="658800"/>
              <a:ext cx="24225" cy="934025"/>
            </a:xfrm>
            <a:custGeom>
              <a:avLst/>
              <a:gdLst/>
              <a:ahLst/>
              <a:cxnLst/>
              <a:rect l="l" t="t" r="r" b="b"/>
              <a:pathLst>
                <a:path w="969" h="37361" extrusionOk="0">
                  <a:moveTo>
                    <a:pt x="968" y="20882"/>
                  </a:moveTo>
                  <a:cubicBezTo>
                    <a:pt x="968" y="25452"/>
                    <a:pt x="968" y="29988"/>
                    <a:pt x="968" y="34558"/>
                  </a:cubicBezTo>
                  <a:cubicBezTo>
                    <a:pt x="968" y="35159"/>
                    <a:pt x="935" y="35759"/>
                    <a:pt x="868" y="36359"/>
                  </a:cubicBezTo>
                  <a:cubicBezTo>
                    <a:pt x="835" y="36626"/>
                    <a:pt x="735" y="36927"/>
                    <a:pt x="668" y="37193"/>
                  </a:cubicBezTo>
                  <a:cubicBezTo>
                    <a:pt x="635" y="37293"/>
                    <a:pt x="568" y="37360"/>
                    <a:pt x="468" y="37327"/>
                  </a:cubicBezTo>
                  <a:cubicBezTo>
                    <a:pt x="401" y="37327"/>
                    <a:pt x="301" y="37260"/>
                    <a:pt x="301" y="37193"/>
                  </a:cubicBezTo>
                  <a:cubicBezTo>
                    <a:pt x="201" y="36893"/>
                    <a:pt x="101" y="36626"/>
                    <a:pt x="101" y="36293"/>
                  </a:cubicBezTo>
                  <a:cubicBezTo>
                    <a:pt x="34" y="35559"/>
                    <a:pt x="1" y="34825"/>
                    <a:pt x="1" y="34058"/>
                  </a:cubicBezTo>
                  <a:cubicBezTo>
                    <a:pt x="1" y="28587"/>
                    <a:pt x="1" y="19981"/>
                    <a:pt x="34" y="14511"/>
                  </a:cubicBezTo>
                  <a:cubicBezTo>
                    <a:pt x="34" y="10875"/>
                    <a:pt x="68" y="4337"/>
                    <a:pt x="101" y="701"/>
                  </a:cubicBezTo>
                  <a:cubicBezTo>
                    <a:pt x="101" y="367"/>
                    <a:pt x="134" y="1068"/>
                    <a:pt x="134" y="701"/>
                  </a:cubicBezTo>
                  <a:cubicBezTo>
                    <a:pt x="134" y="567"/>
                    <a:pt x="168" y="834"/>
                    <a:pt x="168" y="701"/>
                  </a:cubicBezTo>
                  <a:cubicBezTo>
                    <a:pt x="201" y="500"/>
                    <a:pt x="334" y="701"/>
                    <a:pt x="468" y="701"/>
                  </a:cubicBezTo>
                  <a:cubicBezTo>
                    <a:pt x="601" y="701"/>
                    <a:pt x="735" y="500"/>
                    <a:pt x="768" y="701"/>
                  </a:cubicBezTo>
                  <a:cubicBezTo>
                    <a:pt x="768" y="834"/>
                    <a:pt x="801" y="567"/>
                    <a:pt x="801" y="701"/>
                  </a:cubicBezTo>
                  <a:cubicBezTo>
                    <a:pt x="801" y="1401"/>
                    <a:pt x="868" y="0"/>
                    <a:pt x="868" y="701"/>
                  </a:cubicBezTo>
                  <a:cubicBezTo>
                    <a:pt x="902" y="5104"/>
                    <a:pt x="902" y="16512"/>
                    <a:pt x="935" y="20882"/>
                  </a:cubicBezTo>
                  <a:cubicBezTo>
                    <a:pt x="935" y="20882"/>
                    <a:pt x="968" y="20882"/>
                    <a:pt x="968" y="20882"/>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190" name="Google Shape;2190;p58"/>
            <p:cNvSpPr/>
            <p:nvPr/>
          </p:nvSpPr>
          <p:spPr>
            <a:xfrm>
              <a:off x="2588938" y="3007150"/>
              <a:ext cx="30875" cy="185150"/>
            </a:xfrm>
            <a:custGeom>
              <a:avLst/>
              <a:gdLst/>
              <a:ahLst/>
              <a:cxnLst/>
              <a:rect l="l" t="t" r="r" b="b"/>
              <a:pathLst>
                <a:path w="1235" h="7406" extrusionOk="0">
                  <a:moveTo>
                    <a:pt x="33" y="5437"/>
                  </a:moveTo>
                  <a:lnTo>
                    <a:pt x="33" y="4570"/>
                  </a:lnTo>
                  <a:cubicBezTo>
                    <a:pt x="33" y="4136"/>
                    <a:pt x="67" y="3736"/>
                    <a:pt x="200" y="3336"/>
                  </a:cubicBezTo>
                  <a:cubicBezTo>
                    <a:pt x="434" y="2602"/>
                    <a:pt x="467" y="1868"/>
                    <a:pt x="567" y="1134"/>
                  </a:cubicBezTo>
                  <a:cubicBezTo>
                    <a:pt x="600" y="867"/>
                    <a:pt x="634" y="634"/>
                    <a:pt x="667" y="367"/>
                  </a:cubicBezTo>
                  <a:cubicBezTo>
                    <a:pt x="667" y="300"/>
                    <a:pt x="667" y="234"/>
                    <a:pt x="701" y="167"/>
                  </a:cubicBezTo>
                  <a:cubicBezTo>
                    <a:pt x="734" y="67"/>
                    <a:pt x="867" y="0"/>
                    <a:pt x="967" y="33"/>
                  </a:cubicBezTo>
                  <a:cubicBezTo>
                    <a:pt x="1034" y="67"/>
                    <a:pt x="1134" y="133"/>
                    <a:pt x="1168" y="200"/>
                  </a:cubicBezTo>
                  <a:cubicBezTo>
                    <a:pt x="1201" y="300"/>
                    <a:pt x="1168" y="400"/>
                    <a:pt x="1168" y="534"/>
                  </a:cubicBezTo>
                  <a:cubicBezTo>
                    <a:pt x="1101" y="1101"/>
                    <a:pt x="1034" y="1668"/>
                    <a:pt x="967" y="2268"/>
                  </a:cubicBezTo>
                  <a:cubicBezTo>
                    <a:pt x="934" y="2435"/>
                    <a:pt x="934" y="2669"/>
                    <a:pt x="967" y="2835"/>
                  </a:cubicBezTo>
                  <a:cubicBezTo>
                    <a:pt x="1234" y="4003"/>
                    <a:pt x="1201" y="5204"/>
                    <a:pt x="1201" y="6371"/>
                  </a:cubicBezTo>
                  <a:cubicBezTo>
                    <a:pt x="1201" y="6538"/>
                    <a:pt x="1168" y="6705"/>
                    <a:pt x="1134" y="6872"/>
                  </a:cubicBezTo>
                  <a:cubicBezTo>
                    <a:pt x="1067" y="7172"/>
                    <a:pt x="801" y="7405"/>
                    <a:pt x="500" y="7372"/>
                  </a:cubicBezTo>
                  <a:cubicBezTo>
                    <a:pt x="200" y="7339"/>
                    <a:pt x="0" y="7038"/>
                    <a:pt x="0" y="6738"/>
                  </a:cubicBezTo>
                  <a:cubicBezTo>
                    <a:pt x="33" y="6305"/>
                    <a:pt x="0" y="5871"/>
                    <a:pt x="0" y="5437"/>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191" name="Google Shape;2191;p58"/>
            <p:cNvSpPr/>
            <p:nvPr/>
          </p:nvSpPr>
          <p:spPr>
            <a:xfrm>
              <a:off x="2855788" y="3003800"/>
              <a:ext cx="65075" cy="137625"/>
            </a:xfrm>
            <a:custGeom>
              <a:avLst/>
              <a:gdLst/>
              <a:ahLst/>
              <a:cxnLst/>
              <a:rect l="l" t="t" r="r" b="b"/>
              <a:pathLst>
                <a:path w="2603" h="5505" extrusionOk="0">
                  <a:moveTo>
                    <a:pt x="100" y="1"/>
                  </a:moveTo>
                  <a:cubicBezTo>
                    <a:pt x="200" y="101"/>
                    <a:pt x="301" y="134"/>
                    <a:pt x="334" y="201"/>
                  </a:cubicBezTo>
                  <a:cubicBezTo>
                    <a:pt x="868" y="768"/>
                    <a:pt x="1368" y="1368"/>
                    <a:pt x="1635" y="2135"/>
                  </a:cubicBezTo>
                  <a:cubicBezTo>
                    <a:pt x="1802" y="2569"/>
                    <a:pt x="2002" y="2969"/>
                    <a:pt x="2202" y="3370"/>
                  </a:cubicBezTo>
                  <a:cubicBezTo>
                    <a:pt x="2369" y="3737"/>
                    <a:pt x="2502" y="4104"/>
                    <a:pt x="2569" y="4504"/>
                  </a:cubicBezTo>
                  <a:cubicBezTo>
                    <a:pt x="2602" y="4737"/>
                    <a:pt x="2602" y="4971"/>
                    <a:pt x="2469" y="5204"/>
                  </a:cubicBezTo>
                  <a:cubicBezTo>
                    <a:pt x="2402" y="5371"/>
                    <a:pt x="2269" y="5471"/>
                    <a:pt x="2068" y="5505"/>
                  </a:cubicBezTo>
                  <a:cubicBezTo>
                    <a:pt x="1868" y="5505"/>
                    <a:pt x="1702" y="5404"/>
                    <a:pt x="1635" y="5204"/>
                  </a:cubicBezTo>
                  <a:cubicBezTo>
                    <a:pt x="1568" y="5104"/>
                    <a:pt x="1501" y="5004"/>
                    <a:pt x="1468" y="4871"/>
                  </a:cubicBezTo>
                  <a:cubicBezTo>
                    <a:pt x="1168" y="3637"/>
                    <a:pt x="701" y="2436"/>
                    <a:pt x="200" y="1268"/>
                  </a:cubicBezTo>
                  <a:cubicBezTo>
                    <a:pt x="0" y="835"/>
                    <a:pt x="0" y="668"/>
                    <a:pt x="100"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192" name="Google Shape;2192;p58"/>
            <p:cNvSpPr/>
            <p:nvPr/>
          </p:nvSpPr>
          <p:spPr>
            <a:xfrm>
              <a:off x="1973488" y="2414225"/>
              <a:ext cx="131775" cy="46700"/>
            </a:xfrm>
            <a:custGeom>
              <a:avLst/>
              <a:gdLst/>
              <a:ahLst/>
              <a:cxnLst/>
              <a:rect l="l" t="t" r="r" b="b"/>
              <a:pathLst>
                <a:path w="5271" h="1868" extrusionOk="0">
                  <a:moveTo>
                    <a:pt x="5271" y="1501"/>
                  </a:moveTo>
                  <a:cubicBezTo>
                    <a:pt x="5004" y="1868"/>
                    <a:pt x="4670" y="1868"/>
                    <a:pt x="4304" y="1801"/>
                  </a:cubicBezTo>
                  <a:cubicBezTo>
                    <a:pt x="3503" y="1668"/>
                    <a:pt x="2669" y="1534"/>
                    <a:pt x="1868" y="1301"/>
                  </a:cubicBezTo>
                  <a:cubicBezTo>
                    <a:pt x="1435" y="1168"/>
                    <a:pt x="968" y="1001"/>
                    <a:pt x="501" y="1034"/>
                  </a:cubicBezTo>
                  <a:cubicBezTo>
                    <a:pt x="167" y="1067"/>
                    <a:pt x="0" y="701"/>
                    <a:pt x="134" y="400"/>
                  </a:cubicBezTo>
                  <a:cubicBezTo>
                    <a:pt x="234" y="234"/>
                    <a:pt x="367" y="67"/>
                    <a:pt x="568" y="33"/>
                  </a:cubicBezTo>
                  <a:cubicBezTo>
                    <a:pt x="734" y="33"/>
                    <a:pt x="934" y="0"/>
                    <a:pt x="1101" y="33"/>
                  </a:cubicBezTo>
                  <a:cubicBezTo>
                    <a:pt x="1401" y="67"/>
                    <a:pt x="1702" y="133"/>
                    <a:pt x="2002" y="200"/>
                  </a:cubicBezTo>
                  <a:cubicBezTo>
                    <a:pt x="2602" y="334"/>
                    <a:pt x="3203" y="467"/>
                    <a:pt x="3803" y="600"/>
                  </a:cubicBezTo>
                  <a:cubicBezTo>
                    <a:pt x="4037" y="667"/>
                    <a:pt x="4270" y="734"/>
                    <a:pt x="4504" y="801"/>
                  </a:cubicBezTo>
                  <a:cubicBezTo>
                    <a:pt x="4837" y="934"/>
                    <a:pt x="5104" y="1134"/>
                    <a:pt x="5271" y="150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193" name="Google Shape;2193;p58"/>
            <p:cNvSpPr/>
            <p:nvPr/>
          </p:nvSpPr>
          <p:spPr>
            <a:xfrm>
              <a:off x="2249513" y="2946250"/>
              <a:ext cx="129275" cy="103450"/>
            </a:xfrm>
            <a:custGeom>
              <a:avLst/>
              <a:gdLst/>
              <a:ahLst/>
              <a:cxnLst/>
              <a:rect l="l" t="t" r="r" b="b"/>
              <a:pathLst>
                <a:path w="5171" h="4138" extrusionOk="0">
                  <a:moveTo>
                    <a:pt x="468" y="4137"/>
                  </a:moveTo>
                  <a:cubicBezTo>
                    <a:pt x="201" y="4137"/>
                    <a:pt x="1" y="3904"/>
                    <a:pt x="67" y="3670"/>
                  </a:cubicBezTo>
                  <a:cubicBezTo>
                    <a:pt x="101" y="3503"/>
                    <a:pt x="201" y="3370"/>
                    <a:pt x="301" y="3237"/>
                  </a:cubicBezTo>
                  <a:cubicBezTo>
                    <a:pt x="334" y="3170"/>
                    <a:pt x="434" y="3137"/>
                    <a:pt x="501" y="3070"/>
                  </a:cubicBezTo>
                  <a:cubicBezTo>
                    <a:pt x="1669" y="2269"/>
                    <a:pt x="2836" y="1402"/>
                    <a:pt x="4037" y="635"/>
                  </a:cubicBezTo>
                  <a:cubicBezTo>
                    <a:pt x="4304" y="501"/>
                    <a:pt x="4504" y="301"/>
                    <a:pt x="4737" y="101"/>
                  </a:cubicBezTo>
                  <a:cubicBezTo>
                    <a:pt x="4904" y="1"/>
                    <a:pt x="5071" y="1"/>
                    <a:pt x="5138" y="101"/>
                  </a:cubicBezTo>
                  <a:cubicBezTo>
                    <a:pt x="5171" y="201"/>
                    <a:pt x="5171" y="335"/>
                    <a:pt x="5004" y="435"/>
                  </a:cubicBezTo>
                  <a:cubicBezTo>
                    <a:pt x="4437" y="835"/>
                    <a:pt x="4037" y="1369"/>
                    <a:pt x="3603" y="1869"/>
                  </a:cubicBezTo>
                  <a:cubicBezTo>
                    <a:pt x="3370" y="2203"/>
                    <a:pt x="3070" y="2469"/>
                    <a:pt x="2736" y="2703"/>
                  </a:cubicBezTo>
                  <a:cubicBezTo>
                    <a:pt x="2169" y="3103"/>
                    <a:pt x="1635" y="3503"/>
                    <a:pt x="1068" y="3904"/>
                  </a:cubicBezTo>
                  <a:cubicBezTo>
                    <a:pt x="868" y="4037"/>
                    <a:pt x="701" y="4137"/>
                    <a:pt x="468" y="4137"/>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194" name="Google Shape;2194;p58"/>
            <p:cNvSpPr/>
            <p:nvPr/>
          </p:nvSpPr>
          <p:spPr>
            <a:xfrm>
              <a:off x="3237713" y="2466750"/>
              <a:ext cx="150150" cy="55075"/>
            </a:xfrm>
            <a:custGeom>
              <a:avLst/>
              <a:gdLst/>
              <a:ahLst/>
              <a:cxnLst/>
              <a:rect l="l" t="t" r="r" b="b"/>
              <a:pathLst>
                <a:path w="6006" h="2203" extrusionOk="0">
                  <a:moveTo>
                    <a:pt x="1" y="2202"/>
                  </a:moveTo>
                  <a:cubicBezTo>
                    <a:pt x="68" y="2135"/>
                    <a:pt x="101" y="2069"/>
                    <a:pt x="134" y="2035"/>
                  </a:cubicBezTo>
                  <a:cubicBezTo>
                    <a:pt x="234" y="2002"/>
                    <a:pt x="368" y="1969"/>
                    <a:pt x="501" y="1969"/>
                  </a:cubicBezTo>
                  <a:cubicBezTo>
                    <a:pt x="735" y="1902"/>
                    <a:pt x="902" y="1835"/>
                    <a:pt x="1068" y="1668"/>
                  </a:cubicBezTo>
                  <a:cubicBezTo>
                    <a:pt x="1335" y="1402"/>
                    <a:pt x="1669" y="1235"/>
                    <a:pt x="2002" y="1135"/>
                  </a:cubicBezTo>
                  <a:cubicBezTo>
                    <a:pt x="2669" y="901"/>
                    <a:pt x="3337" y="668"/>
                    <a:pt x="4004" y="434"/>
                  </a:cubicBezTo>
                  <a:cubicBezTo>
                    <a:pt x="4371" y="301"/>
                    <a:pt x="4704" y="201"/>
                    <a:pt x="5071" y="101"/>
                  </a:cubicBezTo>
                  <a:cubicBezTo>
                    <a:pt x="5305" y="1"/>
                    <a:pt x="5538" y="67"/>
                    <a:pt x="5738" y="201"/>
                  </a:cubicBezTo>
                  <a:cubicBezTo>
                    <a:pt x="6005" y="334"/>
                    <a:pt x="6005" y="668"/>
                    <a:pt x="5738" y="801"/>
                  </a:cubicBezTo>
                  <a:cubicBezTo>
                    <a:pt x="5538" y="935"/>
                    <a:pt x="5305" y="1068"/>
                    <a:pt x="5071" y="1135"/>
                  </a:cubicBezTo>
                  <a:cubicBezTo>
                    <a:pt x="4437" y="1368"/>
                    <a:pt x="3837" y="1602"/>
                    <a:pt x="3203" y="1802"/>
                  </a:cubicBezTo>
                  <a:cubicBezTo>
                    <a:pt x="2569" y="2035"/>
                    <a:pt x="1902" y="2135"/>
                    <a:pt x="1235" y="2102"/>
                  </a:cubicBezTo>
                  <a:cubicBezTo>
                    <a:pt x="968" y="2102"/>
                    <a:pt x="701" y="2169"/>
                    <a:pt x="468" y="2169"/>
                  </a:cubicBezTo>
                  <a:cubicBezTo>
                    <a:pt x="334" y="2202"/>
                    <a:pt x="201" y="2202"/>
                    <a:pt x="1" y="2202"/>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195" name="Google Shape;2195;p58"/>
            <p:cNvSpPr/>
            <p:nvPr/>
          </p:nvSpPr>
          <p:spPr>
            <a:xfrm>
              <a:off x="3226888" y="2743625"/>
              <a:ext cx="150950" cy="49225"/>
            </a:xfrm>
            <a:custGeom>
              <a:avLst/>
              <a:gdLst/>
              <a:ahLst/>
              <a:cxnLst/>
              <a:rect l="l" t="t" r="r" b="b"/>
              <a:pathLst>
                <a:path w="6038" h="1969" extrusionOk="0">
                  <a:moveTo>
                    <a:pt x="0" y="67"/>
                  </a:moveTo>
                  <a:cubicBezTo>
                    <a:pt x="167" y="34"/>
                    <a:pt x="234" y="0"/>
                    <a:pt x="300" y="0"/>
                  </a:cubicBezTo>
                  <a:cubicBezTo>
                    <a:pt x="467" y="0"/>
                    <a:pt x="634" y="0"/>
                    <a:pt x="801" y="34"/>
                  </a:cubicBezTo>
                  <a:cubicBezTo>
                    <a:pt x="1234" y="100"/>
                    <a:pt x="1701" y="134"/>
                    <a:pt x="2135" y="134"/>
                  </a:cubicBezTo>
                  <a:cubicBezTo>
                    <a:pt x="3102" y="67"/>
                    <a:pt x="4070" y="234"/>
                    <a:pt x="4970" y="534"/>
                  </a:cubicBezTo>
                  <a:cubicBezTo>
                    <a:pt x="5237" y="634"/>
                    <a:pt x="5471" y="767"/>
                    <a:pt x="5704" y="901"/>
                  </a:cubicBezTo>
                  <a:cubicBezTo>
                    <a:pt x="5838" y="968"/>
                    <a:pt x="5938" y="1134"/>
                    <a:pt x="5971" y="1301"/>
                  </a:cubicBezTo>
                  <a:cubicBezTo>
                    <a:pt x="6038" y="1668"/>
                    <a:pt x="5704" y="1968"/>
                    <a:pt x="5337" y="1868"/>
                  </a:cubicBezTo>
                  <a:cubicBezTo>
                    <a:pt x="5271" y="1868"/>
                    <a:pt x="5237" y="1868"/>
                    <a:pt x="5171" y="1835"/>
                  </a:cubicBezTo>
                  <a:cubicBezTo>
                    <a:pt x="4737" y="1568"/>
                    <a:pt x="4237" y="1468"/>
                    <a:pt x="3736" y="1368"/>
                  </a:cubicBezTo>
                  <a:cubicBezTo>
                    <a:pt x="3069" y="1201"/>
                    <a:pt x="2402" y="968"/>
                    <a:pt x="1835" y="601"/>
                  </a:cubicBezTo>
                  <a:cubicBezTo>
                    <a:pt x="1535" y="400"/>
                    <a:pt x="1234" y="334"/>
                    <a:pt x="901" y="300"/>
                  </a:cubicBezTo>
                  <a:cubicBezTo>
                    <a:pt x="634" y="300"/>
                    <a:pt x="367" y="267"/>
                    <a:pt x="0" y="67"/>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196" name="Google Shape;2196;p58"/>
            <p:cNvSpPr/>
            <p:nvPr/>
          </p:nvSpPr>
          <p:spPr>
            <a:xfrm>
              <a:off x="3117638" y="2108150"/>
              <a:ext cx="112600" cy="67575"/>
            </a:xfrm>
            <a:custGeom>
              <a:avLst/>
              <a:gdLst/>
              <a:ahLst/>
              <a:cxnLst/>
              <a:rect l="l" t="t" r="r" b="b"/>
              <a:pathLst>
                <a:path w="4504" h="2703" extrusionOk="0">
                  <a:moveTo>
                    <a:pt x="4504" y="468"/>
                  </a:moveTo>
                  <a:cubicBezTo>
                    <a:pt x="4470" y="535"/>
                    <a:pt x="4437" y="668"/>
                    <a:pt x="4370" y="735"/>
                  </a:cubicBezTo>
                  <a:cubicBezTo>
                    <a:pt x="4270" y="835"/>
                    <a:pt x="4137" y="902"/>
                    <a:pt x="4003" y="968"/>
                  </a:cubicBezTo>
                  <a:cubicBezTo>
                    <a:pt x="2836" y="1569"/>
                    <a:pt x="1668" y="2136"/>
                    <a:pt x="467" y="2636"/>
                  </a:cubicBezTo>
                  <a:cubicBezTo>
                    <a:pt x="434" y="2636"/>
                    <a:pt x="401" y="2670"/>
                    <a:pt x="367" y="2670"/>
                  </a:cubicBezTo>
                  <a:cubicBezTo>
                    <a:pt x="234" y="2703"/>
                    <a:pt x="101" y="2636"/>
                    <a:pt x="34" y="2503"/>
                  </a:cubicBezTo>
                  <a:cubicBezTo>
                    <a:pt x="0" y="2403"/>
                    <a:pt x="0" y="2269"/>
                    <a:pt x="67" y="2203"/>
                  </a:cubicBezTo>
                  <a:cubicBezTo>
                    <a:pt x="501" y="1769"/>
                    <a:pt x="901" y="1335"/>
                    <a:pt x="1435" y="1068"/>
                  </a:cubicBezTo>
                  <a:cubicBezTo>
                    <a:pt x="2135" y="768"/>
                    <a:pt x="2802" y="435"/>
                    <a:pt x="3470" y="134"/>
                  </a:cubicBezTo>
                  <a:cubicBezTo>
                    <a:pt x="3703" y="1"/>
                    <a:pt x="3970" y="1"/>
                    <a:pt x="4203" y="68"/>
                  </a:cubicBezTo>
                  <a:cubicBezTo>
                    <a:pt x="4370" y="134"/>
                    <a:pt x="4504" y="301"/>
                    <a:pt x="4504" y="468"/>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197" name="Google Shape;2197;p58"/>
            <p:cNvSpPr/>
            <p:nvPr/>
          </p:nvSpPr>
          <p:spPr>
            <a:xfrm>
              <a:off x="3105138" y="2907075"/>
              <a:ext cx="110925" cy="85900"/>
            </a:xfrm>
            <a:custGeom>
              <a:avLst/>
              <a:gdLst/>
              <a:ahLst/>
              <a:cxnLst/>
              <a:rect l="l" t="t" r="r" b="b"/>
              <a:pathLst>
                <a:path w="4437" h="3436" extrusionOk="0">
                  <a:moveTo>
                    <a:pt x="3803" y="3369"/>
                  </a:moveTo>
                  <a:cubicBezTo>
                    <a:pt x="3669" y="3336"/>
                    <a:pt x="3436" y="3236"/>
                    <a:pt x="3202" y="3102"/>
                  </a:cubicBezTo>
                  <a:cubicBezTo>
                    <a:pt x="2569" y="2702"/>
                    <a:pt x="2002" y="2202"/>
                    <a:pt x="1468" y="1668"/>
                  </a:cubicBezTo>
                  <a:cubicBezTo>
                    <a:pt x="1068" y="1268"/>
                    <a:pt x="634" y="834"/>
                    <a:pt x="200" y="434"/>
                  </a:cubicBezTo>
                  <a:cubicBezTo>
                    <a:pt x="134" y="367"/>
                    <a:pt x="67" y="300"/>
                    <a:pt x="33" y="234"/>
                  </a:cubicBezTo>
                  <a:cubicBezTo>
                    <a:pt x="0" y="167"/>
                    <a:pt x="0" y="100"/>
                    <a:pt x="33" y="34"/>
                  </a:cubicBezTo>
                  <a:cubicBezTo>
                    <a:pt x="67" y="0"/>
                    <a:pt x="134" y="0"/>
                    <a:pt x="200" y="0"/>
                  </a:cubicBezTo>
                  <a:cubicBezTo>
                    <a:pt x="267" y="34"/>
                    <a:pt x="334" y="67"/>
                    <a:pt x="367" y="100"/>
                  </a:cubicBezTo>
                  <a:cubicBezTo>
                    <a:pt x="734" y="501"/>
                    <a:pt x="1168" y="667"/>
                    <a:pt x="1635" y="867"/>
                  </a:cubicBezTo>
                  <a:cubicBezTo>
                    <a:pt x="2402" y="1201"/>
                    <a:pt x="3102" y="1601"/>
                    <a:pt x="3803" y="2102"/>
                  </a:cubicBezTo>
                  <a:cubicBezTo>
                    <a:pt x="4070" y="2302"/>
                    <a:pt x="4270" y="2569"/>
                    <a:pt x="4370" y="2869"/>
                  </a:cubicBezTo>
                  <a:cubicBezTo>
                    <a:pt x="4437" y="3202"/>
                    <a:pt x="4203" y="3436"/>
                    <a:pt x="3803" y="3369"/>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198" name="Google Shape;2198;p58"/>
            <p:cNvSpPr/>
            <p:nvPr/>
          </p:nvSpPr>
          <p:spPr>
            <a:xfrm>
              <a:off x="2044363" y="2736950"/>
              <a:ext cx="100925" cy="55900"/>
            </a:xfrm>
            <a:custGeom>
              <a:avLst/>
              <a:gdLst/>
              <a:ahLst/>
              <a:cxnLst/>
              <a:rect l="l" t="t" r="r" b="b"/>
              <a:pathLst>
                <a:path w="4037" h="2236" extrusionOk="0">
                  <a:moveTo>
                    <a:pt x="601" y="2235"/>
                  </a:moveTo>
                  <a:cubicBezTo>
                    <a:pt x="301" y="2235"/>
                    <a:pt x="168" y="2169"/>
                    <a:pt x="68" y="2002"/>
                  </a:cubicBezTo>
                  <a:cubicBezTo>
                    <a:pt x="1" y="1802"/>
                    <a:pt x="34" y="1601"/>
                    <a:pt x="201" y="1468"/>
                  </a:cubicBezTo>
                  <a:cubicBezTo>
                    <a:pt x="368" y="1335"/>
                    <a:pt x="568" y="1201"/>
                    <a:pt x="768" y="1101"/>
                  </a:cubicBezTo>
                  <a:cubicBezTo>
                    <a:pt x="1168" y="934"/>
                    <a:pt x="1569" y="734"/>
                    <a:pt x="2002" y="567"/>
                  </a:cubicBezTo>
                  <a:cubicBezTo>
                    <a:pt x="2503" y="401"/>
                    <a:pt x="3036" y="234"/>
                    <a:pt x="3537" y="67"/>
                  </a:cubicBezTo>
                  <a:cubicBezTo>
                    <a:pt x="3737" y="0"/>
                    <a:pt x="3904" y="100"/>
                    <a:pt x="3970" y="234"/>
                  </a:cubicBezTo>
                  <a:cubicBezTo>
                    <a:pt x="4037" y="401"/>
                    <a:pt x="3970" y="601"/>
                    <a:pt x="3804" y="667"/>
                  </a:cubicBezTo>
                  <a:cubicBezTo>
                    <a:pt x="3236" y="901"/>
                    <a:pt x="2836" y="1368"/>
                    <a:pt x="2302" y="1635"/>
                  </a:cubicBezTo>
                  <a:cubicBezTo>
                    <a:pt x="1869" y="1802"/>
                    <a:pt x="1469" y="2002"/>
                    <a:pt x="1035" y="2169"/>
                  </a:cubicBezTo>
                  <a:cubicBezTo>
                    <a:pt x="868" y="2202"/>
                    <a:pt x="701" y="2235"/>
                    <a:pt x="601" y="2235"/>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199" name="Google Shape;2199;p58"/>
            <p:cNvSpPr/>
            <p:nvPr/>
          </p:nvSpPr>
          <p:spPr>
            <a:xfrm>
              <a:off x="2136938" y="2110675"/>
              <a:ext cx="86750" cy="78400"/>
            </a:xfrm>
            <a:custGeom>
              <a:avLst/>
              <a:gdLst/>
              <a:ahLst/>
              <a:cxnLst/>
              <a:rect l="l" t="t" r="r" b="b"/>
              <a:pathLst>
                <a:path w="3470" h="3136" extrusionOk="0">
                  <a:moveTo>
                    <a:pt x="3470" y="2969"/>
                  </a:moveTo>
                  <a:cubicBezTo>
                    <a:pt x="3370" y="3036"/>
                    <a:pt x="3303" y="3102"/>
                    <a:pt x="3236" y="3102"/>
                  </a:cubicBezTo>
                  <a:cubicBezTo>
                    <a:pt x="3169" y="3136"/>
                    <a:pt x="3103" y="3069"/>
                    <a:pt x="3036" y="3069"/>
                  </a:cubicBezTo>
                  <a:cubicBezTo>
                    <a:pt x="2836" y="2969"/>
                    <a:pt x="2602" y="2869"/>
                    <a:pt x="2369" y="2802"/>
                  </a:cubicBezTo>
                  <a:cubicBezTo>
                    <a:pt x="1902" y="2635"/>
                    <a:pt x="1502" y="2368"/>
                    <a:pt x="1168" y="2001"/>
                  </a:cubicBezTo>
                  <a:cubicBezTo>
                    <a:pt x="868" y="1668"/>
                    <a:pt x="568" y="1301"/>
                    <a:pt x="267" y="967"/>
                  </a:cubicBezTo>
                  <a:cubicBezTo>
                    <a:pt x="201" y="901"/>
                    <a:pt x="134" y="834"/>
                    <a:pt x="101" y="767"/>
                  </a:cubicBezTo>
                  <a:cubicBezTo>
                    <a:pt x="0" y="567"/>
                    <a:pt x="34" y="334"/>
                    <a:pt x="167" y="200"/>
                  </a:cubicBezTo>
                  <a:cubicBezTo>
                    <a:pt x="301" y="33"/>
                    <a:pt x="568" y="0"/>
                    <a:pt x="768" y="100"/>
                  </a:cubicBezTo>
                  <a:cubicBezTo>
                    <a:pt x="868" y="167"/>
                    <a:pt x="968" y="267"/>
                    <a:pt x="1068" y="367"/>
                  </a:cubicBezTo>
                  <a:cubicBezTo>
                    <a:pt x="1268" y="567"/>
                    <a:pt x="1468" y="767"/>
                    <a:pt x="1635" y="1001"/>
                  </a:cubicBezTo>
                  <a:cubicBezTo>
                    <a:pt x="2035" y="1434"/>
                    <a:pt x="2402" y="1901"/>
                    <a:pt x="2802" y="2302"/>
                  </a:cubicBezTo>
                  <a:cubicBezTo>
                    <a:pt x="2936" y="2468"/>
                    <a:pt x="3136" y="2602"/>
                    <a:pt x="3303" y="2735"/>
                  </a:cubicBezTo>
                  <a:cubicBezTo>
                    <a:pt x="3336" y="2802"/>
                    <a:pt x="3403" y="2869"/>
                    <a:pt x="3470" y="2969"/>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200" name="Google Shape;2200;p58"/>
            <p:cNvSpPr/>
            <p:nvPr/>
          </p:nvSpPr>
          <p:spPr>
            <a:xfrm>
              <a:off x="2238688" y="1894475"/>
              <a:ext cx="883975" cy="1014275"/>
            </a:xfrm>
            <a:custGeom>
              <a:avLst/>
              <a:gdLst/>
              <a:ahLst/>
              <a:cxnLst/>
              <a:rect l="l" t="t" r="r" b="b"/>
              <a:pathLst>
                <a:path w="35359" h="40571" extrusionOk="0">
                  <a:moveTo>
                    <a:pt x="14760" y="1"/>
                  </a:moveTo>
                  <a:cubicBezTo>
                    <a:pt x="13936" y="1"/>
                    <a:pt x="13098" y="83"/>
                    <a:pt x="12309" y="309"/>
                  </a:cubicBezTo>
                  <a:cubicBezTo>
                    <a:pt x="11742" y="476"/>
                    <a:pt x="11275" y="742"/>
                    <a:pt x="10841" y="1143"/>
                  </a:cubicBezTo>
                  <a:cubicBezTo>
                    <a:pt x="10741" y="1209"/>
                    <a:pt x="10674" y="1343"/>
                    <a:pt x="10641" y="1443"/>
                  </a:cubicBezTo>
                  <a:cubicBezTo>
                    <a:pt x="10441" y="2077"/>
                    <a:pt x="10241" y="2710"/>
                    <a:pt x="10274" y="3344"/>
                  </a:cubicBezTo>
                  <a:cubicBezTo>
                    <a:pt x="10274" y="3478"/>
                    <a:pt x="10241" y="3578"/>
                    <a:pt x="10207" y="3678"/>
                  </a:cubicBezTo>
                  <a:cubicBezTo>
                    <a:pt x="9974" y="4845"/>
                    <a:pt x="9540" y="5913"/>
                    <a:pt x="8973" y="6947"/>
                  </a:cubicBezTo>
                  <a:cubicBezTo>
                    <a:pt x="8773" y="7314"/>
                    <a:pt x="8573" y="7714"/>
                    <a:pt x="8373" y="8081"/>
                  </a:cubicBezTo>
                  <a:cubicBezTo>
                    <a:pt x="8039" y="8848"/>
                    <a:pt x="7572" y="9515"/>
                    <a:pt x="7072" y="10149"/>
                  </a:cubicBezTo>
                  <a:cubicBezTo>
                    <a:pt x="6138" y="11317"/>
                    <a:pt x="5204" y="12484"/>
                    <a:pt x="4270" y="13652"/>
                  </a:cubicBezTo>
                  <a:cubicBezTo>
                    <a:pt x="4070" y="13885"/>
                    <a:pt x="3869" y="14152"/>
                    <a:pt x="3636" y="14352"/>
                  </a:cubicBezTo>
                  <a:cubicBezTo>
                    <a:pt x="3102" y="14719"/>
                    <a:pt x="2735" y="15219"/>
                    <a:pt x="2302" y="15686"/>
                  </a:cubicBezTo>
                  <a:cubicBezTo>
                    <a:pt x="2068" y="15953"/>
                    <a:pt x="1868" y="16220"/>
                    <a:pt x="1701" y="16554"/>
                  </a:cubicBezTo>
                  <a:cubicBezTo>
                    <a:pt x="1334" y="17254"/>
                    <a:pt x="967" y="17955"/>
                    <a:pt x="634" y="18689"/>
                  </a:cubicBezTo>
                  <a:cubicBezTo>
                    <a:pt x="500" y="18989"/>
                    <a:pt x="400" y="19356"/>
                    <a:pt x="367" y="19689"/>
                  </a:cubicBezTo>
                  <a:cubicBezTo>
                    <a:pt x="267" y="20323"/>
                    <a:pt x="67" y="20923"/>
                    <a:pt x="133" y="21591"/>
                  </a:cubicBezTo>
                  <a:cubicBezTo>
                    <a:pt x="133" y="21624"/>
                    <a:pt x="133" y="21691"/>
                    <a:pt x="100" y="21724"/>
                  </a:cubicBezTo>
                  <a:cubicBezTo>
                    <a:pt x="0" y="22091"/>
                    <a:pt x="0" y="22458"/>
                    <a:pt x="0" y="22825"/>
                  </a:cubicBezTo>
                  <a:lnTo>
                    <a:pt x="33" y="25660"/>
                  </a:lnTo>
                  <a:cubicBezTo>
                    <a:pt x="33" y="25794"/>
                    <a:pt x="33" y="25960"/>
                    <a:pt x="67" y="26094"/>
                  </a:cubicBezTo>
                  <a:cubicBezTo>
                    <a:pt x="200" y="26628"/>
                    <a:pt x="234" y="27161"/>
                    <a:pt x="267" y="27728"/>
                  </a:cubicBezTo>
                  <a:cubicBezTo>
                    <a:pt x="300" y="28129"/>
                    <a:pt x="367" y="28562"/>
                    <a:pt x="600" y="28929"/>
                  </a:cubicBezTo>
                  <a:cubicBezTo>
                    <a:pt x="867" y="29263"/>
                    <a:pt x="967" y="29663"/>
                    <a:pt x="1101" y="30063"/>
                  </a:cubicBezTo>
                  <a:cubicBezTo>
                    <a:pt x="1201" y="30430"/>
                    <a:pt x="1334" y="30797"/>
                    <a:pt x="1434" y="31164"/>
                  </a:cubicBezTo>
                  <a:cubicBezTo>
                    <a:pt x="1534" y="31464"/>
                    <a:pt x="1668" y="31731"/>
                    <a:pt x="1901" y="31965"/>
                  </a:cubicBezTo>
                  <a:cubicBezTo>
                    <a:pt x="2102" y="32165"/>
                    <a:pt x="2202" y="32398"/>
                    <a:pt x="2302" y="32632"/>
                  </a:cubicBezTo>
                  <a:cubicBezTo>
                    <a:pt x="2502" y="33099"/>
                    <a:pt x="2735" y="33533"/>
                    <a:pt x="3002" y="33933"/>
                  </a:cubicBezTo>
                  <a:cubicBezTo>
                    <a:pt x="3469" y="34700"/>
                    <a:pt x="4003" y="35367"/>
                    <a:pt x="4670" y="35934"/>
                  </a:cubicBezTo>
                  <a:cubicBezTo>
                    <a:pt x="5471" y="36535"/>
                    <a:pt x="6305" y="37002"/>
                    <a:pt x="7072" y="37635"/>
                  </a:cubicBezTo>
                  <a:cubicBezTo>
                    <a:pt x="7172" y="37702"/>
                    <a:pt x="7272" y="37736"/>
                    <a:pt x="7372" y="37769"/>
                  </a:cubicBezTo>
                  <a:cubicBezTo>
                    <a:pt x="7972" y="38102"/>
                    <a:pt x="8573" y="38403"/>
                    <a:pt x="9140" y="38736"/>
                  </a:cubicBezTo>
                  <a:cubicBezTo>
                    <a:pt x="10074" y="39270"/>
                    <a:pt x="11075" y="39670"/>
                    <a:pt x="12109" y="39970"/>
                  </a:cubicBezTo>
                  <a:cubicBezTo>
                    <a:pt x="12376" y="40037"/>
                    <a:pt x="12609" y="40037"/>
                    <a:pt x="12876" y="40104"/>
                  </a:cubicBezTo>
                  <a:cubicBezTo>
                    <a:pt x="13476" y="40204"/>
                    <a:pt x="14077" y="40204"/>
                    <a:pt x="14711" y="40204"/>
                  </a:cubicBezTo>
                  <a:cubicBezTo>
                    <a:pt x="15011" y="40204"/>
                    <a:pt x="15344" y="40237"/>
                    <a:pt x="15645" y="40337"/>
                  </a:cubicBezTo>
                  <a:cubicBezTo>
                    <a:pt x="16011" y="40437"/>
                    <a:pt x="16412" y="40437"/>
                    <a:pt x="16812" y="40437"/>
                  </a:cubicBezTo>
                  <a:cubicBezTo>
                    <a:pt x="16957" y="40449"/>
                    <a:pt x="17097" y="40452"/>
                    <a:pt x="17237" y="40452"/>
                  </a:cubicBezTo>
                  <a:cubicBezTo>
                    <a:pt x="17516" y="40452"/>
                    <a:pt x="17791" y="40437"/>
                    <a:pt x="18080" y="40437"/>
                  </a:cubicBezTo>
                  <a:cubicBezTo>
                    <a:pt x="18280" y="40471"/>
                    <a:pt x="18480" y="40471"/>
                    <a:pt x="18680" y="40504"/>
                  </a:cubicBezTo>
                  <a:cubicBezTo>
                    <a:pt x="19097" y="40554"/>
                    <a:pt x="19522" y="40571"/>
                    <a:pt x="19948" y="40571"/>
                  </a:cubicBezTo>
                  <a:cubicBezTo>
                    <a:pt x="20373" y="40571"/>
                    <a:pt x="20798" y="40554"/>
                    <a:pt x="21215" y="40538"/>
                  </a:cubicBezTo>
                  <a:cubicBezTo>
                    <a:pt x="21582" y="40504"/>
                    <a:pt x="21949" y="40437"/>
                    <a:pt x="22249" y="40204"/>
                  </a:cubicBezTo>
                  <a:cubicBezTo>
                    <a:pt x="22383" y="40137"/>
                    <a:pt x="22516" y="40104"/>
                    <a:pt x="22650" y="40071"/>
                  </a:cubicBezTo>
                  <a:cubicBezTo>
                    <a:pt x="22783" y="40071"/>
                    <a:pt x="22916" y="40037"/>
                    <a:pt x="23016" y="40004"/>
                  </a:cubicBezTo>
                  <a:cubicBezTo>
                    <a:pt x="24117" y="39737"/>
                    <a:pt x="25151" y="39337"/>
                    <a:pt x="26119" y="38770"/>
                  </a:cubicBezTo>
                  <a:cubicBezTo>
                    <a:pt x="26219" y="38670"/>
                    <a:pt x="26352" y="38636"/>
                    <a:pt x="26486" y="38569"/>
                  </a:cubicBezTo>
                  <a:cubicBezTo>
                    <a:pt x="27086" y="38236"/>
                    <a:pt x="27720" y="37902"/>
                    <a:pt x="28320" y="37569"/>
                  </a:cubicBezTo>
                  <a:cubicBezTo>
                    <a:pt x="28420" y="37535"/>
                    <a:pt x="28487" y="37469"/>
                    <a:pt x="28587" y="37402"/>
                  </a:cubicBezTo>
                  <a:cubicBezTo>
                    <a:pt x="28887" y="37168"/>
                    <a:pt x="29188" y="36935"/>
                    <a:pt x="29488" y="36668"/>
                  </a:cubicBezTo>
                  <a:cubicBezTo>
                    <a:pt x="29655" y="36535"/>
                    <a:pt x="29821" y="36401"/>
                    <a:pt x="29921" y="36201"/>
                  </a:cubicBezTo>
                  <a:cubicBezTo>
                    <a:pt x="30088" y="35968"/>
                    <a:pt x="30288" y="35801"/>
                    <a:pt x="30522" y="35667"/>
                  </a:cubicBezTo>
                  <a:cubicBezTo>
                    <a:pt x="31056" y="35334"/>
                    <a:pt x="31456" y="34867"/>
                    <a:pt x="31789" y="34333"/>
                  </a:cubicBezTo>
                  <a:cubicBezTo>
                    <a:pt x="31889" y="34166"/>
                    <a:pt x="31990" y="33966"/>
                    <a:pt x="32123" y="33833"/>
                  </a:cubicBezTo>
                  <a:cubicBezTo>
                    <a:pt x="32390" y="33599"/>
                    <a:pt x="32523" y="33332"/>
                    <a:pt x="32690" y="33066"/>
                  </a:cubicBezTo>
                  <a:cubicBezTo>
                    <a:pt x="32890" y="32699"/>
                    <a:pt x="33090" y="32365"/>
                    <a:pt x="33357" y="32065"/>
                  </a:cubicBezTo>
                  <a:cubicBezTo>
                    <a:pt x="33591" y="31731"/>
                    <a:pt x="33791" y="31431"/>
                    <a:pt x="33924" y="31064"/>
                  </a:cubicBezTo>
                  <a:cubicBezTo>
                    <a:pt x="34091" y="30464"/>
                    <a:pt x="34258" y="29863"/>
                    <a:pt x="34458" y="29296"/>
                  </a:cubicBezTo>
                  <a:cubicBezTo>
                    <a:pt x="34491" y="29129"/>
                    <a:pt x="34558" y="28963"/>
                    <a:pt x="34625" y="28829"/>
                  </a:cubicBezTo>
                  <a:cubicBezTo>
                    <a:pt x="34992" y="28329"/>
                    <a:pt x="35125" y="27762"/>
                    <a:pt x="35158" y="27161"/>
                  </a:cubicBezTo>
                  <a:cubicBezTo>
                    <a:pt x="35158" y="27061"/>
                    <a:pt x="35158" y="26994"/>
                    <a:pt x="35192" y="26928"/>
                  </a:cubicBezTo>
                  <a:cubicBezTo>
                    <a:pt x="35359" y="26527"/>
                    <a:pt x="35359" y="26060"/>
                    <a:pt x="35359" y="25627"/>
                  </a:cubicBezTo>
                  <a:cubicBezTo>
                    <a:pt x="35359" y="24860"/>
                    <a:pt x="35292" y="24126"/>
                    <a:pt x="35325" y="23392"/>
                  </a:cubicBezTo>
                  <a:cubicBezTo>
                    <a:pt x="35359" y="22458"/>
                    <a:pt x="35125" y="21524"/>
                    <a:pt x="35125" y="20623"/>
                  </a:cubicBezTo>
                  <a:cubicBezTo>
                    <a:pt x="35125" y="20523"/>
                    <a:pt x="35092" y="20423"/>
                    <a:pt x="35058" y="20356"/>
                  </a:cubicBezTo>
                  <a:cubicBezTo>
                    <a:pt x="35025" y="20223"/>
                    <a:pt x="34992" y="20090"/>
                    <a:pt x="34992" y="19956"/>
                  </a:cubicBezTo>
                  <a:cubicBezTo>
                    <a:pt x="34992" y="19456"/>
                    <a:pt x="34825" y="18955"/>
                    <a:pt x="34591" y="18522"/>
                  </a:cubicBezTo>
                  <a:cubicBezTo>
                    <a:pt x="34358" y="17988"/>
                    <a:pt x="34058" y="17454"/>
                    <a:pt x="33824" y="16954"/>
                  </a:cubicBezTo>
                  <a:cubicBezTo>
                    <a:pt x="33391" y="15987"/>
                    <a:pt x="32657" y="15253"/>
                    <a:pt x="31889" y="14519"/>
                  </a:cubicBezTo>
                  <a:cubicBezTo>
                    <a:pt x="31589" y="14252"/>
                    <a:pt x="31322" y="13985"/>
                    <a:pt x="31056" y="13652"/>
                  </a:cubicBezTo>
                  <a:cubicBezTo>
                    <a:pt x="30155" y="12551"/>
                    <a:pt x="29254" y="11417"/>
                    <a:pt x="28354" y="10283"/>
                  </a:cubicBezTo>
                  <a:cubicBezTo>
                    <a:pt x="27787" y="9549"/>
                    <a:pt x="27253" y="8781"/>
                    <a:pt x="26853" y="7914"/>
                  </a:cubicBezTo>
                  <a:cubicBezTo>
                    <a:pt x="26752" y="7681"/>
                    <a:pt x="26619" y="7447"/>
                    <a:pt x="26519" y="7214"/>
                  </a:cubicBezTo>
                  <a:cubicBezTo>
                    <a:pt x="26019" y="6380"/>
                    <a:pt x="25618" y="5512"/>
                    <a:pt x="25351" y="4578"/>
                  </a:cubicBezTo>
                  <a:cubicBezTo>
                    <a:pt x="25218" y="4212"/>
                    <a:pt x="25085" y="3811"/>
                    <a:pt x="25085" y="3444"/>
                  </a:cubicBezTo>
                  <a:cubicBezTo>
                    <a:pt x="25051" y="2744"/>
                    <a:pt x="24884" y="2110"/>
                    <a:pt x="24684" y="1476"/>
                  </a:cubicBezTo>
                  <a:cubicBezTo>
                    <a:pt x="24651" y="1343"/>
                    <a:pt x="24584" y="1243"/>
                    <a:pt x="24484" y="1143"/>
                  </a:cubicBezTo>
                  <a:cubicBezTo>
                    <a:pt x="24117" y="809"/>
                    <a:pt x="23684" y="509"/>
                    <a:pt x="23183" y="375"/>
                  </a:cubicBezTo>
                  <a:cubicBezTo>
                    <a:pt x="22916" y="275"/>
                    <a:pt x="22650" y="242"/>
                    <a:pt x="22416" y="175"/>
                  </a:cubicBezTo>
                  <a:cubicBezTo>
                    <a:pt x="21816" y="42"/>
                    <a:pt x="21249" y="9"/>
                    <a:pt x="20681" y="9"/>
                  </a:cubicBezTo>
                  <a:lnTo>
                    <a:pt x="15211" y="9"/>
                  </a:lnTo>
                  <a:cubicBezTo>
                    <a:pt x="15061" y="3"/>
                    <a:pt x="14911" y="1"/>
                    <a:pt x="14760"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2201" name="Google Shape;2201;p58"/>
            <p:cNvSpPr/>
            <p:nvPr/>
          </p:nvSpPr>
          <p:spPr>
            <a:xfrm>
              <a:off x="2536388" y="1812625"/>
              <a:ext cx="287725" cy="73725"/>
            </a:xfrm>
            <a:custGeom>
              <a:avLst/>
              <a:gdLst/>
              <a:ahLst/>
              <a:cxnLst/>
              <a:rect l="l" t="t" r="r" b="b"/>
              <a:pathLst>
                <a:path w="11509" h="2949" extrusionOk="0">
                  <a:moveTo>
                    <a:pt x="5463" y="0"/>
                  </a:moveTo>
                  <a:cubicBezTo>
                    <a:pt x="4894" y="0"/>
                    <a:pt x="4320" y="29"/>
                    <a:pt x="3737" y="47"/>
                  </a:cubicBezTo>
                  <a:cubicBezTo>
                    <a:pt x="3570" y="64"/>
                    <a:pt x="3395" y="72"/>
                    <a:pt x="3215" y="72"/>
                  </a:cubicBezTo>
                  <a:cubicBezTo>
                    <a:pt x="3036" y="72"/>
                    <a:pt x="2853" y="64"/>
                    <a:pt x="2669" y="47"/>
                  </a:cubicBezTo>
                  <a:cubicBezTo>
                    <a:pt x="2514" y="26"/>
                    <a:pt x="2362" y="18"/>
                    <a:pt x="2212" y="18"/>
                  </a:cubicBezTo>
                  <a:cubicBezTo>
                    <a:pt x="1879" y="18"/>
                    <a:pt x="1557" y="57"/>
                    <a:pt x="1235" y="80"/>
                  </a:cubicBezTo>
                  <a:cubicBezTo>
                    <a:pt x="935" y="380"/>
                    <a:pt x="634" y="681"/>
                    <a:pt x="367" y="948"/>
                  </a:cubicBezTo>
                  <a:cubicBezTo>
                    <a:pt x="201" y="1114"/>
                    <a:pt x="67" y="1281"/>
                    <a:pt x="34" y="1515"/>
                  </a:cubicBezTo>
                  <a:cubicBezTo>
                    <a:pt x="34" y="1882"/>
                    <a:pt x="1" y="2248"/>
                    <a:pt x="1" y="2615"/>
                  </a:cubicBezTo>
                  <a:cubicBezTo>
                    <a:pt x="1" y="2715"/>
                    <a:pt x="34" y="2816"/>
                    <a:pt x="67" y="2949"/>
                  </a:cubicBezTo>
                  <a:cubicBezTo>
                    <a:pt x="234" y="2916"/>
                    <a:pt x="401" y="2916"/>
                    <a:pt x="534" y="2849"/>
                  </a:cubicBezTo>
                  <a:cubicBezTo>
                    <a:pt x="1201" y="2649"/>
                    <a:pt x="1869" y="2582"/>
                    <a:pt x="2569" y="2582"/>
                  </a:cubicBezTo>
                  <a:cubicBezTo>
                    <a:pt x="3236" y="2593"/>
                    <a:pt x="3907" y="2597"/>
                    <a:pt x="4580" y="2597"/>
                  </a:cubicBezTo>
                  <a:cubicBezTo>
                    <a:pt x="5927" y="2597"/>
                    <a:pt x="7284" y="2582"/>
                    <a:pt x="8640" y="2582"/>
                  </a:cubicBezTo>
                  <a:cubicBezTo>
                    <a:pt x="9441" y="2582"/>
                    <a:pt x="10275" y="2615"/>
                    <a:pt x="11042" y="2882"/>
                  </a:cubicBezTo>
                  <a:cubicBezTo>
                    <a:pt x="11142" y="2916"/>
                    <a:pt x="11275" y="2916"/>
                    <a:pt x="11442" y="2916"/>
                  </a:cubicBezTo>
                  <a:cubicBezTo>
                    <a:pt x="11475" y="2749"/>
                    <a:pt x="11509" y="2615"/>
                    <a:pt x="11509" y="2482"/>
                  </a:cubicBezTo>
                  <a:cubicBezTo>
                    <a:pt x="11475" y="2182"/>
                    <a:pt x="11442" y="1882"/>
                    <a:pt x="11442" y="1581"/>
                  </a:cubicBezTo>
                  <a:cubicBezTo>
                    <a:pt x="11409" y="1148"/>
                    <a:pt x="11175" y="881"/>
                    <a:pt x="10775" y="747"/>
                  </a:cubicBezTo>
                  <a:cubicBezTo>
                    <a:pt x="10341" y="614"/>
                    <a:pt x="9941" y="481"/>
                    <a:pt x="9507" y="414"/>
                  </a:cubicBezTo>
                  <a:cubicBezTo>
                    <a:pt x="8640" y="280"/>
                    <a:pt x="7739" y="180"/>
                    <a:pt x="6872" y="80"/>
                  </a:cubicBezTo>
                  <a:cubicBezTo>
                    <a:pt x="6404" y="20"/>
                    <a:pt x="5935" y="0"/>
                    <a:pt x="5463"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2202" name="Google Shape;2202;p58"/>
            <p:cNvSpPr/>
            <p:nvPr/>
          </p:nvSpPr>
          <p:spPr>
            <a:xfrm>
              <a:off x="2561413" y="1736350"/>
              <a:ext cx="236850" cy="74950"/>
            </a:xfrm>
            <a:custGeom>
              <a:avLst/>
              <a:gdLst/>
              <a:ahLst/>
              <a:cxnLst/>
              <a:rect l="l" t="t" r="r" b="b"/>
              <a:pathLst>
                <a:path w="9474" h="2998" extrusionOk="0">
                  <a:moveTo>
                    <a:pt x="2822" y="0"/>
                  </a:moveTo>
                  <a:cubicBezTo>
                    <a:pt x="2293" y="0"/>
                    <a:pt x="1764" y="39"/>
                    <a:pt x="1234" y="62"/>
                  </a:cubicBezTo>
                  <a:cubicBezTo>
                    <a:pt x="667" y="96"/>
                    <a:pt x="434" y="529"/>
                    <a:pt x="100" y="796"/>
                  </a:cubicBezTo>
                  <a:cubicBezTo>
                    <a:pt x="67" y="830"/>
                    <a:pt x="67" y="863"/>
                    <a:pt x="67" y="896"/>
                  </a:cubicBezTo>
                  <a:cubicBezTo>
                    <a:pt x="67" y="1230"/>
                    <a:pt x="0" y="1563"/>
                    <a:pt x="100" y="1897"/>
                  </a:cubicBezTo>
                  <a:cubicBezTo>
                    <a:pt x="200" y="2231"/>
                    <a:pt x="300" y="2564"/>
                    <a:pt x="267" y="2998"/>
                  </a:cubicBezTo>
                  <a:cubicBezTo>
                    <a:pt x="501" y="2931"/>
                    <a:pt x="701" y="2898"/>
                    <a:pt x="901" y="2831"/>
                  </a:cubicBezTo>
                  <a:cubicBezTo>
                    <a:pt x="1468" y="2731"/>
                    <a:pt x="2035" y="2564"/>
                    <a:pt x="2602" y="2464"/>
                  </a:cubicBezTo>
                  <a:cubicBezTo>
                    <a:pt x="3236" y="2394"/>
                    <a:pt x="3869" y="2351"/>
                    <a:pt x="4498" y="2351"/>
                  </a:cubicBezTo>
                  <a:cubicBezTo>
                    <a:pt x="5061" y="2351"/>
                    <a:pt x="5620" y="2385"/>
                    <a:pt x="6171" y="2464"/>
                  </a:cubicBezTo>
                  <a:cubicBezTo>
                    <a:pt x="7105" y="2598"/>
                    <a:pt x="8073" y="2664"/>
                    <a:pt x="9007" y="2898"/>
                  </a:cubicBezTo>
                  <a:lnTo>
                    <a:pt x="9140" y="2898"/>
                  </a:lnTo>
                  <a:cubicBezTo>
                    <a:pt x="9207" y="2631"/>
                    <a:pt x="9207" y="2397"/>
                    <a:pt x="9307" y="2197"/>
                  </a:cubicBezTo>
                  <a:cubicBezTo>
                    <a:pt x="9474" y="1797"/>
                    <a:pt x="9440" y="1363"/>
                    <a:pt x="9407" y="963"/>
                  </a:cubicBezTo>
                  <a:cubicBezTo>
                    <a:pt x="9340" y="930"/>
                    <a:pt x="9274" y="863"/>
                    <a:pt x="9207" y="830"/>
                  </a:cubicBezTo>
                  <a:cubicBezTo>
                    <a:pt x="9007" y="763"/>
                    <a:pt x="8773" y="663"/>
                    <a:pt x="8540" y="596"/>
                  </a:cubicBezTo>
                  <a:cubicBezTo>
                    <a:pt x="7139" y="229"/>
                    <a:pt x="5738" y="29"/>
                    <a:pt x="4303" y="29"/>
                  </a:cubicBezTo>
                  <a:lnTo>
                    <a:pt x="3536" y="29"/>
                  </a:lnTo>
                  <a:cubicBezTo>
                    <a:pt x="3298" y="8"/>
                    <a:pt x="3060" y="0"/>
                    <a:pt x="2822"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2203" name="Google Shape;2203;p58"/>
            <p:cNvSpPr/>
            <p:nvPr/>
          </p:nvSpPr>
          <p:spPr>
            <a:xfrm>
              <a:off x="2582263" y="1635275"/>
              <a:ext cx="195150" cy="101800"/>
            </a:xfrm>
            <a:custGeom>
              <a:avLst/>
              <a:gdLst/>
              <a:ahLst/>
              <a:cxnLst/>
              <a:rect l="l" t="t" r="r" b="b"/>
              <a:pathLst>
                <a:path w="7806" h="4072" extrusionOk="0">
                  <a:moveTo>
                    <a:pt x="3759" y="0"/>
                  </a:moveTo>
                  <a:cubicBezTo>
                    <a:pt x="3419" y="0"/>
                    <a:pt x="3094" y="19"/>
                    <a:pt x="2769" y="169"/>
                  </a:cubicBezTo>
                  <a:cubicBezTo>
                    <a:pt x="2719" y="186"/>
                    <a:pt x="2669" y="186"/>
                    <a:pt x="2623" y="186"/>
                  </a:cubicBezTo>
                  <a:cubicBezTo>
                    <a:pt x="2577" y="186"/>
                    <a:pt x="2535" y="186"/>
                    <a:pt x="2502" y="203"/>
                  </a:cubicBezTo>
                  <a:cubicBezTo>
                    <a:pt x="1968" y="336"/>
                    <a:pt x="1468" y="436"/>
                    <a:pt x="1068" y="836"/>
                  </a:cubicBezTo>
                  <a:cubicBezTo>
                    <a:pt x="901" y="1036"/>
                    <a:pt x="701" y="1203"/>
                    <a:pt x="501" y="1337"/>
                  </a:cubicBezTo>
                  <a:cubicBezTo>
                    <a:pt x="200" y="1570"/>
                    <a:pt x="67" y="1870"/>
                    <a:pt x="67" y="2237"/>
                  </a:cubicBezTo>
                  <a:cubicBezTo>
                    <a:pt x="67" y="2671"/>
                    <a:pt x="67" y="3105"/>
                    <a:pt x="67" y="3538"/>
                  </a:cubicBezTo>
                  <a:cubicBezTo>
                    <a:pt x="67" y="3638"/>
                    <a:pt x="0" y="3772"/>
                    <a:pt x="134" y="3838"/>
                  </a:cubicBezTo>
                  <a:cubicBezTo>
                    <a:pt x="234" y="3838"/>
                    <a:pt x="300" y="3805"/>
                    <a:pt x="400" y="3772"/>
                  </a:cubicBezTo>
                  <a:cubicBezTo>
                    <a:pt x="901" y="3605"/>
                    <a:pt x="1435" y="3572"/>
                    <a:pt x="1968" y="3572"/>
                  </a:cubicBezTo>
                  <a:cubicBezTo>
                    <a:pt x="2435" y="3538"/>
                    <a:pt x="2936" y="3538"/>
                    <a:pt x="3436" y="3538"/>
                  </a:cubicBezTo>
                  <a:cubicBezTo>
                    <a:pt x="3559" y="3534"/>
                    <a:pt x="3681" y="3532"/>
                    <a:pt x="3803" y="3532"/>
                  </a:cubicBezTo>
                  <a:cubicBezTo>
                    <a:pt x="4607" y="3532"/>
                    <a:pt x="5393" y="3623"/>
                    <a:pt x="6205" y="3738"/>
                  </a:cubicBezTo>
                  <a:cubicBezTo>
                    <a:pt x="6738" y="3838"/>
                    <a:pt x="7239" y="3972"/>
                    <a:pt x="7806" y="4072"/>
                  </a:cubicBezTo>
                  <a:cubicBezTo>
                    <a:pt x="7806" y="3872"/>
                    <a:pt x="7739" y="3672"/>
                    <a:pt x="7739" y="3505"/>
                  </a:cubicBezTo>
                  <a:cubicBezTo>
                    <a:pt x="7772" y="3105"/>
                    <a:pt x="7572" y="2938"/>
                    <a:pt x="7239" y="2804"/>
                  </a:cubicBezTo>
                  <a:cubicBezTo>
                    <a:pt x="7139" y="2771"/>
                    <a:pt x="7005" y="2738"/>
                    <a:pt x="6905" y="2704"/>
                  </a:cubicBezTo>
                  <a:cubicBezTo>
                    <a:pt x="6171" y="2504"/>
                    <a:pt x="5437" y="2337"/>
                    <a:pt x="4670" y="2337"/>
                  </a:cubicBezTo>
                  <a:cubicBezTo>
                    <a:pt x="4437" y="2337"/>
                    <a:pt x="4203" y="2346"/>
                    <a:pt x="3970" y="2346"/>
                  </a:cubicBezTo>
                  <a:cubicBezTo>
                    <a:pt x="3736" y="2346"/>
                    <a:pt x="3503" y="2337"/>
                    <a:pt x="3269" y="2304"/>
                  </a:cubicBezTo>
                  <a:cubicBezTo>
                    <a:pt x="2878" y="2239"/>
                    <a:pt x="2487" y="2188"/>
                    <a:pt x="2096" y="2188"/>
                  </a:cubicBezTo>
                  <a:cubicBezTo>
                    <a:pt x="1887" y="2188"/>
                    <a:pt x="1677" y="2202"/>
                    <a:pt x="1468" y="2237"/>
                  </a:cubicBezTo>
                  <a:cubicBezTo>
                    <a:pt x="1438" y="2252"/>
                    <a:pt x="1395" y="2267"/>
                    <a:pt x="1350" y="2267"/>
                  </a:cubicBezTo>
                  <a:cubicBezTo>
                    <a:pt x="1295" y="2267"/>
                    <a:pt x="1238" y="2244"/>
                    <a:pt x="1201" y="2171"/>
                  </a:cubicBezTo>
                  <a:cubicBezTo>
                    <a:pt x="1234" y="2037"/>
                    <a:pt x="1368" y="2037"/>
                    <a:pt x="1468" y="2037"/>
                  </a:cubicBezTo>
                  <a:cubicBezTo>
                    <a:pt x="1868" y="1970"/>
                    <a:pt x="2302" y="1904"/>
                    <a:pt x="2702" y="1804"/>
                  </a:cubicBezTo>
                  <a:cubicBezTo>
                    <a:pt x="3002" y="1737"/>
                    <a:pt x="3303" y="1704"/>
                    <a:pt x="3603" y="1704"/>
                  </a:cubicBezTo>
                  <a:cubicBezTo>
                    <a:pt x="3903" y="1704"/>
                    <a:pt x="4203" y="1670"/>
                    <a:pt x="4470" y="1670"/>
                  </a:cubicBezTo>
                  <a:cubicBezTo>
                    <a:pt x="4559" y="1667"/>
                    <a:pt x="4647" y="1666"/>
                    <a:pt x="4736" y="1666"/>
                  </a:cubicBezTo>
                  <a:cubicBezTo>
                    <a:pt x="5704" y="1666"/>
                    <a:pt x="6622" y="1834"/>
                    <a:pt x="7539" y="2171"/>
                  </a:cubicBezTo>
                  <a:cubicBezTo>
                    <a:pt x="7572" y="2204"/>
                    <a:pt x="7639" y="2204"/>
                    <a:pt x="7706" y="2204"/>
                  </a:cubicBezTo>
                  <a:cubicBezTo>
                    <a:pt x="7739" y="2004"/>
                    <a:pt x="7739" y="1804"/>
                    <a:pt x="7606" y="1670"/>
                  </a:cubicBezTo>
                  <a:cubicBezTo>
                    <a:pt x="7172" y="1203"/>
                    <a:pt x="6705" y="736"/>
                    <a:pt x="6105" y="436"/>
                  </a:cubicBezTo>
                  <a:cubicBezTo>
                    <a:pt x="6071" y="403"/>
                    <a:pt x="6004" y="403"/>
                    <a:pt x="5971" y="369"/>
                  </a:cubicBezTo>
                  <a:cubicBezTo>
                    <a:pt x="5604" y="303"/>
                    <a:pt x="5271" y="236"/>
                    <a:pt x="4904" y="102"/>
                  </a:cubicBezTo>
                  <a:cubicBezTo>
                    <a:pt x="4637" y="36"/>
                    <a:pt x="4370" y="2"/>
                    <a:pt x="4103" y="2"/>
                  </a:cubicBezTo>
                  <a:cubicBezTo>
                    <a:pt x="3986" y="2"/>
                    <a:pt x="3872" y="0"/>
                    <a:pt x="3759"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2204" name="Google Shape;2204;p58"/>
            <p:cNvSpPr/>
            <p:nvPr/>
          </p:nvSpPr>
          <p:spPr>
            <a:xfrm>
              <a:off x="2621438" y="1589450"/>
              <a:ext cx="117625" cy="40900"/>
            </a:xfrm>
            <a:custGeom>
              <a:avLst/>
              <a:gdLst/>
              <a:ahLst/>
              <a:cxnLst/>
              <a:rect l="l" t="t" r="r" b="b"/>
              <a:pathLst>
                <a:path w="4705" h="1636" extrusionOk="0">
                  <a:moveTo>
                    <a:pt x="2436" y="1"/>
                  </a:moveTo>
                  <a:cubicBezTo>
                    <a:pt x="2102" y="1"/>
                    <a:pt x="1769" y="67"/>
                    <a:pt x="1435" y="101"/>
                  </a:cubicBezTo>
                  <a:cubicBezTo>
                    <a:pt x="1385" y="118"/>
                    <a:pt x="1335" y="118"/>
                    <a:pt x="1285" y="118"/>
                  </a:cubicBezTo>
                  <a:cubicBezTo>
                    <a:pt x="1235" y="118"/>
                    <a:pt x="1185" y="118"/>
                    <a:pt x="1135" y="134"/>
                  </a:cubicBezTo>
                  <a:cubicBezTo>
                    <a:pt x="1035" y="168"/>
                    <a:pt x="902" y="201"/>
                    <a:pt x="835" y="268"/>
                  </a:cubicBezTo>
                  <a:cubicBezTo>
                    <a:pt x="368" y="601"/>
                    <a:pt x="68" y="1001"/>
                    <a:pt x="1" y="1635"/>
                  </a:cubicBezTo>
                  <a:cubicBezTo>
                    <a:pt x="501" y="1502"/>
                    <a:pt x="968" y="1402"/>
                    <a:pt x="1435" y="1268"/>
                  </a:cubicBezTo>
                  <a:cubicBezTo>
                    <a:pt x="1535" y="1235"/>
                    <a:pt x="1669" y="1235"/>
                    <a:pt x="1802" y="1235"/>
                  </a:cubicBezTo>
                  <a:lnTo>
                    <a:pt x="2903" y="1235"/>
                  </a:lnTo>
                  <a:cubicBezTo>
                    <a:pt x="3003" y="1235"/>
                    <a:pt x="3137" y="1235"/>
                    <a:pt x="3237" y="1268"/>
                  </a:cubicBezTo>
                  <a:cubicBezTo>
                    <a:pt x="3670" y="1368"/>
                    <a:pt x="4104" y="1502"/>
                    <a:pt x="4538" y="1602"/>
                  </a:cubicBezTo>
                  <a:cubicBezTo>
                    <a:pt x="4560" y="1613"/>
                    <a:pt x="4578" y="1617"/>
                    <a:pt x="4596" y="1617"/>
                  </a:cubicBezTo>
                  <a:cubicBezTo>
                    <a:pt x="4630" y="1617"/>
                    <a:pt x="4660" y="1602"/>
                    <a:pt x="4704" y="1602"/>
                  </a:cubicBezTo>
                  <a:cubicBezTo>
                    <a:pt x="4638" y="1102"/>
                    <a:pt x="4404" y="735"/>
                    <a:pt x="4071" y="434"/>
                  </a:cubicBezTo>
                  <a:cubicBezTo>
                    <a:pt x="3870" y="234"/>
                    <a:pt x="3670" y="134"/>
                    <a:pt x="3403" y="101"/>
                  </a:cubicBezTo>
                  <a:cubicBezTo>
                    <a:pt x="3070" y="67"/>
                    <a:pt x="2736" y="1"/>
                    <a:pt x="2436"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2205" name="Google Shape;2205;p58"/>
            <p:cNvSpPr/>
            <p:nvPr/>
          </p:nvSpPr>
          <p:spPr>
            <a:xfrm>
              <a:off x="2266188" y="1912175"/>
              <a:ext cx="850650" cy="979200"/>
            </a:xfrm>
            <a:custGeom>
              <a:avLst/>
              <a:gdLst/>
              <a:ahLst/>
              <a:cxnLst/>
              <a:rect l="l" t="t" r="r" b="b"/>
              <a:pathLst>
                <a:path w="34026" h="39168" extrusionOk="0">
                  <a:moveTo>
                    <a:pt x="12396" y="0"/>
                  </a:moveTo>
                  <a:cubicBezTo>
                    <a:pt x="11656" y="0"/>
                    <a:pt x="10980" y="233"/>
                    <a:pt x="10408" y="1002"/>
                  </a:cubicBezTo>
                  <a:cubicBezTo>
                    <a:pt x="9207" y="2570"/>
                    <a:pt x="8874" y="4638"/>
                    <a:pt x="8240" y="6439"/>
                  </a:cubicBezTo>
                  <a:cubicBezTo>
                    <a:pt x="7339" y="9041"/>
                    <a:pt x="5538" y="11109"/>
                    <a:pt x="3770" y="13177"/>
                  </a:cubicBezTo>
                  <a:cubicBezTo>
                    <a:pt x="2302" y="14912"/>
                    <a:pt x="1635" y="16379"/>
                    <a:pt x="1035" y="18548"/>
                  </a:cubicBezTo>
                  <a:cubicBezTo>
                    <a:pt x="401" y="20849"/>
                    <a:pt x="1" y="22817"/>
                    <a:pt x="1" y="25219"/>
                  </a:cubicBezTo>
                  <a:cubicBezTo>
                    <a:pt x="1" y="27487"/>
                    <a:pt x="635" y="29189"/>
                    <a:pt x="1702" y="31190"/>
                  </a:cubicBezTo>
                  <a:cubicBezTo>
                    <a:pt x="2803" y="33225"/>
                    <a:pt x="4237" y="34726"/>
                    <a:pt x="6038" y="36194"/>
                  </a:cubicBezTo>
                  <a:cubicBezTo>
                    <a:pt x="7740" y="37595"/>
                    <a:pt x="9541" y="38929"/>
                    <a:pt x="11809" y="39096"/>
                  </a:cubicBezTo>
                  <a:cubicBezTo>
                    <a:pt x="12391" y="39144"/>
                    <a:pt x="12962" y="39167"/>
                    <a:pt x="13528" y="39167"/>
                  </a:cubicBezTo>
                  <a:cubicBezTo>
                    <a:pt x="15301" y="39167"/>
                    <a:pt x="17019" y="38941"/>
                    <a:pt x="18814" y="38562"/>
                  </a:cubicBezTo>
                  <a:cubicBezTo>
                    <a:pt x="21283" y="38028"/>
                    <a:pt x="23484" y="37761"/>
                    <a:pt x="25586" y="36260"/>
                  </a:cubicBezTo>
                  <a:cubicBezTo>
                    <a:pt x="29155" y="33725"/>
                    <a:pt x="31290" y="29789"/>
                    <a:pt x="32958" y="25853"/>
                  </a:cubicBezTo>
                  <a:cubicBezTo>
                    <a:pt x="33725" y="24052"/>
                    <a:pt x="34025" y="21683"/>
                    <a:pt x="33692" y="19748"/>
                  </a:cubicBezTo>
                  <a:cubicBezTo>
                    <a:pt x="33325" y="17780"/>
                    <a:pt x="32090" y="16613"/>
                    <a:pt x="30723" y="15279"/>
                  </a:cubicBezTo>
                  <a:cubicBezTo>
                    <a:pt x="28988" y="13577"/>
                    <a:pt x="26853" y="11843"/>
                    <a:pt x="25986" y="9474"/>
                  </a:cubicBezTo>
                  <a:cubicBezTo>
                    <a:pt x="25152" y="7173"/>
                    <a:pt x="24885" y="4771"/>
                    <a:pt x="23518" y="2670"/>
                  </a:cubicBezTo>
                  <a:cubicBezTo>
                    <a:pt x="22183" y="668"/>
                    <a:pt x="20149" y="201"/>
                    <a:pt x="17880" y="101"/>
                  </a:cubicBezTo>
                  <a:cubicBezTo>
                    <a:pt x="17749" y="94"/>
                    <a:pt x="17613" y="90"/>
                    <a:pt x="17475" y="90"/>
                  </a:cubicBezTo>
                  <a:cubicBezTo>
                    <a:pt x="16523" y="90"/>
                    <a:pt x="15428" y="245"/>
                    <a:pt x="14436" y="245"/>
                  </a:cubicBezTo>
                  <a:cubicBezTo>
                    <a:pt x="14292" y="245"/>
                    <a:pt x="14150" y="242"/>
                    <a:pt x="14011" y="235"/>
                  </a:cubicBezTo>
                  <a:cubicBezTo>
                    <a:pt x="13451" y="112"/>
                    <a:pt x="12909" y="0"/>
                    <a:pt x="12396" y="0"/>
                  </a:cubicBezTo>
                  <a:close/>
                </a:path>
              </a:pathLst>
            </a:custGeom>
            <a:solidFill>
              <a:schemeClr val="accent6"/>
            </a:solidFill>
            <a:ln>
              <a:noFill/>
            </a:ln>
          </p:spPr>
          <p:txBody>
            <a:bodyPr spcFirstLastPara="1" wrap="square" lIns="121900" tIns="121900" rIns="121900" bIns="121900" anchor="ctr" anchorCtr="0">
              <a:noAutofit/>
            </a:bodyPr>
            <a:lstStyle/>
            <a:p>
              <a:endParaRPr sz="2400"/>
            </a:p>
          </p:txBody>
        </p:sp>
        <p:sp>
          <p:nvSpPr>
            <p:cNvPr id="2206" name="Google Shape;2206;p58"/>
            <p:cNvSpPr/>
            <p:nvPr/>
          </p:nvSpPr>
          <p:spPr>
            <a:xfrm>
              <a:off x="2616213" y="1596050"/>
              <a:ext cx="117725" cy="45075"/>
            </a:xfrm>
            <a:custGeom>
              <a:avLst/>
              <a:gdLst/>
              <a:ahLst/>
              <a:cxnLst/>
              <a:rect l="l" t="t" r="r" b="b"/>
              <a:pathLst>
                <a:path w="4709" h="1803" extrusionOk="0">
                  <a:moveTo>
                    <a:pt x="2727" y="1"/>
                  </a:moveTo>
                  <a:cubicBezTo>
                    <a:pt x="2549" y="1"/>
                    <a:pt x="2364" y="29"/>
                    <a:pt x="2178" y="70"/>
                  </a:cubicBezTo>
                  <a:cubicBezTo>
                    <a:pt x="1578" y="170"/>
                    <a:pt x="977" y="404"/>
                    <a:pt x="443" y="771"/>
                  </a:cubicBezTo>
                  <a:cubicBezTo>
                    <a:pt x="1" y="1103"/>
                    <a:pt x="293" y="1802"/>
                    <a:pt x="710" y="1802"/>
                  </a:cubicBezTo>
                  <a:cubicBezTo>
                    <a:pt x="795" y="1802"/>
                    <a:pt x="886" y="1773"/>
                    <a:pt x="977" y="1705"/>
                  </a:cubicBezTo>
                  <a:cubicBezTo>
                    <a:pt x="1444" y="1371"/>
                    <a:pt x="1978" y="1138"/>
                    <a:pt x="2512" y="1071"/>
                  </a:cubicBezTo>
                  <a:cubicBezTo>
                    <a:pt x="2553" y="1066"/>
                    <a:pt x="2595" y="1063"/>
                    <a:pt x="2636" y="1063"/>
                  </a:cubicBezTo>
                  <a:cubicBezTo>
                    <a:pt x="3095" y="1063"/>
                    <a:pt x="3554" y="1374"/>
                    <a:pt x="4013" y="1405"/>
                  </a:cubicBezTo>
                  <a:cubicBezTo>
                    <a:pt x="4044" y="1409"/>
                    <a:pt x="4074" y="1411"/>
                    <a:pt x="4102" y="1411"/>
                  </a:cubicBezTo>
                  <a:cubicBezTo>
                    <a:pt x="4709" y="1411"/>
                    <a:pt x="4650" y="434"/>
                    <a:pt x="4013" y="371"/>
                  </a:cubicBezTo>
                  <a:cubicBezTo>
                    <a:pt x="3679" y="337"/>
                    <a:pt x="3379" y="137"/>
                    <a:pt x="3045" y="37"/>
                  </a:cubicBezTo>
                  <a:cubicBezTo>
                    <a:pt x="2943" y="12"/>
                    <a:pt x="2837" y="1"/>
                    <a:pt x="2727" y="1"/>
                  </a:cubicBezTo>
                  <a:close/>
                </a:path>
              </a:pathLst>
            </a:custGeom>
            <a:solidFill>
              <a:srgbClr val="BFCCBF"/>
            </a:solidFill>
            <a:ln>
              <a:noFill/>
            </a:ln>
          </p:spPr>
          <p:txBody>
            <a:bodyPr spcFirstLastPara="1" wrap="square" lIns="121900" tIns="121900" rIns="121900" bIns="121900" anchor="ctr" anchorCtr="0">
              <a:noAutofit/>
            </a:bodyPr>
            <a:lstStyle/>
            <a:p>
              <a:endParaRPr sz="2400"/>
            </a:p>
          </p:txBody>
        </p:sp>
        <p:sp>
          <p:nvSpPr>
            <p:cNvPr id="2207" name="Google Shape;2207;p58"/>
            <p:cNvSpPr/>
            <p:nvPr/>
          </p:nvSpPr>
          <p:spPr>
            <a:xfrm>
              <a:off x="2589763" y="1646650"/>
              <a:ext cx="181425" cy="52825"/>
            </a:xfrm>
            <a:custGeom>
              <a:avLst/>
              <a:gdLst/>
              <a:ahLst/>
              <a:cxnLst/>
              <a:rect l="l" t="t" r="r" b="b"/>
              <a:pathLst>
                <a:path w="7257" h="2113" extrusionOk="0">
                  <a:moveTo>
                    <a:pt x="3004" y="0"/>
                  </a:moveTo>
                  <a:cubicBezTo>
                    <a:pt x="2081" y="0"/>
                    <a:pt x="463" y="424"/>
                    <a:pt x="100" y="1149"/>
                  </a:cubicBezTo>
                  <a:cubicBezTo>
                    <a:pt x="0" y="1349"/>
                    <a:pt x="0" y="1649"/>
                    <a:pt x="201" y="1816"/>
                  </a:cubicBezTo>
                  <a:cubicBezTo>
                    <a:pt x="201" y="1816"/>
                    <a:pt x="201" y="1816"/>
                    <a:pt x="234" y="1849"/>
                  </a:cubicBezTo>
                  <a:cubicBezTo>
                    <a:pt x="337" y="1931"/>
                    <a:pt x="452" y="1966"/>
                    <a:pt x="565" y="1966"/>
                  </a:cubicBezTo>
                  <a:cubicBezTo>
                    <a:pt x="820" y="1966"/>
                    <a:pt x="1065" y="1790"/>
                    <a:pt x="1135" y="1582"/>
                  </a:cubicBezTo>
                  <a:cubicBezTo>
                    <a:pt x="1506" y="1273"/>
                    <a:pt x="2652" y="1078"/>
                    <a:pt x="3162" y="1078"/>
                  </a:cubicBezTo>
                  <a:cubicBezTo>
                    <a:pt x="3202" y="1078"/>
                    <a:pt x="3238" y="1079"/>
                    <a:pt x="3269" y="1082"/>
                  </a:cubicBezTo>
                  <a:cubicBezTo>
                    <a:pt x="3803" y="1149"/>
                    <a:pt x="5905" y="1282"/>
                    <a:pt x="6138" y="1849"/>
                  </a:cubicBezTo>
                  <a:cubicBezTo>
                    <a:pt x="6231" y="2035"/>
                    <a:pt x="6382" y="2112"/>
                    <a:pt x="6538" y="2112"/>
                  </a:cubicBezTo>
                  <a:cubicBezTo>
                    <a:pt x="6884" y="2112"/>
                    <a:pt x="7256" y="1730"/>
                    <a:pt x="7072" y="1315"/>
                  </a:cubicBezTo>
                  <a:cubicBezTo>
                    <a:pt x="6572" y="215"/>
                    <a:pt x="4237" y="148"/>
                    <a:pt x="3269" y="14"/>
                  </a:cubicBezTo>
                  <a:cubicBezTo>
                    <a:pt x="3190" y="5"/>
                    <a:pt x="3101" y="0"/>
                    <a:pt x="3004" y="0"/>
                  </a:cubicBezTo>
                  <a:close/>
                </a:path>
              </a:pathLst>
            </a:custGeom>
            <a:solidFill>
              <a:srgbClr val="BFCCBF"/>
            </a:solidFill>
            <a:ln>
              <a:noFill/>
            </a:ln>
          </p:spPr>
          <p:txBody>
            <a:bodyPr spcFirstLastPara="1" wrap="square" lIns="121900" tIns="121900" rIns="121900" bIns="121900" anchor="ctr" anchorCtr="0">
              <a:noAutofit/>
            </a:bodyPr>
            <a:lstStyle/>
            <a:p>
              <a:endParaRPr sz="2400"/>
            </a:p>
          </p:txBody>
        </p:sp>
        <p:sp>
          <p:nvSpPr>
            <p:cNvPr id="2208" name="Google Shape;2208;p58"/>
            <p:cNvSpPr/>
            <p:nvPr/>
          </p:nvSpPr>
          <p:spPr>
            <a:xfrm>
              <a:off x="2575588" y="1694150"/>
              <a:ext cx="191000" cy="40075"/>
            </a:xfrm>
            <a:custGeom>
              <a:avLst/>
              <a:gdLst/>
              <a:ahLst/>
              <a:cxnLst/>
              <a:rect l="l" t="t" r="r" b="b"/>
              <a:pathLst>
                <a:path w="7640" h="1603" extrusionOk="0">
                  <a:moveTo>
                    <a:pt x="3411" y="1"/>
                  </a:moveTo>
                  <a:cubicBezTo>
                    <a:pt x="2414" y="1"/>
                    <a:pt x="1440" y="140"/>
                    <a:pt x="434" y="483"/>
                  </a:cubicBezTo>
                  <a:cubicBezTo>
                    <a:pt x="234" y="549"/>
                    <a:pt x="0" y="750"/>
                    <a:pt x="34" y="983"/>
                  </a:cubicBezTo>
                  <a:cubicBezTo>
                    <a:pt x="34" y="1016"/>
                    <a:pt x="34" y="1050"/>
                    <a:pt x="34" y="1083"/>
                  </a:cubicBezTo>
                  <a:cubicBezTo>
                    <a:pt x="76" y="1421"/>
                    <a:pt x="372" y="1599"/>
                    <a:pt x="643" y="1599"/>
                  </a:cubicBezTo>
                  <a:cubicBezTo>
                    <a:pt x="800" y="1599"/>
                    <a:pt x="949" y="1539"/>
                    <a:pt x="1034" y="1417"/>
                  </a:cubicBezTo>
                  <a:cubicBezTo>
                    <a:pt x="1814" y="1183"/>
                    <a:pt x="2593" y="1050"/>
                    <a:pt x="3404" y="1050"/>
                  </a:cubicBezTo>
                  <a:cubicBezTo>
                    <a:pt x="3634" y="1050"/>
                    <a:pt x="3867" y="1061"/>
                    <a:pt x="4103" y="1083"/>
                  </a:cubicBezTo>
                  <a:cubicBezTo>
                    <a:pt x="4637" y="1117"/>
                    <a:pt x="6138" y="1083"/>
                    <a:pt x="6605" y="1383"/>
                  </a:cubicBezTo>
                  <a:cubicBezTo>
                    <a:pt x="6712" y="1521"/>
                    <a:pt x="6896" y="1602"/>
                    <a:pt x="7076" y="1602"/>
                  </a:cubicBezTo>
                  <a:cubicBezTo>
                    <a:pt x="7290" y="1602"/>
                    <a:pt x="7500" y="1488"/>
                    <a:pt x="7572" y="1217"/>
                  </a:cubicBezTo>
                  <a:cubicBezTo>
                    <a:pt x="7572" y="1217"/>
                    <a:pt x="7572" y="1217"/>
                    <a:pt x="7572" y="1183"/>
                  </a:cubicBezTo>
                  <a:cubicBezTo>
                    <a:pt x="7639" y="1016"/>
                    <a:pt x="7572" y="816"/>
                    <a:pt x="7439" y="683"/>
                  </a:cubicBezTo>
                  <a:cubicBezTo>
                    <a:pt x="6872" y="116"/>
                    <a:pt x="5571" y="183"/>
                    <a:pt x="4804" y="82"/>
                  </a:cubicBezTo>
                  <a:cubicBezTo>
                    <a:pt x="4331" y="30"/>
                    <a:pt x="3869" y="1"/>
                    <a:pt x="3411" y="1"/>
                  </a:cubicBezTo>
                  <a:close/>
                </a:path>
              </a:pathLst>
            </a:custGeom>
            <a:solidFill>
              <a:srgbClr val="BFCCBF"/>
            </a:solidFill>
            <a:ln>
              <a:noFill/>
            </a:ln>
          </p:spPr>
          <p:txBody>
            <a:bodyPr spcFirstLastPara="1" wrap="square" lIns="121900" tIns="121900" rIns="121900" bIns="121900" anchor="ctr" anchorCtr="0">
              <a:noAutofit/>
            </a:bodyPr>
            <a:lstStyle/>
            <a:p>
              <a:endParaRPr sz="2400"/>
            </a:p>
          </p:txBody>
        </p:sp>
        <p:sp>
          <p:nvSpPr>
            <p:cNvPr id="2209" name="Google Shape;2209;p58"/>
            <p:cNvSpPr/>
            <p:nvPr/>
          </p:nvSpPr>
          <p:spPr>
            <a:xfrm>
              <a:off x="2564738" y="1760275"/>
              <a:ext cx="224575" cy="59825"/>
            </a:xfrm>
            <a:custGeom>
              <a:avLst/>
              <a:gdLst/>
              <a:ahLst/>
              <a:cxnLst/>
              <a:rect l="l" t="t" r="r" b="b"/>
              <a:pathLst>
                <a:path w="8983" h="2393" extrusionOk="0">
                  <a:moveTo>
                    <a:pt x="4744" y="1"/>
                  </a:moveTo>
                  <a:cubicBezTo>
                    <a:pt x="3499" y="1"/>
                    <a:pt x="2267" y="100"/>
                    <a:pt x="1035" y="273"/>
                  </a:cubicBezTo>
                  <a:lnTo>
                    <a:pt x="868" y="273"/>
                  </a:lnTo>
                  <a:cubicBezTo>
                    <a:pt x="601" y="340"/>
                    <a:pt x="501" y="540"/>
                    <a:pt x="501" y="773"/>
                  </a:cubicBezTo>
                  <a:cubicBezTo>
                    <a:pt x="1" y="940"/>
                    <a:pt x="34" y="1807"/>
                    <a:pt x="668" y="1807"/>
                  </a:cubicBezTo>
                  <a:cubicBezTo>
                    <a:pt x="1969" y="1774"/>
                    <a:pt x="3236" y="1674"/>
                    <a:pt x="4537" y="1674"/>
                  </a:cubicBezTo>
                  <a:cubicBezTo>
                    <a:pt x="5805" y="1674"/>
                    <a:pt x="6972" y="2041"/>
                    <a:pt x="8173" y="2374"/>
                  </a:cubicBezTo>
                  <a:cubicBezTo>
                    <a:pt x="8220" y="2387"/>
                    <a:pt x="8265" y="2393"/>
                    <a:pt x="8308" y="2393"/>
                  </a:cubicBezTo>
                  <a:cubicBezTo>
                    <a:pt x="8730" y="2393"/>
                    <a:pt x="8982" y="1843"/>
                    <a:pt x="8740" y="1540"/>
                  </a:cubicBezTo>
                  <a:cubicBezTo>
                    <a:pt x="8874" y="1340"/>
                    <a:pt x="8874" y="1107"/>
                    <a:pt x="8707" y="907"/>
                  </a:cubicBezTo>
                  <a:cubicBezTo>
                    <a:pt x="8040" y="206"/>
                    <a:pt x="6972" y="73"/>
                    <a:pt x="6072" y="39"/>
                  </a:cubicBezTo>
                  <a:cubicBezTo>
                    <a:pt x="5627" y="13"/>
                    <a:pt x="5185" y="1"/>
                    <a:pt x="4744" y="1"/>
                  </a:cubicBezTo>
                  <a:close/>
                </a:path>
              </a:pathLst>
            </a:custGeom>
            <a:solidFill>
              <a:srgbClr val="BFCCBF"/>
            </a:solidFill>
            <a:ln>
              <a:noFill/>
            </a:ln>
          </p:spPr>
          <p:txBody>
            <a:bodyPr spcFirstLastPara="1" wrap="square" lIns="121900" tIns="121900" rIns="121900" bIns="121900" anchor="ctr" anchorCtr="0">
              <a:noAutofit/>
            </a:bodyPr>
            <a:lstStyle/>
            <a:p>
              <a:endParaRPr sz="2400"/>
            </a:p>
          </p:txBody>
        </p:sp>
        <p:sp>
          <p:nvSpPr>
            <p:cNvPr id="2210" name="Google Shape;2210;p58"/>
            <p:cNvSpPr/>
            <p:nvPr/>
          </p:nvSpPr>
          <p:spPr>
            <a:xfrm>
              <a:off x="2548063" y="1817125"/>
              <a:ext cx="275825" cy="71525"/>
            </a:xfrm>
            <a:custGeom>
              <a:avLst/>
              <a:gdLst/>
              <a:ahLst/>
              <a:cxnLst/>
              <a:rect l="l" t="t" r="r" b="b"/>
              <a:pathLst>
                <a:path w="11033" h="2861" extrusionOk="0">
                  <a:moveTo>
                    <a:pt x="6602" y="46"/>
                  </a:moveTo>
                  <a:cubicBezTo>
                    <a:pt x="5800" y="46"/>
                    <a:pt x="5039" y="100"/>
                    <a:pt x="4504" y="100"/>
                  </a:cubicBezTo>
                  <a:cubicBezTo>
                    <a:pt x="3837" y="134"/>
                    <a:pt x="134" y="0"/>
                    <a:pt x="568" y="1368"/>
                  </a:cubicBezTo>
                  <a:cubicBezTo>
                    <a:pt x="501" y="1401"/>
                    <a:pt x="434" y="1435"/>
                    <a:pt x="367" y="1468"/>
                  </a:cubicBezTo>
                  <a:cubicBezTo>
                    <a:pt x="1" y="1702"/>
                    <a:pt x="1" y="2369"/>
                    <a:pt x="468" y="2469"/>
                  </a:cubicBezTo>
                  <a:cubicBezTo>
                    <a:pt x="2436" y="2736"/>
                    <a:pt x="4337" y="2802"/>
                    <a:pt x="6305" y="2836"/>
                  </a:cubicBezTo>
                  <a:cubicBezTo>
                    <a:pt x="6620" y="2848"/>
                    <a:pt x="6950" y="2861"/>
                    <a:pt x="7283" y="2861"/>
                  </a:cubicBezTo>
                  <a:cubicBezTo>
                    <a:pt x="7831" y="2861"/>
                    <a:pt x="8388" y="2827"/>
                    <a:pt x="8907" y="2702"/>
                  </a:cubicBezTo>
                  <a:lnTo>
                    <a:pt x="9574" y="2702"/>
                  </a:lnTo>
                  <a:cubicBezTo>
                    <a:pt x="9674" y="2702"/>
                    <a:pt x="9774" y="2669"/>
                    <a:pt x="9841" y="2636"/>
                  </a:cubicBezTo>
                  <a:cubicBezTo>
                    <a:pt x="9841" y="2636"/>
                    <a:pt x="9874" y="2669"/>
                    <a:pt x="9908" y="2669"/>
                  </a:cubicBezTo>
                  <a:cubicBezTo>
                    <a:pt x="10017" y="2771"/>
                    <a:pt x="10138" y="2814"/>
                    <a:pt x="10255" y="2814"/>
                  </a:cubicBezTo>
                  <a:cubicBezTo>
                    <a:pt x="10670" y="2814"/>
                    <a:pt x="11032" y="2266"/>
                    <a:pt x="10641" y="1902"/>
                  </a:cubicBezTo>
                  <a:cubicBezTo>
                    <a:pt x="10575" y="1868"/>
                    <a:pt x="10508" y="1802"/>
                    <a:pt x="10441" y="1735"/>
                  </a:cubicBezTo>
                  <a:cubicBezTo>
                    <a:pt x="10441" y="1668"/>
                    <a:pt x="10441" y="1535"/>
                    <a:pt x="10375" y="1435"/>
                  </a:cubicBezTo>
                  <a:cubicBezTo>
                    <a:pt x="9847" y="248"/>
                    <a:pt x="8148" y="46"/>
                    <a:pt x="6602" y="46"/>
                  </a:cubicBezTo>
                  <a:close/>
                </a:path>
              </a:pathLst>
            </a:custGeom>
            <a:solidFill>
              <a:srgbClr val="BFCCBF"/>
            </a:solidFill>
            <a:ln>
              <a:noFill/>
            </a:ln>
          </p:spPr>
          <p:txBody>
            <a:bodyPr spcFirstLastPara="1" wrap="square" lIns="121900" tIns="121900" rIns="121900" bIns="121900" anchor="ctr" anchorCtr="0">
              <a:noAutofit/>
            </a:bodyPr>
            <a:lstStyle/>
            <a:p>
              <a:endParaRPr sz="2400"/>
            </a:p>
          </p:txBody>
        </p:sp>
        <p:sp>
          <p:nvSpPr>
            <p:cNvPr id="2211" name="Google Shape;2211;p58"/>
            <p:cNvSpPr/>
            <p:nvPr/>
          </p:nvSpPr>
          <p:spPr>
            <a:xfrm>
              <a:off x="2217838" y="1571100"/>
              <a:ext cx="924000" cy="1356000"/>
            </a:xfrm>
            <a:custGeom>
              <a:avLst/>
              <a:gdLst/>
              <a:ahLst/>
              <a:cxnLst/>
              <a:rect l="l" t="t" r="r" b="b"/>
              <a:pathLst>
                <a:path w="36960" h="54240" extrusionOk="0">
                  <a:moveTo>
                    <a:pt x="24818" y="12843"/>
                  </a:moveTo>
                  <a:cubicBezTo>
                    <a:pt x="25118" y="12944"/>
                    <a:pt x="25385" y="13177"/>
                    <a:pt x="25752" y="13210"/>
                  </a:cubicBezTo>
                  <a:cubicBezTo>
                    <a:pt x="25852" y="13210"/>
                    <a:pt x="26019" y="13277"/>
                    <a:pt x="26085" y="13377"/>
                  </a:cubicBezTo>
                  <a:cubicBezTo>
                    <a:pt x="26286" y="13711"/>
                    <a:pt x="26552" y="14011"/>
                    <a:pt x="26586" y="14445"/>
                  </a:cubicBezTo>
                  <a:cubicBezTo>
                    <a:pt x="26586" y="14578"/>
                    <a:pt x="26586" y="14745"/>
                    <a:pt x="26586" y="14878"/>
                  </a:cubicBezTo>
                  <a:cubicBezTo>
                    <a:pt x="26586" y="15145"/>
                    <a:pt x="26586" y="15379"/>
                    <a:pt x="26753" y="15612"/>
                  </a:cubicBezTo>
                  <a:cubicBezTo>
                    <a:pt x="26819" y="15746"/>
                    <a:pt x="26853" y="15912"/>
                    <a:pt x="26853" y="16079"/>
                  </a:cubicBezTo>
                  <a:cubicBezTo>
                    <a:pt x="26886" y="16213"/>
                    <a:pt x="26886" y="16346"/>
                    <a:pt x="26886" y="16479"/>
                  </a:cubicBezTo>
                  <a:cubicBezTo>
                    <a:pt x="26786" y="17080"/>
                    <a:pt x="27053" y="17647"/>
                    <a:pt x="27286" y="18181"/>
                  </a:cubicBezTo>
                  <a:cubicBezTo>
                    <a:pt x="27353" y="18314"/>
                    <a:pt x="27386" y="18447"/>
                    <a:pt x="27453" y="18581"/>
                  </a:cubicBezTo>
                  <a:cubicBezTo>
                    <a:pt x="27586" y="18881"/>
                    <a:pt x="27687" y="19181"/>
                    <a:pt x="27853" y="19482"/>
                  </a:cubicBezTo>
                  <a:cubicBezTo>
                    <a:pt x="27920" y="19648"/>
                    <a:pt x="27987" y="19815"/>
                    <a:pt x="28120" y="19882"/>
                  </a:cubicBezTo>
                  <a:cubicBezTo>
                    <a:pt x="28420" y="20115"/>
                    <a:pt x="28587" y="20449"/>
                    <a:pt x="28721" y="20782"/>
                  </a:cubicBezTo>
                  <a:cubicBezTo>
                    <a:pt x="28754" y="20949"/>
                    <a:pt x="28854" y="21083"/>
                    <a:pt x="28954" y="21216"/>
                  </a:cubicBezTo>
                  <a:cubicBezTo>
                    <a:pt x="29021" y="21316"/>
                    <a:pt x="29088" y="21383"/>
                    <a:pt x="29154" y="21483"/>
                  </a:cubicBezTo>
                  <a:cubicBezTo>
                    <a:pt x="29388" y="21983"/>
                    <a:pt x="29788" y="22350"/>
                    <a:pt x="30188" y="22751"/>
                  </a:cubicBezTo>
                  <a:cubicBezTo>
                    <a:pt x="30288" y="22851"/>
                    <a:pt x="30388" y="22984"/>
                    <a:pt x="30455" y="23117"/>
                  </a:cubicBezTo>
                  <a:cubicBezTo>
                    <a:pt x="30622" y="23384"/>
                    <a:pt x="30755" y="23651"/>
                    <a:pt x="30922" y="23918"/>
                  </a:cubicBezTo>
                  <a:cubicBezTo>
                    <a:pt x="31189" y="24385"/>
                    <a:pt x="31489" y="24752"/>
                    <a:pt x="31856" y="25119"/>
                  </a:cubicBezTo>
                  <a:cubicBezTo>
                    <a:pt x="32623" y="25886"/>
                    <a:pt x="33391" y="26653"/>
                    <a:pt x="34091" y="27521"/>
                  </a:cubicBezTo>
                  <a:cubicBezTo>
                    <a:pt x="34625" y="28154"/>
                    <a:pt x="35092" y="28888"/>
                    <a:pt x="35525" y="29622"/>
                  </a:cubicBezTo>
                  <a:cubicBezTo>
                    <a:pt x="35792" y="30122"/>
                    <a:pt x="35959" y="30690"/>
                    <a:pt x="36159" y="31190"/>
                  </a:cubicBezTo>
                  <a:cubicBezTo>
                    <a:pt x="36326" y="31624"/>
                    <a:pt x="36459" y="32024"/>
                    <a:pt x="36593" y="32424"/>
                  </a:cubicBezTo>
                  <a:cubicBezTo>
                    <a:pt x="36726" y="32791"/>
                    <a:pt x="36826" y="33158"/>
                    <a:pt x="36826" y="33558"/>
                  </a:cubicBezTo>
                  <a:cubicBezTo>
                    <a:pt x="36793" y="34059"/>
                    <a:pt x="36793" y="34559"/>
                    <a:pt x="36793" y="35093"/>
                  </a:cubicBezTo>
                  <a:cubicBezTo>
                    <a:pt x="36793" y="35493"/>
                    <a:pt x="36793" y="35893"/>
                    <a:pt x="36826" y="36294"/>
                  </a:cubicBezTo>
                  <a:cubicBezTo>
                    <a:pt x="36960" y="37294"/>
                    <a:pt x="36926" y="38262"/>
                    <a:pt x="36860" y="39262"/>
                  </a:cubicBezTo>
                  <a:cubicBezTo>
                    <a:pt x="36793" y="40063"/>
                    <a:pt x="36626" y="40830"/>
                    <a:pt x="36393" y="41564"/>
                  </a:cubicBezTo>
                  <a:cubicBezTo>
                    <a:pt x="36193" y="42231"/>
                    <a:pt x="35926" y="42865"/>
                    <a:pt x="35626" y="43499"/>
                  </a:cubicBezTo>
                  <a:cubicBezTo>
                    <a:pt x="35259" y="44233"/>
                    <a:pt x="34792" y="44933"/>
                    <a:pt x="34525" y="45734"/>
                  </a:cubicBezTo>
                  <a:cubicBezTo>
                    <a:pt x="34491" y="45767"/>
                    <a:pt x="34491" y="45800"/>
                    <a:pt x="34458" y="45834"/>
                  </a:cubicBezTo>
                  <a:cubicBezTo>
                    <a:pt x="34124" y="46334"/>
                    <a:pt x="33791" y="46834"/>
                    <a:pt x="33457" y="47335"/>
                  </a:cubicBezTo>
                  <a:cubicBezTo>
                    <a:pt x="33391" y="47402"/>
                    <a:pt x="33324" y="47502"/>
                    <a:pt x="33257" y="47602"/>
                  </a:cubicBezTo>
                  <a:cubicBezTo>
                    <a:pt x="32657" y="48636"/>
                    <a:pt x="31789" y="49470"/>
                    <a:pt x="30822" y="50237"/>
                  </a:cubicBezTo>
                  <a:cubicBezTo>
                    <a:pt x="30555" y="50437"/>
                    <a:pt x="30255" y="50671"/>
                    <a:pt x="29988" y="50904"/>
                  </a:cubicBezTo>
                  <a:cubicBezTo>
                    <a:pt x="29855" y="51004"/>
                    <a:pt x="29721" y="51104"/>
                    <a:pt x="29588" y="51171"/>
                  </a:cubicBezTo>
                  <a:cubicBezTo>
                    <a:pt x="28954" y="51538"/>
                    <a:pt x="28287" y="51871"/>
                    <a:pt x="27653" y="52205"/>
                  </a:cubicBezTo>
                  <a:cubicBezTo>
                    <a:pt x="27286" y="52438"/>
                    <a:pt x="26886" y="52639"/>
                    <a:pt x="26486" y="52839"/>
                  </a:cubicBezTo>
                  <a:cubicBezTo>
                    <a:pt x="25685" y="53272"/>
                    <a:pt x="24818" y="53506"/>
                    <a:pt x="23951" y="53739"/>
                  </a:cubicBezTo>
                  <a:cubicBezTo>
                    <a:pt x="23817" y="53773"/>
                    <a:pt x="23684" y="53773"/>
                    <a:pt x="23550" y="53806"/>
                  </a:cubicBezTo>
                  <a:cubicBezTo>
                    <a:pt x="23484" y="53806"/>
                    <a:pt x="23417" y="53806"/>
                    <a:pt x="23350" y="53839"/>
                  </a:cubicBezTo>
                  <a:cubicBezTo>
                    <a:pt x="22783" y="54173"/>
                    <a:pt x="22183" y="54206"/>
                    <a:pt x="21549" y="54206"/>
                  </a:cubicBezTo>
                  <a:cubicBezTo>
                    <a:pt x="20014" y="54240"/>
                    <a:pt x="18480" y="54206"/>
                    <a:pt x="16979" y="54206"/>
                  </a:cubicBezTo>
                  <a:cubicBezTo>
                    <a:pt x="16645" y="54206"/>
                    <a:pt x="16312" y="54173"/>
                    <a:pt x="16012" y="54073"/>
                  </a:cubicBezTo>
                  <a:cubicBezTo>
                    <a:pt x="15645" y="53940"/>
                    <a:pt x="15244" y="53873"/>
                    <a:pt x="14877" y="53873"/>
                  </a:cubicBezTo>
                  <a:cubicBezTo>
                    <a:pt x="14644" y="53873"/>
                    <a:pt x="14444" y="53839"/>
                    <a:pt x="14210" y="53806"/>
                  </a:cubicBezTo>
                  <a:cubicBezTo>
                    <a:pt x="14043" y="53806"/>
                    <a:pt x="13877" y="53773"/>
                    <a:pt x="13743" y="53806"/>
                  </a:cubicBezTo>
                  <a:cubicBezTo>
                    <a:pt x="13376" y="53839"/>
                    <a:pt x="13009" y="53739"/>
                    <a:pt x="12642" y="53639"/>
                  </a:cubicBezTo>
                  <a:cubicBezTo>
                    <a:pt x="11608" y="53372"/>
                    <a:pt x="10641" y="52972"/>
                    <a:pt x="9674" y="52438"/>
                  </a:cubicBezTo>
                  <a:cubicBezTo>
                    <a:pt x="9073" y="52072"/>
                    <a:pt x="8439" y="51738"/>
                    <a:pt x="7806" y="51438"/>
                  </a:cubicBezTo>
                  <a:cubicBezTo>
                    <a:pt x="7472" y="51271"/>
                    <a:pt x="7172" y="51071"/>
                    <a:pt x="6905" y="50837"/>
                  </a:cubicBezTo>
                  <a:cubicBezTo>
                    <a:pt x="6672" y="50637"/>
                    <a:pt x="6405" y="50437"/>
                    <a:pt x="6171" y="50270"/>
                  </a:cubicBezTo>
                  <a:cubicBezTo>
                    <a:pt x="5404" y="49703"/>
                    <a:pt x="4737" y="49003"/>
                    <a:pt x="4136" y="48269"/>
                  </a:cubicBezTo>
                  <a:cubicBezTo>
                    <a:pt x="4003" y="48102"/>
                    <a:pt x="3870" y="47902"/>
                    <a:pt x="3769" y="47702"/>
                  </a:cubicBezTo>
                  <a:cubicBezTo>
                    <a:pt x="3736" y="47635"/>
                    <a:pt x="3703" y="47568"/>
                    <a:pt x="3669" y="47535"/>
                  </a:cubicBezTo>
                  <a:cubicBezTo>
                    <a:pt x="3269" y="47168"/>
                    <a:pt x="3036" y="46634"/>
                    <a:pt x="2702" y="46167"/>
                  </a:cubicBezTo>
                  <a:cubicBezTo>
                    <a:pt x="2602" y="46001"/>
                    <a:pt x="2469" y="45834"/>
                    <a:pt x="2402" y="45634"/>
                  </a:cubicBezTo>
                  <a:cubicBezTo>
                    <a:pt x="2268" y="45267"/>
                    <a:pt x="2068" y="44933"/>
                    <a:pt x="1868" y="44566"/>
                  </a:cubicBezTo>
                  <a:cubicBezTo>
                    <a:pt x="1201" y="43265"/>
                    <a:pt x="567" y="41931"/>
                    <a:pt x="267" y="40463"/>
                  </a:cubicBezTo>
                  <a:cubicBezTo>
                    <a:pt x="100" y="39496"/>
                    <a:pt x="0" y="38528"/>
                    <a:pt x="33" y="37528"/>
                  </a:cubicBezTo>
                  <a:cubicBezTo>
                    <a:pt x="67" y="37061"/>
                    <a:pt x="134" y="36560"/>
                    <a:pt x="167" y="36060"/>
                  </a:cubicBezTo>
                  <a:cubicBezTo>
                    <a:pt x="200" y="35793"/>
                    <a:pt x="200" y="35526"/>
                    <a:pt x="200" y="35259"/>
                  </a:cubicBezTo>
                  <a:cubicBezTo>
                    <a:pt x="200" y="34759"/>
                    <a:pt x="167" y="34225"/>
                    <a:pt x="167" y="33725"/>
                  </a:cubicBezTo>
                  <a:cubicBezTo>
                    <a:pt x="134" y="33225"/>
                    <a:pt x="234" y="32758"/>
                    <a:pt x="434" y="32291"/>
                  </a:cubicBezTo>
                  <a:cubicBezTo>
                    <a:pt x="701" y="31590"/>
                    <a:pt x="934" y="30890"/>
                    <a:pt x="1201" y="30189"/>
                  </a:cubicBezTo>
                  <a:cubicBezTo>
                    <a:pt x="1268" y="30022"/>
                    <a:pt x="1301" y="29889"/>
                    <a:pt x="1401" y="29722"/>
                  </a:cubicBezTo>
                  <a:cubicBezTo>
                    <a:pt x="1868" y="28922"/>
                    <a:pt x="2335" y="28088"/>
                    <a:pt x="2969" y="27387"/>
                  </a:cubicBezTo>
                  <a:cubicBezTo>
                    <a:pt x="3603" y="26653"/>
                    <a:pt x="4303" y="25986"/>
                    <a:pt x="4937" y="25286"/>
                  </a:cubicBezTo>
                  <a:cubicBezTo>
                    <a:pt x="5004" y="25219"/>
                    <a:pt x="5070" y="25119"/>
                    <a:pt x="5137" y="25086"/>
                  </a:cubicBezTo>
                  <a:cubicBezTo>
                    <a:pt x="5504" y="24852"/>
                    <a:pt x="5704" y="24485"/>
                    <a:pt x="5938" y="24118"/>
                  </a:cubicBezTo>
                  <a:cubicBezTo>
                    <a:pt x="6138" y="23818"/>
                    <a:pt x="6305" y="23451"/>
                    <a:pt x="6505" y="23151"/>
                  </a:cubicBezTo>
                  <a:cubicBezTo>
                    <a:pt x="6605" y="22951"/>
                    <a:pt x="6772" y="22784"/>
                    <a:pt x="6905" y="22650"/>
                  </a:cubicBezTo>
                  <a:cubicBezTo>
                    <a:pt x="7572" y="22017"/>
                    <a:pt x="8073" y="21283"/>
                    <a:pt x="8406" y="20449"/>
                  </a:cubicBezTo>
                  <a:cubicBezTo>
                    <a:pt x="8473" y="20349"/>
                    <a:pt x="8506" y="20215"/>
                    <a:pt x="8606" y="20149"/>
                  </a:cubicBezTo>
                  <a:cubicBezTo>
                    <a:pt x="9073" y="19815"/>
                    <a:pt x="9240" y="19281"/>
                    <a:pt x="9440" y="18814"/>
                  </a:cubicBezTo>
                  <a:cubicBezTo>
                    <a:pt x="9640" y="18347"/>
                    <a:pt x="9774" y="17880"/>
                    <a:pt x="9974" y="17447"/>
                  </a:cubicBezTo>
                  <a:cubicBezTo>
                    <a:pt x="10074" y="17247"/>
                    <a:pt x="10107" y="17080"/>
                    <a:pt x="10107" y="16880"/>
                  </a:cubicBezTo>
                  <a:cubicBezTo>
                    <a:pt x="10074" y="16613"/>
                    <a:pt x="10074" y="16379"/>
                    <a:pt x="10107" y="16146"/>
                  </a:cubicBezTo>
                  <a:cubicBezTo>
                    <a:pt x="10107" y="15979"/>
                    <a:pt x="10141" y="15779"/>
                    <a:pt x="10207" y="15645"/>
                  </a:cubicBezTo>
                  <a:cubicBezTo>
                    <a:pt x="10374" y="15412"/>
                    <a:pt x="10408" y="15145"/>
                    <a:pt x="10374" y="14912"/>
                  </a:cubicBezTo>
                  <a:cubicBezTo>
                    <a:pt x="10307" y="14378"/>
                    <a:pt x="10541" y="13944"/>
                    <a:pt x="10774" y="13511"/>
                  </a:cubicBezTo>
                  <a:cubicBezTo>
                    <a:pt x="10875" y="13344"/>
                    <a:pt x="11041" y="13244"/>
                    <a:pt x="11208" y="13210"/>
                  </a:cubicBezTo>
                  <a:cubicBezTo>
                    <a:pt x="11575" y="13210"/>
                    <a:pt x="11842" y="12944"/>
                    <a:pt x="12209" y="12877"/>
                  </a:cubicBezTo>
                  <a:cubicBezTo>
                    <a:pt x="12042" y="12276"/>
                    <a:pt x="12042" y="11743"/>
                    <a:pt x="11975" y="11176"/>
                  </a:cubicBezTo>
                  <a:cubicBezTo>
                    <a:pt x="11942" y="10709"/>
                    <a:pt x="12075" y="10308"/>
                    <a:pt x="12409" y="9975"/>
                  </a:cubicBezTo>
                  <a:cubicBezTo>
                    <a:pt x="12609" y="9775"/>
                    <a:pt x="12843" y="9608"/>
                    <a:pt x="12976" y="9341"/>
                  </a:cubicBezTo>
                  <a:cubicBezTo>
                    <a:pt x="12976" y="9274"/>
                    <a:pt x="12976" y="9241"/>
                    <a:pt x="12943" y="9208"/>
                  </a:cubicBezTo>
                  <a:cubicBezTo>
                    <a:pt x="12609" y="8607"/>
                    <a:pt x="12676" y="7940"/>
                    <a:pt x="12676" y="7306"/>
                  </a:cubicBezTo>
                  <a:cubicBezTo>
                    <a:pt x="12709" y="7006"/>
                    <a:pt x="12843" y="6739"/>
                    <a:pt x="13109" y="6572"/>
                  </a:cubicBezTo>
                  <a:cubicBezTo>
                    <a:pt x="13176" y="6539"/>
                    <a:pt x="13243" y="6472"/>
                    <a:pt x="13276" y="6439"/>
                  </a:cubicBezTo>
                  <a:cubicBezTo>
                    <a:pt x="13443" y="6339"/>
                    <a:pt x="13543" y="6172"/>
                    <a:pt x="13510" y="5972"/>
                  </a:cubicBezTo>
                  <a:cubicBezTo>
                    <a:pt x="13510" y="5705"/>
                    <a:pt x="13510" y="5438"/>
                    <a:pt x="13510" y="5171"/>
                  </a:cubicBezTo>
                  <a:cubicBezTo>
                    <a:pt x="13510" y="4904"/>
                    <a:pt x="13510" y="4671"/>
                    <a:pt x="13543" y="4437"/>
                  </a:cubicBezTo>
                  <a:cubicBezTo>
                    <a:pt x="13610" y="3870"/>
                    <a:pt x="13843" y="3403"/>
                    <a:pt x="14344" y="3103"/>
                  </a:cubicBezTo>
                  <a:cubicBezTo>
                    <a:pt x="14711" y="2903"/>
                    <a:pt x="15078" y="2703"/>
                    <a:pt x="15444" y="2469"/>
                  </a:cubicBezTo>
                  <a:cubicBezTo>
                    <a:pt x="15478" y="2269"/>
                    <a:pt x="15545" y="2069"/>
                    <a:pt x="15578" y="1836"/>
                  </a:cubicBezTo>
                  <a:cubicBezTo>
                    <a:pt x="15745" y="1102"/>
                    <a:pt x="16178" y="601"/>
                    <a:pt x="16812" y="234"/>
                  </a:cubicBezTo>
                  <a:cubicBezTo>
                    <a:pt x="17046" y="101"/>
                    <a:pt x="17312" y="34"/>
                    <a:pt x="17579" y="34"/>
                  </a:cubicBezTo>
                  <a:cubicBezTo>
                    <a:pt x="17880" y="34"/>
                    <a:pt x="18180" y="68"/>
                    <a:pt x="18480" y="34"/>
                  </a:cubicBezTo>
                  <a:cubicBezTo>
                    <a:pt x="18980" y="1"/>
                    <a:pt x="19481" y="101"/>
                    <a:pt x="19981" y="268"/>
                  </a:cubicBezTo>
                  <a:cubicBezTo>
                    <a:pt x="20682" y="468"/>
                    <a:pt x="21082" y="968"/>
                    <a:pt x="21315" y="1635"/>
                  </a:cubicBezTo>
                  <a:cubicBezTo>
                    <a:pt x="21415" y="1902"/>
                    <a:pt x="21449" y="2202"/>
                    <a:pt x="21515" y="2503"/>
                  </a:cubicBezTo>
                  <a:cubicBezTo>
                    <a:pt x="21849" y="2669"/>
                    <a:pt x="22183" y="2836"/>
                    <a:pt x="22516" y="3036"/>
                  </a:cubicBezTo>
                  <a:cubicBezTo>
                    <a:pt x="23150" y="3370"/>
                    <a:pt x="23417" y="3937"/>
                    <a:pt x="23450" y="4638"/>
                  </a:cubicBezTo>
                  <a:cubicBezTo>
                    <a:pt x="23450" y="4904"/>
                    <a:pt x="23450" y="5205"/>
                    <a:pt x="23450" y="5471"/>
                  </a:cubicBezTo>
                  <a:cubicBezTo>
                    <a:pt x="23450" y="5605"/>
                    <a:pt x="23450" y="5705"/>
                    <a:pt x="23417" y="5838"/>
                  </a:cubicBezTo>
                  <a:cubicBezTo>
                    <a:pt x="23417" y="6139"/>
                    <a:pt x="23517" y="6372"/>
                    <a:pt x="23784" y="6539"/>
                  </a:cubicBezTo>
                  <a:cubicBezTo>
                    <a:pt x="24151" y="6739"/>
                    <a:pt x="24284" y="7039"/>
                    <a:pt x="24251" y="7440"/>
                  </a:cubicBezTo>
                  <a:cubicBezTo>
                    <a:pt x="24251" y="7673"/>
                    <a:pt x="24251" y="7873"/>
                    <a:pt x="24251" y="8107"/>
                  </a:cubicBezTo>
                  <a:cubicBezTo>
                    <a:pt x="24284" y="8440"/>
                    <a:pt x="24217" y="8740"/>
                    <a:pt x="24051" y="9041"/>
                  </a:cubicBezTo>
                  <a:cubicBezTo>
                    <a:pt x="23951" y="9274"/>
                    <a:pt x="23984" y="9441"/>
                    <a:pt x="24151" y="9608"/>
                  </a:cubicBezTo>
                  <a:cubicBezTo>
                    <a:pt x="24317" y="9741"/>
                    <a:pt x="24451" y="9908"/>
                    <a:pt x="24618" y="10075"/>
                  </a:cubicBezTo>
                  <a:cubicBezTo>
                    <a:pt x="24918" y="10375"/>
                    <a:pt x="25018" y="10742"/>
                    <a:pt x="24985" y="11176"/>
                  </a:cubicBezTo>
                  <a:cubicBezTo>
                    <a:pt x="24918" y="11709"/>
                    <a:pt x="24885" y="12243"/>
                    <a:pt x="24818" y="12843"/>
                  </a:cubicBezTo>
                  <a:close/>
                  <a:moveTo>
                    <a:pt x="18480" y="12944"/>
                  </a:moveTo>
                  <a:cubicBezTo>
                    <a:pt x="18480" y="12944"/>
                    <a:pt x="18480" y="12944"/>
                    <a:pt x="18480" y="12944"/>
                  </a:cubicBezTo>
                  <a:cubicBezTo>
                    <a:pt x="17679" y="12944"/>
                    <a:pt x="16845" y="12944"/>
                    <a:pt x="16045" y="12944"/>
                  </a:cubicBezTo>
                  <a:cubicBezTo>
                    <a:pt x="15044" y="12910"/>
                    <a:pt x="14077" y="13010"/>
                    <a:pt x="13109" y="13244"/>
                  </a:cubicBezTo>
                  <a:cubicBezTo>
                    <a:pt x="12576" y="13411"/>
                    <a:pt x="12109" y="13711"/>
                    <a:pt x="11675" y="14078"/>
                  </a:cubicBezTo>
                  <a:cubicBezTo>
                    <a:pt x="11575" y="14144"/>
                    <a:pt x="11508" y="14278"/>
                    <a:pt x="11475" y="14378"/>
                  </a:cubicBezTo>
                  <a:cubicBezTo>
                    <a:pt x="11275" y="15012"/>
                    <a:pt x="11075" y="15645"/>
                    <a:pt x="11075" y="16313"/>
                  </a:cubicBezTo>
                  <a:cubicBezTo>
                    <a:pt x="11075" y="16413"/>
                    <a:pt x="11075" y="16513"/>
                    <a:pt x="11041" y="16613"/>
                  </a:cubicBezTo>
                  <a:cubicBezTo>
                    <a:pt x="10808" y="17780"/>
                    <a:pt x="10341" y="18848"/>
                    <a:pt x="9807" y="19882"/>
                  </a:cubicBezTo>
                  <a:cubicBezTo>
                    <a:pt x="9607" y="20249"/>
                    <a:pt x="9373" y="20649"/>
                    <a:pt x="9207" y="21016"/>
                  </a:cubicBezTo>
                  <a:cubicBezTo>
                    <a:pt x="8840" y="21783"/>
                    <a:pt x="8373" y="22450"/>
                    <a:pt x="7872" y="23084"/>
                  </a:cubicBezTo>
                  <a:cubicBezTo>
                    <a:pt x="6938" y="24252"/>
                    <a:pt x="6004" y="25419"/>
                    <a:pt x="5070" y="26587"/>
                  </a:cubicBezTo>
                  <a:cubicBezTo>
                    <a:pt x="4904" y="26820"/>
                    <a:pt x="4703" y="27087"/>
                    <a:pt x="4470" y="27287"/>
                  </a:cubicBezTo>
                  <a:cubicBezTo>
                    <a:pt x="3936" y="27654"/>
                    <a:pt x="3536" y="28154"/>
                    <a:pt x="3136" y="28621"/>
                  </a:cubicBezTo>
                  <a:cubicBezTo>
                    <a:pt x="2902" y="28888"/>
                    <a:pt x="2669" y="29188"/>
                    <a:pt x="2535" y="29489"/>
                  </a:cubicBezTo>
                  <a:cubicBezTo>
                    <a:pt x="2135" y="30189"/>
                    <a:pt x="1801" y="30890"/>
                    <a:pt x="1468" y="31624"/>
                  </a:cubicBezTo>
                  <a:cubicBezTo>
                    <a:pt x="1301" y="31924"/>
                    <a:pt x="1234" y="32291"/>
                    <a:pt x="1168" y="32624"/>
                  </a:cubicBezTo>
                  <a:cubicBezTo>
                    <a:pt x="1068" y="33258"/>
                    <a:pt x="901" y="33858"/>
                    <a:pt x="967" y="34526"/>
                  </a:cubicBezTo>
                  <a:cubicBezTo>
                    <a:pt x="967" y="34559"/>
                    <a:pt x="934" y="34626"/>
                    <a:pt x="934" y="34692"/>
                  </a:cubicBezTo>
                  <a:cubicBezTo>
                    <a:pt x="834" y="35026"/>
                    <a:pt x="834" y="35393"/>
                    <a:pt x="834" y="35760"/>
                  </a:cubicBezTo>
                  <a:lnTo>
                    <a:pt x="867" y="38595"/>
                  </a:lnTo>
                  <a:cubicBezTo>
                    <a:pt x="867" y="38762"/>
                    <a:pt x="867" y="38895"/>
                    <a:pt x="901" y="39029"/>
                  </a:cubicBezTo>
                  <a:cubicBezTo>
                    <a:pt x="1034" y="39563"/>
                    <a:pt x="1068" y="40096"/>
                    <a:pt x="1101" y="40663"/>
                  </a:cubicBezTo>
                  <a:cubicBezTo>
                    <a:pt x="1101" y="41064"/>
                    <a:pt x="1168" y="41497"/>
                    <a:pt x="1434" y="41864"/>
                  </a:cubicBezTo>
                  <a:cubicBezTo>
                    <a:pt x="1668" y="42198"/>
                    <a:pt x="1801" y="42598"/>
                    <a:pt x="1901" y="42998"/>
                  </a:cubicBezTo>
                  <a:cubicBezTo>
                    <a:pt x="2035" y="43365"/>
                    <a:pt x="2135" y="43732"/>
                    <a:pt x="2268" y="44099"/>
                  </a:cubicBezTo>
                  <a:cubicBezTo>
                    <a:pt x="2335" y="44399"/>
                    <a:pt x="2502" y="44666"/>
                    <a:pt x="2702" y="44900"/>
                  </a:cubicBezTo>
                  <a:cubicBezTo>
                    <a:pt x="2902" y="45100"/>
                    <a:pt x="3036" y="45333"/>
                    <a:pt x="3136" y="45567"/>
                  </a:cubicBezTo>
                  <a:cubicBezTo>
                    <a:pt x="3302" y="46034"/>
                    <a:pt x="3569" y="46468"/>
                    <a:pt x="3803" y="46868"/>
                  </a:cubicBezTo>
                  <a:cubicBezTo>
                    <a:pt x="4270" y="47635"/>
                    <a:pt x="4804" y="48302"/>
                    <a:pt x="5504" y="48869"/>
                  </a:cubicBezTo>
                  <a:cubicBezTo>
                    <a:pt x="6271" y="49470"/>
                    <a:pt x="7139" y="49937"/>
                    <a:pt x="7906" y="50570"/>
                  </a:cubicBezTo>
                  <a:cubicBezTo>
                    <a:pt x="7972" y="50637"/>
                    <a:pt x="8106" y="50671"/>
                    <a:pt x="8206" y="50737"/>
                  </a:cubicBezTo>
                  <a:cubicBezTo>
                    <a:pt x="8773" y="51037"/>
                    <a:pt x="9407" y="51338"/>
                    <a:pt x="9974" y="51671"/>
                  </a:cubicBezTo>
                  <a:cubicBezTo>
                    <a:pt x="10908" y="52205"/>
                    <a:pt x="11909" y="52605"/>
                    <a:pt x="12943" y="52905"/>
                  </a:cubicBezTo>
                  <a:cubicBezTo>
                    <a:pt x="13176" y="52972"/>
                    <a:pt x="13443" y="52972"/>
                    <a:pt x="13677" y="53039"/>
                  </a:cubicBezTo>
                  <a:cubicBezTo>
                    <a:pt x="14310" y="53139"/>
                    <a:pt x="14911" y="53139"/>
                    <a:pt x="15545" y="53139"/>
                  </a:cubicBezTo>
                  <a:cubicBezTo>
                    <a:pt x="15845" y="53172"/>
                    <a:pt x="16145" y="53206"/>
                    <a:pt x="16445" y="53272"/>
                  </a:cubicBezTo>
                  <a:cubicBezTo>
                    <a:pt x="16845" y="53372"/>
                    <a:pt x="17246" y="53372"/>
                    <a:pt x="17646" y="53406"/>
                  </a:cubicBezTo>
                  <a:cubicBezTo>
                    <a:pt x="18046" y="53406"/>
                    <a:pt x="18480" y="53372"/>
                    <a:pt x="18880" y="53406"/>
                  </a:cubicBezTo>
                  <a:cubicBezTo>
                    <a:pt x="19080" y="53406"/>
                    <a:pt x="19281" y="53406"/>
                    <a:pt x="19481" y="53439"/>
                  </a:cubicBezTo>
                  <a:cubicBezTo>
                    <a:pt x="20348" y="53539"/>
                    <a:pt x="21215" y="53506"/>
                    <a:pt x="22049" y="53473"/>
                  </a:cubicBezTo>
                  <a:cubicBezTo>
                    <a:pt x="22416" y="53439"/>
                    <a:pt x="22783" y="53372"/>
                    <a:pt x="23083" y="53139"/>
                  </a:cubicBezTo>
                  <a:cubicBezTo>
                    <a:pt x="23217" y="53072"/>
                    <a:pt x="23317" y="53039"/>
                    <a:pt x="23484" y="53006"/>
                  </a:cubicBezTo>
                  <a:cubicBezTo>
                    <a:pt x="23617" y="53006"/>
                    <a:pt x="23717" y="52972"/>
                    <a:pt x="23850" y="52939"/>
                  </a:cubicBezTo>
                  <a:cubicBezTo>
                    <a:pt x="24918" y="52672"/>
                    <a:pt x="25952" y="52272"/>
                    <a:pt x="26919" y="51705"/>
                  </a:cubicBezTo>
                  <a:cubicBezTo>
                    <a:pt x="27053" y="51605"/>
                    <a:pt x="27186" y="51571"/>
                    <a:pt x="27320" y="51504"/>
                  </a:cubicBezTo>
                  <a:cubicBezTo>
                    <a:pt x="27920" y="51171"/>
                    <a:pt x="28520" y="50837"/>
                    <a:pt x="29154" y="50504"/>
                  </a:cubicBezTo>
                  <a:cubicBezTo>
                    <a:pt x="29221" y="50470"/>
                    <a:pt x="29321" y="50404"/>
                    <a:pt x="29421" y="50337"/>
                  </a:cubicBezTo>
                  <a:cubicBezTo>
                    <a:pt x="29721" y="50103"/>
                    <a:pt x="30022" y="49870"/>
                    <a:pt x="30322" y="49636"/>
                  </a:cubicBezTo>
                  <a:cubicBezTo>
                    <a:pt x="30489" y="49470"/>
                    <a:pt x="30655" y="49336"/>
                    <a:pt x="30755" y="49136"/>
                  </a:cubicBezTo>
                  <a:cubicBezTo>
                    <a:pt x="30889" y="48903"/>
                    <a:pt x="31089" y="48736"/>
                    <a:pt x="31356" y="48602"/>
                  </a:cubicBezTo>
                  <a:cubicBezTo>
                    <a:pt x="31890" y="48269"/>
                    <a:pt x="32290" y="47802"/>
                    <a:pt x="32590" y="47268"/>
                  </a:cubicBezTo>
                  <a:cubicBezTo>
                    <a:pt x="32690" y="47101"/>
                    <a:pt x="32824" y="46901"/>
                    <a:pt x="32957" y="46768"/>
                  </a:cubicBezTo>
                  <a:cubicBezTo>
                    <a:pt x="33190" y="46534"/>
                    <a:pt x="33357" y="46267"/>
                    <a:pt x="33524" y="46001"/>
                  </a:cubicBezTo>
                  <a:cubicBezTo>
                    <a:pt x="33724" y="45634"/>
                    <a:pt x="33924" y="45300"/>
                    <a:pt x="34158" y="45000"/>
                  </a:cubicBezTo>
                  <a:cubicBezTo>
                    <a:pt x="34425" y="44666"/>
                    <a:pt x="34625" y="44366"/>
                    <a:pt x="34725" y="43999"/>
                  </a:cubicBezTo>
                  <a:cubicBezTo>
                    <a:pt x="34925" y="43399"/>
                    <a:pt x="35092" y="42798"/>
                    <a:pt x="35292" y="42231"/>
                  </a:cubicBezTo>
                  <a:cubicBezTo>
                    <a:pt x="35325" y="42064"/>
                    <a:pt x="35359" y="41898"/>
                    <a:pt x="35459" y="41764"/>
                  </a:cubicBezTo>
                  <a:cubicBezTo>
                    <a:pt x="35792" y="41264"/>
                    <a:pt x="35959" y="40697"/>
                    <a:pt x="35992" y="40096"/>
                  </a:cubicBezTo>
                  <a:cubicBezTo>
                    <a:pt x="35992" y="39996"/>
                    <a:pt x="35992" y="39929"/>
                    <a:pt x="36026" y="39863"/>
                  </a:cubicBezTo>
                  <a:cubicBezTo>
                    <a:pt x="36193" y="39462"/>
                    <a:pt x="36159" y="38995"/>
                    <a:pt x="36159" y="38562"/>
                  </a:cubicBezTo>
                  <a:cubicBezTo>
                    <a:pt x="36159" y="37828"/>
                    <a:pt x="36093" y="37094"/>
                    <a:pt x="36126" y="36327"/>
                  </a:cubicBezTo>
                  <a:cubicBezTo>
                    <a:pt x="36193" y="35393"/>
                    <a:pt x="35959" y="34492"/>
                    <a:pt x="35926" y="33558"/>
                  </a:cubicBezTo>
                  <a:cubicBezTo>
                    <a:pt x="35926" y="33492"/>
                    <a:pt x="35892" y="33391"/>
                    <a:pt x="35892" y="33291"/>
                  </a:cubicBezTo>
                  <a:cubicBezTo>
                    <a:pt x="35859" y="33158"/>
                    <a:pt x="35826" y="33058"/>
                    <a:pt x="35826" y="32924"/>
                  </a:cubicBezTo>
                  <a:cubicBezTo>
                    <a:pt x="35792" y="32391"/>
                    <a:pt x="35626" y="31924"/>
                    <a:pt x="35425" y="31457"/>
                  </a:cubicBezTo>
                  <a:cubicBezTo>
                    <a:pt x="35159" y="30923"/>
                    <a:pt x="34892" y="30423"/>
                    <a:pt x="34658" y="29889"/>
                  </a:cubicBezTo>
                  <a:cubicBezTo>
                    <a:pt x="34191" y="28922"/>
                    <a:pt x="33457" y="28188"/>
                    <a:pt x="32723" y="27487"/>
                  </a:cubicBezTo>
                  <a:cubicBezTo>
                    <a:pt x="32423" y="27220"/>
                    <a:pt x="32123" y="26920"/>
                    <a:pt x="31890" y="26620"/>
                  </a:cubicBezTo>
                  <a:cubicBezTo>
                    <a:pt x="30989" y="25519"/>
                    <a:pt x="30088" y="24385"/>
                    <a:pt x="29188" y="23251"/>
                  </a:cubicBezTo>
                  <a:cubicBezTo>
                    <a:pt x="28587" y="22517"/>
                    <a:pt x="28053" y="21750"/>
                    <a:pt x="27687" y="20883"/>
                  </a:cubicBezTo>
                  <a:cubicBezTo>
                    <a:pt x="27586" y="20649"/>
                    <a:pt x="27453" y="20416"/>
                    <a:pt x="27320" y="20182"/>
                  </a:cubicBezTo>
                  <a:cubicBezTo>
                    <a:pt x="26853" y="19348"/>
                    <a:pt x="26452" y="18481"/>
                    <a:pt x="26152" y="17547"/>
                  </a:cubicBezTo>
                  <a:cubicBezTo>
                    <a:pt x="26052" y="17180"/>
                    <a:pt x="25919" y="16780"/>
                    <a:pt x="25885" y="16379"/>
                  </a:cubicBezTo>
                  <a:cubicBezTo>
                    <a:pt x="25885" y="15712"/>
                    <a:pt x="25685" y="15078"/>
                    <a:pt x="25518" y="14411"/>
                  </a:cubicBezTo>
                  <a:cubicBezTo>
                    <a:pt x="25485" y="14311"/>
                    <a:pt x="25418" y="14178"/>
                    <a:pt x="25318" y="14111"/>
                  </a:cubicBezTo>
                  <a:cubicBezTo>
                    <a:pt x="24918" y="13744"/>
                    <a:pt x="24518" y="13477"/>
                    <a:pt x="24017" y="13310"/>
                  </a:cubicBezTo>
                  <a:cubicBezTo>
                    <a:pt x="23750" y="13244"/>
                    <a:pt x="23484" y="13210"/>
                    <a:pt x="23217" y="13144"/>
                  </a:cubicBezTo>
                  <a:cubicBezTo>
                    <a:pt x="22650" y="13010"/>
                    <a:pt x="22083" y="12977"/>
                    <a:pt x="21482" y="12977"/>
                  </a:cubicBezTo>
                  <a:cubicBezTo>
                    <a:pt x="20515" y="12944"/>
                    <a:pt x="19481" y="12944"/>
                    <a:pt x="18480" y="12944"/>
                  </a:cubicBezTo>
                  <a:close/>
                  <a:moveTo>
                    <a:pt x="13977" y="9741"/>
                  </a:moveTo>
                  <a:cubicBezTo>
                    <a:pt x="13677" y="10041"/>
                    <a:pt x="13376" y="10342"/>
                    <a:pt x="13109" y="10609"/>
                  </a:cubicBezTo>
                  <a:cubicBezTo>
                    <a:pt x="12943" y="10775"/>
                    <a:pt x="12809" y="10942"/>
                    <a:pt x="12809" y="11176"/>
                  </a:cubicBezTo>
                  <a:cubicBezTo>
                    <a:pt x="12776" y="11543"/>
                    <a:pt x="12743" y="11909"/>
                    <a:pt x="12743" y="12276"/>
                  </a:cubicBezTo>
                  <a:cubicBezTo>
                    <a:pt x="12743" y="12376"/>
                    <a:pt x="12809" y="12477"/>
                    <a:pt x="12843" y="12610"/>
                  </a:cubicBezTo>
                  <a:cubicBezTo>
                    <a:pt x="12976" y="12577"/>
                    <a:pt x="13143" y="12577"/>
                    <a:pt x="13276" y="12510"/>
                  </a:cubicBezTo>
                  <a:cubicBezTo>
                    <a:pt x="13943" y="12310"/>
                    <a:pt x="14611" y="12243"/>
                    <a:pt x="15311" y="12243"/>
                  </a:cubicBezTo>
                  <a:cubicBezTo>
                    <a:pt x="17312" y="12243"/>
                    <a:pt x="19347" y="12243"/>
                    <a:pt x="21382" y="12243"/>
                  </a:cubicBezTo>
                  <a:cubicBezTo>
                    <a:pt x="22183" y="12243"/>
                    <a:pt x="23017" y="12243"/>
                    <a:pt x="23784" y="12543"/>
                  </a:cubicBezTo>
                  <a:cubicBezTo>
                    <a:pt x="23884" y="12577"/>
                    <a:pt x="24017" y="12577"/>
                    <a:pt x="24184" y="12577"/>
                  </a:cubicBezTo>
                  <a:cubicBezTo>
                    <a:pt x="24217" y="12410"/>
                    <a:pt x="24251" y="12276"/>
                    <a:pt x="24251" y="12143"/>
                  </a:cubicBezTo>
                  <a:cubicBezTo>
                    <a:pt x="24217" y="11843"/>
                    <a:pt x="24184" y="11543"/>
                    <a:pt x="24184" y="11242"/>
                  </a:cubicBezTo>
                  <a:cubicBezTo>
                    <a:pt x="24151" y="10809"/>
                    <a:pt x="23917" y="10542"/>
                    <a:pt x="23517" y="10408"/>
                  </a:cubicBezTo>
                  <a:cubicBezTo>
                    <a:pt x="23083" y="10275"/>
                    <a:pt x="22683" y="10142"/>
                    <a:pt x="22249" y="10075"/>
                  </a:cubicBezTo>
                  <a:cubicBezTo>
                    <a:pt x="21382" y="9941"/>
                    <a:pt x="20481" y="9841"/>
                    <a:pt x="19614" y="9741"/>
                  </a:cubicBezTo>
                  <a:cubicBezTo>
                    <a:pt x="18580" y="9608"/>
                    <a:pt x="17546" y="9675"/>
                    <a:pt x="16479" y="9708"/>
                  </a:cubicBezTo>
                  <a:cubicBezTo>
                    <a:pt x="16145" y="9741"/>
                    <a:pt x="15778" y="9741"/>
                    <a:pt x="15411" y="9708"/>
                  </a:cubicBezTo>
                  <a:cubicBezTo>
                    <a:pt x="14911" y="9641"/>
                    <a:pt x="14444" y="9708"/>
                    <a:pt x="13977" y="9741"/>
                  </a:cubicBezTo>
                  <a:close/>
                  <a:moveTo>
                    <a:pt x="23150" y="7573"/>
                  </a:moveTo>
                  <a:cubicBezTo>
                    <a:pt x="23083" y="7540"/>
                    <a:pt x="23017" y="7473"/>
                    <a:pt x="22950" y="7440"/>
                  </a:cubicBezTo>
                  <a:cubicBezTo>
                    <a:pt x="22750" y="7373"/>
                    <a:pt x="22516" y="7273"/>
                    <a:pt x="22283" y="7206"/>
                  </a:cubicBezTo>
                  <a:cubicBezTo>
                    <a:pt x="20915" y="6839"/>
                    <a:pt x="19481" y="6639"/>
                    <a:pt x="18046" y="6639"/>
                  </a:cubicBezTo>
                  <a:cubicBezTo>
                    <a:pt x="17779" y="6639"/>
                    <a:pt x="17513" y="6639"/>
                    <a:pt x="17279" y="6639"/>
                  </a:cubicBezTo>
                  <a:cubicBezTo>
                    <a:pt x="16512" y="6572"/>
                    <a:pt x="15745" y="6639"/>
                    <a:pt x="14977" y="6672"/>
                  </a:cubicBezTo>
                  <a:cubicBezTo>
                    <a:pt x="14410" y="6706"/>
                    <a:pt x="14210" y="7139"/>
                    <a:pt x="13843" y="7440"/>
                  </a:cubicBezTo>
                  <a:cubicBezTo>
                    <a:pt x="13810" y="7440"/>
                    <a:pt x="13810" y="7506"/>
                    <a:pt x="13810" y="7540"/>
                  </a:cubicBezTo>
                  <a:cubicBezTo>
                    <a:pt x="13810" y="7840"/>
                    <a:pt x="13743" y="8207"/>
                    <a:pt x="13843" y="8507"/>
                  </a:cubicBezTo>
                  <a:cubicBezTo>
                    <a:pt x="13943" y="8841"/>
                    <a:pt x="14043" y="9208"/>
                    <a:pt x="14010" y="9608"/>
                  </a:cubicBezTo>
                  <a:cubicBezTo>
                    <a:pt x="14244" y="9541"/>
                    <a:pt x="14444" y="9508"/>
                    <a:pt x="14644" y="9474"/>
                  </a:cubicBezTo>
                  <a:cubicBezTo>
                    <a:pt x="15211" y="9341"/>
                    <a:pt x="15778" y="9174"/>
                    <a:pt x="16345" y="9107"/>
                  </a:cubicBezTo>
                  <a:cubicBezTo>
                    <a:pt x="17546" y="8941"/>
                    <a:pt x="18747" y="8907"/>
                    <a:pt x="19948" y="9074"/>
                  </a:cubicBezTo>
                  <a:cubicBezTo>
                    <a:pt x="20882" y="9208"/>
                    <a:pt x="21816" y="9274"/>
                    <a:pt x="22750" y="9508"/>
                  </a:cubicBezTo>
                  <a:cubicBezTo>
                    <a:pt x="22783" y="9508"/>
                    <a:pt x="22850" y="9508"/>
                    <a:pt x="22883" y="9508"/>
                  </a:cubicBezTo>
                  <a:cubicBezTo>
                    <a:pt x="22950" y="9241"/>
                    <a:pt x="22950" y="9007"/>
                    <a:pt x="23050" y="8807"/>
                  </a:cubicBezTo>
                  <a:cubicBezTo>
                    <a:pt x="23217" y="8407"/>
                    <a:pt x="23183" y="7973"/>
                    <a:pt x="23150" y="7573"/>
                  </a:cubicBezTo>
                  <a:close/>
                  <a:moveTo>
                    <a:pt x="22383" y="6639"/>
                  </a:moveTo>
                  <a:cubicBezTo>
                    <a:pt x="22383" y="6405"/>
                    <a:pt x="22316" y="6239"/>
                    <a:pt x="22316" y="6072"/>
                  </a:cubicBezTo>
                  <a:cubicBezTo>
                    <a:pt x="22349" y="5672"/>
                    <a:pt x="22116" y="5505"/>
                    <a:pt x="21816" y="5371"/>
                  </a:cubicBezTo>
                  <a:cubicBezTo>
                    <a:pt x="21716" y="5338"/>
                    <a:pt x="21582" y="5271"/>
                    <a:pt x="21482" y="5238"/>
                  </a:cubicBezTo>
                  <a:cubicBezTo>
                    <a:pt x="20748" y="5071"/>
                    <a:pt x="20014" y="4904"/>
                    <a:pt x="19247" y="4904"/>
                  </a:cubicBezTo>
                  <a:cubicBezTo>
                    <a:pt x="18780" y="4904"/>
                    <a:pt x="18313" y="4938"/>
                    <a:pt x="17846" y="4871"/>
                  </a:cubicBezTo>
                  <a:cubicBezTo>
                    <a:pt x="17246" y="4771"/>
                    <a:pt x="16645" y="4704"/>
                    <a:pt x="16045" y="4804"/>
                  </a:cubicBezTo>
                  <a:cubicBezTo>
                    <a:pt x="15945" y="4838"/>
                    <a:pt x="15845" y="4871"/>
                    <a:pt x="15778" y="4738"/>
                  </a:cubicBezTo>
                  <a:cubicBezTo>
                    <a:pt x="15811" y="4571"/>
                    <a:pt x="15945" y="4604"/>
                    <a:pt x="16045" y="4604"/>
                  </a:cubicBezTo>
                  <a:cubicBezTo>
                    <a:pt x="16445" y="4537"/>
                    <a:pt x="16879" y="4471"/>
                    <a:pt x="17279" y="4371"/>
                  </a:cubicBezTo>
                  <a:cubicBezTo>
                    <a:pt x="17579" y="4304"/>
                    <a:pt x="17880" y="4237"/>
                    <a:pt x="18180" y="4237"/>
                  </a:cubicBezTo>
                  <a:cubicBezTo>
                    <a:pt x="18480" y="4237"/>
                    <a:pt x="18780" y="4237"/>
                    <a:pt x="19047" y="4237"/>
                  </a:cubicBezTo>
                  <a:cubicBezTo>
                    <a:pt x="20114" y="4204"/>
                    <a:pt x="21115" y="4371"/>
                    <a:pt x="22116" y="4738"/>
                  </a:cubicBezTo>
                  <a:cubicBezTo>
                    <a:pt x="22149" y="4771"/>
                    <a:pt x="22216" y="4738"/>
                    <a:pt x="22283" y="4771"/>
                  </a:cubicBezTo>
                  <a:cubicBezTo>
                    <a:pt x="22316" y="4571"/>
                    <a:pt x="22316" y="4371"/>
                    <a:pt x="22183" y="4237"/>
                  </a:cubicBezTo>
                  <a:cubicBezTo>
                    <a:pt x="21749" y="3770"/>
                    <a:pt x="21282" y="3303"/>
                    <a:pt x="20682" y="3003"/>
                  </a:cubicBezTo>
                  <a:cubicBezTo>
                    <a:pt x="20648" y="2970"/>
                    <a:pt x="20581" y="2936"/>
                    <a:pt x="20548" y="2936"/>
                  </a:cubicBezTo>
                  <a:cubicBezTo>
                    <a:pt x="20181" y="2836"/>
                    <a:pt x="19814" y="2770"/>
                    <a:pt x="19481" y="2669"/>
                  </a:cubicBezTo>
                  <a:cubicBezTo>
                    <a:pt x="19214" y="2603"/>
                    <a:pt x="18947" y="2569"/>
                    <a:pt x="18680" y="2569"/>
                  </a:cubicBezTo>
                  <a:cubicBezTo>
                    <a:pt x="18213" y="2569"/>
                    <a:pt x="17779" y="2536"/>
                    <a:pt x="17346" y="2736"/>
                  </a:cubicBezTo>
                  <a:cubicBezTo>
                    <a:pt x="17246" y="2770"/>
                    <a:pt x="17146" y="2736"/>
                    <a:pt x="17046" y="2770"/>
                  </a:cubicBezTo>
                  <a:cubicBezTo>
                    <a:pt x="16545" y="2903"/>
                    <a:pt x="16045" y="3003"/>
                    <a:pt x="15645" y="3403"/>
                  </a:cubicBezTo>
                  <a:cubicBezTo>
                    <a:pt x="15478" y="3603"/>
                    <a:pt x="15278" y="3770"/>
                    <a:pt x="15078" y="3904"/>
                  </a:cubicBezTo>
                  <a:cubicBezTo>
                    <a:pt x="14777" y="4137"/>
                    <a:pt x="14644" y="4437"/>
                    <a:pt x="14644" y="4804"/>
                  </a:cubicBezTo>
                  <a:cubicBezTo>
                    <a:pt x="14644" y="5238"/>
                    <a:pt x="14644" y="5672"/>
                    <a:pt x="14644" y="6105"/>
                  </a:cubicBezTo>
                  <a:cubicBezTo>
                    <a:pt x="14644" y="6205"/>
                    <a:pt x="14577" y="6339"/>
                    <a:pt x="14711" y="6405"/>
                  </a:cubicBezTo>
                  <a:cubicBezTo>
                    <a:pt x="14811" y="6405"/>
                    <a:pt x="14877" y="6372"/>
                    <a:pt x="14977" y="6372"/>
                  </a:cubicBezTo>
                  <a:cubicBezTo>
                    <a:pt x="15478" y="6172"/>
                    <a:pt x="16012" y="6139"/>
                    <a:pt x="16545" y="6139"/>
                  </a:cubicBezTo>
                  <a:cubicBezTo>
                    <a:pt x="17012" y="6139"/>
                    <a:pt x="17513" y="6105"/>
                    <a:pt x="18013" y="6105"/>
                  </a:cubicBezTo>
                  <a:cubicBezTo>
                    <a:pt x="18947" y="6072"/>
                    <a:pt x="19848" y="6172"/>
                    <a:pt x="20782" y="6305"/>
                  </a:cubicBezTo>
                  <a:cubicBezTo>
                    <a:pt x="21315" y="6405"/>
                    <a:pt x="21816" y="6539"/>
                    <a:pt x="22383" y="6639"/>
                  </a:cubicBezTo>
                  <a:close/>
                  <a:moveTo>
                    <a:pt x="16145" y="2369"/>
                  </a:moveTo>
                  <a:cubicBezTo>
                    <a:pt x="16645" y="2236"/>
                    <a:pt x="17112" y="2136"/>
                    <a:pt x="17579" y="2002"/>
                  </a:cubicBezTo>
                  <a:cubicBezTo>
                    <a:pt x="17679" y="1969"/>
                    <a:pt x="17813" y="1969"/>
                    <a:pt x="17946" y="1969"/>
                  </a:cubicBezTo>
                  <a:cubicBezTo>
                    <a:pt x="18313" y="1969"/>
                    <a:pt x="18680" y="1969"/>
                    <a:pt x="19047" y="1969"/>
                  </a:cubicBezTo>
                  <a:cubicBezTo>
                    <a:pt x="19147" y="1969"/>
                    <a:pt x="19281" y="1969"/>
                    <a:pt x="19381" y="2002"/>
                  </a:cubicBezTo>
                  <a:cubicBezTo>
                    <a:pt x="19814" y="2102"/>
                    <a:pt x="20248" y="2236"/>
                    <a:pt x="20682" y="2336"/>
                  </a:cubicBezTo>
                  <a:cubicBezTo>
                    <a:pt x="20748" y="2369"/>
                    <a:pt x="20782" y="2336"/>
                    <a:pt x="20848" y="2336"/>
                  </a:cubicBezTo>
                  <a:cubicBezTo>
                    <a:pt x="20782" y="1836"/>
                    <a:pt x="20548" y="1469"/>
                    <a:pt x="20215" y="1168"/>
                  </a:cubicBezTo>
                  <a:cubicBezTo>
                    <a:pt x="20014" y="968"/>
                    <a:pt x="19814" y="868"/>
                    <a:pt x="19547" y="835"/>
                  </a:cubicBezTo>
                  <a:cubicBezTo>
                    <a:pt x="19214" y="801"/>
                    <a:pt x="18880" y="735"/>
                    <a:pt x="18580" y="735"/>
                  </a:cubicBezTo>
                  <a:cubicBezTo>
                    <a:pt x="18246" y="735"/>
                    <a:pt x="17913" y="801"/>
                    <a:pt x="17579" y="835"/>
                  </a:cubicBezTo>
                  <a:cubicBezTo>
                    <a:pt x="17479" y="868"/>
                    <a:pt x="17379" y="835"/>
                    <a:pt x="17279" y="868"/>
                  </a:cubicBezTo>
                  <a:cubicBezTo>
                    <a:pt x="17179" y="902"/>
                    <a:pt x="17046" y="935"/>
                    <a:pt x="16979" y="1002"/>
                  </a:cubicBezTo>
                  <a:cubicBezTo>
                    <a:pt x="16512" y="1335"/>
                    <a:pt x="16212" y="1735"/>
                    <a:pt x="16145" y="2369"/>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212" name="Google Shape;2212;p58"/>
            <p:cNvSpPr/>
            <p:nvPr/>
          </p:nvSpPr>
          <p:spPr>
            <a:xfrm>
              <a:off x="2439913" y="1982050"/>
              <a:ext cx="463425" cy="626700"/>
            </a:xfrm>
            <a:custGeom>
              <a:avLst/>
              <a:gdLst/>
              <a:ahLst/>
              <a:cxnLst/>
              <a:rect l="l" t="t" r="r" b="b"/>
              <a:pathLst>
                <a:path w="18537" h="25068" extrusionOk="0">
                  <a:moveTo>
                    <a:pt x="6264" y="16706"/>
                  </a:moveTo>
                  <a:cubicBezTo>
                    <a:pt x="6561" y="16706"/>
                    <a:pt x="6927" y="16992"/>
                    <a:pt x="7362" y="17554"/>
                  </a:cubicBezTo>
                  <a:cubicBezTo>
                    <a:pt x="7362" y="17854"/>
                    <a:pt x="7329" y="18121"/>
                    <a:pt x="7295" y="18388"/>
                  </a:cubicBezTo>
                  <a:cubicBezTo>
                    <a:pt x="7195" y="19389"/>
                    <a:pt x="6928" y="20156"/>
                    <a:pt x="6295" y="20923"/>
                  </a:cubicBezTo>
                  <a:cubicBezTo>
                    <a:pt x="6195" y="21056"/>
                    <a:pt x="6061" y="21156"/>
                    <a:pt x="5928" y="21290"/>
                  </a:cubicBezTo>
                  <a:cubicBezTo>
                    <a:pt x="5327" y="20022"/>
                    <a:pt x="5160" y="18521"/>
                    <a:pt x="5661" y="17320"/>
                  </a:cubicBezTo>
                  <a:cubicBezTo>
                    <a:pt x="5813" y="16909"/>
                    <a:pt x="6014" y="16706"/>
                    <a:pt x="6264" y="16706"/>
                  </a:cubicBezTo>
                  <a:close/>
                  <a:moveTo>
                    <a:pt x="11693" y="17690"/>
                  </a:moveTo>
                  <a:cubicBezTo>
                    <a:pt x="11900" y="17690"/>
                    <a:pt x="12054" y="17867"/>
                    <a:pt x="12165" y="18221"/>
                  </a:cubicBezTo>
                  <a:cubicBezTo>
                    <a:pt x="12466" y="18721"/>
                    <a:pt x="12566" y="19255"/>
                    <a:pt x="12566" y="19822"/>
                  </a:cubicBezTo>
                  <a:cubicBezTo>
                    <a:pt x="12566" y="20556"/>
                    <a:pt x="12266" y="21357"/>
                    <a:pt x="11865" y="22024"/>
                  </a:cubicBezTo>
                  <a:cubicBezTo>
                    <a:pt x="11432" y="21323"/>
                    <a:pt x="11131" y="20456"/>
                    <a:pt x="11065" y="19755"/>
                  </a:cubicBezTo>
                  <a:cubicBezTo>
                    <a:pt x="10998" y="19188"/>
                    <a:pt x="10998" y="18588"/>
                    <a:pt x="11098" y="18021"/>
                  </a:cubicBezTo>
                  <a:cubicBezTo>
                    <a:pt x="11334" y="17800"/>
                    <a:pt x="11530" y="17690"/>
                    <a:pt x="11693" y="17690"/>
                  </a:cubicBezTo>
                  <a:close/>
                  <a:moveTo>
                    <a:pt x="12438" y="0"/>
                  </a:moveTo>
                  <a:cubicBezTo>
                    <a:pt x="12230" y="0"/>
                    <a:pt x="12031" y="113"/>
                    <a:pt x="11965" y="375"/>
                  </a:cubicBezTo>
                  <a:cubicBezTo>
                    <a:pt x="11665" y="1676"/>
                    <a:pt x="11865" y="2910"/>
                    <a:pt x="12065" y="4178"/>
                  </a:cubicBezTo>
                  <a:cubicBezTo>
                    <a:pt x="12299" y="5745"/>
                    <a:pt x="12399" y="7347"/>
                    <a:pt x="12599" y="8881"/>
                  </a:cubicBezTo>
                  <a:cubicBezTo>
                    <a:pt x="12999" y="11550"/>
                    <a:pt x="13833" y="13985"/>
                    <a:pt x="15535" y="16053"/>
                  </a:cubicBezTo>
                  <a:cubicBezTo>
                    <a:pt x="16702" y="17454"/>
                    <a:pt x="17536" y="18421"/>
                    <a:pt x="17102" y="20323"/>
                  </a:cubicBezTo>
                  <a:cubicBezTo>
                    <a:pt x="16769" y="21724"/>
                    <a:pt x="15701" y="23225"/>
                    <a:pt x="14167" y="23358"/>
                  </a:cubicBezTo>
                  <a:cubicBezTo>
                    <a:pt x="14123" y="23360"/>
                    <a:pt x="14080" y="23362"/>
                    <a:pt x="14037" y="23362"/>
                  </a:cubicBezTo>
                  <a:cubicBezTo>
                    <a:pt x="13490" y="23362"/>
                    <a:pt x="13001" y="23167"/>
                    <a:pt x="12599" y="22858"/>
                  </a:cubicBezTo>
                  <a:cubicBezTo>
                    <a:pt x="13333" y="21657"/>
                    <a:pt x="13800" y="20222"/>
                    <a:pt x="13533" y="18821"/>
                  </a:cubicBezTo>
                  <a:cubicBezTo>
                    <a:pt x="13300" y="17754"/>
                    <a:pt x="12599" y="16486"/>
                    <a:pt x="11398" y="16453"/>
                  </a:cubicBezTo>
                  <a:cubicBezTo>
                    <a:pt x="11390" y="16453"/>
                    <a:pt x="11382" y="16453"/>
                    <a:pt x="11374" y="16453"/>
                  </a:cubicBezTo>
                  <a:cubicBezTo>
                    <a:pt x="8739" y="16453"/>
                    <a:pt x="10300" y="21860"/>
                    <a:pt x="11131" y="22824"/>
                  </a:cubicBezTo>
                  <a:cubicBezTo>
                    <a:pt x="11198" y="22891"/>
                    <a:pt x="11231" y="22924"/>
                    <a:pt x="11265" y="22958"/>
                  </a:cubicBezTo>
                  <a:cubicBezTo>
                    <a:pt x="10716" y="23663"/>
                    <a:pt x="10099" y="23989"/>
                    <a:pt x="9419" y="23989"/>
                  </a:cubicBezTo>
                  <a:cubicBezTo>
                    <a:pt x="8941" y="23989"/>
                    <a:pt x="8433" y="23828"/>
                    <a:pt x="7896" y="23525"/>
                  </a:cubicBezTo>
                  <a:cubicBezTo>
                    <a:pt x="7362" y="23191"/>
                    <a:pt x="6895" y="22758"/>
                    <a:pt x="6495" y="22224"/>
                  </a:cubicBezTo>
                  <a:cubicBezTo>
                    <a:pt x="7129" y="21657"/>
                    <a:pt x="7696" y="20956"/>
                    <a:pt x="7962" y="20256"/>
                  </a:cubicBezTo>
                  <a:cubicBezTo>
                    <a:pt x="8329" y="19188"/>
                    <a:pt x="8863" y="17020"/>
                    <a:pt x="8029" y="16019"/>
                  </a:cubicBezTo>
                  <a:cubicBezTo>
                    <a:pt x="7633" y="15575"/>
                    <a:pt x="7191" y="15380"/>
                    <a:pt x="6743" y="15380"/>
                  </a:cubicBezTo>
                  <a:cubicBezTo>
                    <a:pt x="6249" y="15380"/>
                    <a:pt x="5749" y="15617"/>
                    <a:pt x="5294" y="16019"/>
                  </a:cubicBezTo>
                  <a:cubicBezTo>
                    <a:pt x="3926" y="17220"/>
                    <a:pt x="4260" y="19622"/>
                    <a:pt x="4727" y="21123"/>
                  </a:cubicBezTo>
                  <a:cubicBezTo>
                    <a:pt x="4827" y="21390"/>
                    <a:pt x="4927" y="21657"/>
                    <a:pt x="5060" y="21924"/>
                  </a:cubicBezTo>
                  <a:cubicBezTo>
                    <a:pt x="4512" y="22257"/>
                    <a:pt x="3882" y="22498"/>
                    <a:pt x="3287" y="22498"/>
                  </a:cubicBezTo>
                  <a:cubicBezTo>
                    <a:pt x="2869" y="22498"/>
                    <a:pt x="2469" y="22379"/>
                    <a:pt x="2125" y="22090"/>
                  </a:cubicBezTo>
                  <a:cubicBezTo>
                    <a:pt x="1424" y="21523"/>
                    <a:pt x="1291" y="20423"/>
                    <a:pt x="1258" y="19555"/>
                  </a:cubicBezTo>
                  <a:cubicBezTo>
                    <a:pt x="1124" y="17787"/>
                    <a:pt x="1424" y="15953"/>
                    <a:pt x="1858" y="14218"/>
                  </a:cubicBezTo>
                  <a:cubicBezTo>
                    <a:pt x="2258" y="12617"/>
                    <a:pt x="3292" y="11316"/>
                    <a:pt x="3993" y="9848"/>
                  </a:cubicBezTo>
                  <a:cubicBezTo>
                    <a:pt x="5127" y="7513"/>
                    <a:pt x="5994" y="4178"/>
                    <a:pt x="5461" y="1576"/>
                  </a:cubicBezTo>
                  <a:cubicBezTo>
                    <a:pt x="5407" y="1295"/>
                    <a:pt x="5209" y="1175"/>
                    <a:pt x="4999" y="1175"/>
                  </a:cubicBezTo>
                  <a:cubicBezTo>
                    <a:pt x="4686" y="1175"/>
                    <a:pt x="4347" y="1443"/>
                    <a:pt x="4427" y="1843"/>
                  </a:cubicBezTo>
                  <a:cubicBezTo>
                    <a:pt x="4927" y="4378"/>
                    <a:pt x="3960" y="7547"/>
                    <a:pt x="2825" y="9815"/>
                  </a:cubicBezTo>
                  <a:cubicBezTo>
                    <a:pt x="1725" y="12117"/>
                    <a:pt x="691" y="13851"/>
                    <a:pt x="357" y="16453"/>
                  </a:cubicBezTo>
                  <a:cubicBezTo>
                    <a:pt x="1" y="18977"/>
                    <a:pt x="120" y="23616"/>
                    <a:pt x="3233" y="23616"/>
                  </a:cubicBezTo>
                  <a:cubicBezTo>
                    <a:pt x="3617" y="23616"/>
                    <a:pt x="4047" y="23545"/>
                    <a:pt x="4527" y="23391"/>
                  </a:cubicBezTo>
                  <a:cubicBezTo>
                    <a:pt x="4894" y="23291"/>
                    <a:pt x="5294" y="23091"/>
                    <a:pt x="5661" y="22858"/>
                  </a:cubicBezTo>
                  <a:cubicBezTo>
                    <a:pt x="6636" y="24118"/>
                    <a:pt x="8082" y="25068"/>
                    <a:pt x="9485" y="25068"/>
                  </a:cubicBezTo>
                  <a:cubicBezTo>
                    <a:pt x="10386" y="25068"/>
                    <a:pt x="11269" y="24677"/>
                    <a:pt x="11999" y="23725"/>
                  </a:cubicBezTo>
                  <a:cubicBezTo>
                    <a:pt x="12032" y="23692"/>
                    <a:pt x="12032" y="23692"/>
                    <a:pt x="12065" y="23658"/>
                  </a:cubicBezTo>
                  <a:cubicBezTo>
                    <a:pt x="12711" y="24109"/>
                    <a:pt x="13391" y="24318"/>
                    <a:pt x="14057" y="24318"/>
                  </a:cubicBezTo>
                  <a:cubicBezTo>
                    <a:pt x="15561" y="24318"/>
                    <a:pt x="16994" y="23257"/>
                    <a:pt x="17803" y="21523"/>
                  </a:cubicBezTo>
                  <a:cubicBezTo>
                    <a:pt x="18203" y="20623"/>
                    <a:pt x="18537" y="19288"/>
                    <a:pt x="18270" y="18288"/>
                  </a:cubicBezTo>
                  <a:cubicBezTo>
                    <a:pt x="17803" y="16653"/>
                    <a:pt x="16435" y="15619"/>
                    <a:pt x="15535" y="14285"/>
                  </a:cubicBezTo>
                  <a:cubicBezTo>
                    <a:pt x="14167" y="12350"/>
                    <a:pt x="13767" y="9848"/>
                    <a:pt x="13500" y="7580"/>
                  </a:cubicBezTo>
                  <a:cubicBezTo>
                    <a:pt x="13233" y="5479"/>
                    <a:pt x="12499" y="2710"/>
                    <a:pt x="12999" y="675"/>
                  </a:cubicBezTo>
                  <a:cubicBezTo>
                    <a:pt x="13101" y="270"/>
                    <a:pt x="12759" y="0"/>
                    <a:pt x="12438"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grpSp>
      <p:sp>
        <p:nvSpPr>
          <p:cNvPr id="2213" name="Google Shape;2213;p58"/>
          <p:cNvSpPr/>
          <p:nvPr/>
        </p:nvSpPr>
        <p:spPr>
          <a:xfrm>
            <a:off x="2649505" y="2053333"/>
            <a:ext cx="319167" cy="313800"/>
          </a:xfrm>
          <a:custGeom>
            <a:avLst/>
            <a:gdLst/>
            <a:ahLst/>
            <a:cxnLst/>
            <a:rect l="l" t="t" r="r" b="b"/>
            <a:pathLst>
              <a:path w="9575" h="9414" extrusionOk="0">
                <a:moveTo>
                  <a:pt x="4218" y="0"/>
                </a:moveTo>
                <a:cubicBezTo>
                  <a:pt x="4039" y="0"/>
                  <a:pt x="3842" y="78"/>
                  <a:pt x="3670" y="107"/>
                </a:cubicBezTo>
                <a:cubicBezTo>
                  <a:pt x="3570" y="141"/>
                  <a:pt x="3503" y="174"/>
                  <a:pt x="3403" y="207"/>
                </a:cubicBezTo>
                <a:cubicBezTo>
                  <a:pt x="2803" y="307"/>
                  <a:pt x="2302" y="641"/>
                  <a:pt x="1902" y="1041"/>
                </a:cubicBezTo>
                <a:cubicBezTo>
                  <a:pt x="1402" y="1508"/>
                  <a:pt x="968" y="2042"/>
                  <a:pt x="568" y="2576"/>
                </a:cubicBezTo>
                <a:cubicBezTo>
                  <a:pt x="268" y="3009"/>
                  <a:pt x="101" y="3476"/>
                  <a:pt x="101" y="4010"/>
                </a:cubicBezTo>
                <a:cubicBezTo>
                  <a:pt x="1" y="5211"/>
                  <a:pt x="334" y="6312"/>
                  <a:pt x="901" y="7346"/>
                </a:cubicBezTo>
                <a:cubicBezTo>
                  <a:pt x="1068" y="7613"/>
                  <a:pt x="1268" y="7879"/>
                  <a:pt x="1502" y="8113"/>
                </a:cubicBezTo>
                <a:cubicBezTo>
                  <a:pt x="1769" y="8380"/>
                  <a:pt x="2069" y="8580"/>
                  <a:pt x="2369" y="8813"/>
                </a:cubicBezTo>
                <a:cubicBezTo>
                  <a:pt x="2903" y="9180"/>
                  <a:pt x="3437" y="9414"/>
                  <a:pt x="4104" y="9414"/>
                </a:cubicBezTo>
                <a:lnTo>
                  <a:pt x="4871" y="9414"/>
                </a:lnTo>
                <a:cubicBezTo>
                  <a:pt x="5171" y="9414"/>
                  <a:pt x="5471" y="9414"/>
                  <a:pt x="5805" y="9380"/>
                </a:cubicBezTo>
                <a:cubicBezTo>
                  <a:pt x="6639" y="9314"/>
                  <a:pt x="7406" y="9080"/>
                  <a:pt x="8140" y="8580"/>
                </a:cubicBezTo>
                <a:cubicBezTo>
                  <a:pt x="8840" y="8113"/>
                  <a:pt x="9241" y="7479"/>
                  <a:pt x="9374" y="6645"/>
                </a:cubicBezTo>
                <a:cubicBezTo>
                  <a:pt x="9408" y="6545"/>
                  <a:pt x="9408" y="6412"/>
                  <a:pt x="9441" y="6312"/>
                </a:cubicBezTo>
                <a:cubicBezTo>
                  <a:pt x="9574" y="5177"/>
                  <a:pt x="9508" y="4077"/>
                  <a:pt x="9141" y="2976"/>
                </a:cubicBezTo>
                <a:cubicBezTo>
                  <a:pt x="8941" y="2409"/>
                  <a:pt x="8640" y="1908"/>
                  <a:pt x="8240" y="1508"/>
                </a:cubicBezTo>
                <a:cubicBezTo>
                  <a:pt x="8107" y="1375"/>
                  <a:pt x="7973" y="1275"/>
                  <a:pt x="7840" y="1141"/>
                </a:cubicBezTo>
                <a:cubicBezTo>
                  <a:pt x="7473" y="708"/>
                  <a:pt x="6972" y="441"/>
                  <a:pt x="6439" y="274"/>
                </a:cubicBezTo>
                <a:cubicBezTo>
                  <a:pt x="5738" y="107"/>
                  <a:pt x="5004" y="74"/>
                  <a:pt x="4304" y="7"/>
                </a:cubicBezTo>
                <a:cubicBezTo>
                  <a:pt x="4276" y="2"/>
                  <a:pt x="4247" y="0"/>
                  <a:pt x="4218"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2214" name="Google Shape;2214;p58"/>
          <p:cNvSpPr/>
          <p:nvPr/>
        </p:nvSpPr>
        <p:spPr>
          <a:xfrm>
            <a:off x="2668438" y="2076567"/>
            <a:ext cx="281333" cy="300200"/>
          </a:xfrm>
          <a:custGeom>
            <a:avLst/>
            <a:gdLst/>
            <a:ahLst/>
            <a:cxnLst/>
            <a:rect l="l" t="t" r="r" b="b"/>
            <a:pathLst>
              <a:path w="8440" h="9006" extrusionOk="0">
                <a:moveTo>
                  <a:pt x="4091" y="1"/>
                </a:moveTo>
                <a:cubicBezTo>
                  <a:pt x="1942" y="1"/>
                  <a:pt x="1" y="2138"/>
                  <a:pt x="200" y="4480"/>
                </a:cubicBezTo>
                <a:cubicBezTo>
                  <a:pt x="391" y="6650"/>
                  <a:pt x="2642" y="9006"/>
                  <a:pt x="4776" y="9006"/>
                </a:cubicBezTo>
                <a:cubicBezTo>
                  <a:pt x="5629" y="9006"/>
                  <a:pt x="6462" y="8630"/>
                  <a:pt x="7138" y="7716"/>
                </a:cubicBezTo>
                <a:cubicBezTo>
                  <a:pt x="7272" y="7516"/>
                  <a:pt x="7405" y="7316"/>
                  <a:pt x="7505" y="7116"/>
                </a:cubicBezTo>
                <a:cubicBezTo>
                  <a:pt x="8272" y="6382"/>
                  <a:pt x="8439" y="5414"/>
                  <a:pt x="8239" y="4480"/>
                </a:cubicBezTo>
                <a:cubicBezTo>
                  <a:pt x="8139" y="3079"/>
                  <a:pt x="7272" y="1612"/>
                  <a:pt x="6271" y="811"/>
                </a:cubicBezTo>
                <a:cubicBezTo>
                  <a:pt x="5571" y="246"/>
                  <a:pt x="4819" y="1"/>
                  <a:pt x="4091" y="1"/>
                </a:cubicBezTo>
                <a:close/>
              </a:path>
            </a:pathLst>
          </a:custGeom>
          <a:solidFill>
            <a:schemeClr val="accent5"/>
          </a:solidFill>
          <a:ln>
            <a:noFill/>
          </a:ln>
        </p:spPr>
        <p:txBody>
          <a:bodyPr spcFirstLastPara="1" wrap="square" lIns="121900" tIns="121900" rIns="121900" bIns="121900" anchor="ctr" anchorCtr="0">
            <a:noAutofit/>
          </a:bodyPr>
          <a:lstStyle/>
          <a:p>
            <a:pPr algn="just"/>
            <a:r>
              <a:rPr lang="en" sz="2400" b="1">
                <a:latin typeface="Roboto"/>
                <a:ea typeface="Roboto"/>
                <a:cs typeface="Roboto"/>
                <a:sym typeface="Roboto"/>
              </a:rPr>
              <a:t>1</a:t>
            </a:r>
            <a:endParaRPr sz="2400" b="1">
              <a:latin typeface="Roboto"/>
              <a:ea typeface="Roboto"/>
              <a:cs typeface="Roboto"/>
              <a:sym typeface="Roboto"/>
            </a:endParaRPr>
          </a:p>
        </p:txBody>
      </p:sp>
      <p:sp>
        <p:nvSpPr>
          <p:cNvPr id="2215" name="Google Shape;2215;p58"/>
          <p:cNvSpPr/>
          <p:nvPr/>
        </p:nvSpPr>
        <p:spPr>
          <a:xfrm>
            <a:off x="2649022" y="2031301"/>
            <a:ext cx="378067" cy="370300"/>
          </a:xfrm>
          <a:custGeom>
            <a:avLst/>
            <a:gdLst/>
            <a:ahLst/>
            <a:cxnLst/>
            <a:rect l="l" t="t" r="r" b="b"/>
            <a:pathLst>
              <a:path w="11342" h="11109" extrusionOk="0">
                <a:moveTo>
                  <a:pt x="5805" y="11042"/>
                </a:moveTo>
                <a:cubicBezTo>
                  <a:pt x="5004" y="11109"/>
                  <a:pt x="4170" y="11042"/>
                  <a:pt x="3403" y="10642"/>
                </a:cubicBezTo>
                <a:cubicBezTo>
                  <a:pt x="2135" y="9941"/>
                  <a:pt x="1068" y="9007"/>
                  <a:pt x="568" y="7573"/>
                </a:cubicBezTo>
                <a:cubicBezTo>
                  <a:pt x="201" y="6539"/>
                  <a:pt x="0" y="5472"/>
                  <a:pt x="101" y="4371"/>
                </a:cubicBezTo>
                <a:cubicBezTo>
                  <a:pt x="167" y="3804"/>
                  <a:pt x="334" y="3270"/>
                  <a:pt x="668" y="2803"/>
                </a:cubicBezTo>
                <a:cubicBezTo>
                  <a:pt x="1201" y="2069"/>
                  <a:pt x="1802" y="1402"/>
                  <a:pt x="2536" y="902"/>
                </a:cubicBezTo>
                <a:cubicBezTo>
                  <a:pt x="3169" y="435"/>
                  <a:pt x="3870" y="134"/>
                  <a:pt x="4670" y="201"/>
                </a:cubicBezTo>
                <a:cubicBezTo>
                  <a:pt x="4737" y="201"/>
                  <a:pt x="4804" y="201"/>
                  <a:pt x="4871" y="201"/>
                </a:cubicBezTo>
                <a:cubicBezTo>
                  <a:pt x="5571" y="1"/>
                  <a:pt x="6272" y="34"/>
                  <a:pt x="6972" y="101"/>
                </a:cubicBezTo>
                <a:cubicBezTo>
                  <a:pt x="7873" y="201"/>
                  <a:pt x="8707" y="535"/>
                  <a:pt x="9340" y="1235"/>
                </a:cubicBezTo>
                <a:cubicBezTo>
                  <a:pt x="9340" y="1235"/>
                  <a:pt x="9374" y="1269"/>
                  <a:pt x="9374" y="1269"/>
                </a:cubicBezTo>
                <a:cubicBezTo>
                  <a:pt x="10808" y="2436"/>
                  <a:pt x="11242" y="4037"/>
                  <a:pt x="11309" y="5805"/>
                </a:cubicBezTo>
                <a:cubicBezTo>
                  <a:pt x="11342" y="6506"/>
                  <a:pt x="11275" y="7239"/>
                  <a:pt x="11075" y="7940"/>
                </a:cubicBezTo>
                <a:cubicBezTo>
                  <a:pt x="10908" y="8674"/>
                  <a:pt x="10508" y="9274"/>
                  <a:pt x="9908" y="9741"/>
                </a:cubicBezTo>
                <a:cubicBezTo>
                  <a:pt x="8940" y="10542"/>
                  <a:pt x="7873" y="10942"/>
                  <a:pt x="6639" y="11009"/>
                </a:cubicBezTo>
                <a:cubicBezTo>
                  <a:pt x="6372" y="11009"/>
                  <a:pt x="6105" y="11042"/>
                  <a:pt x="5805" y="11042"/>
                </a:cubicBezTo>
                <a:close/>
                <a:moveTo>
                  <a:pt x="5838" y="10075"/>
                </a:moveTo>
                <a:lnTo>
                  <a:pt x="5838" y="10108"/>
                </a:lnTo>
                <a:cubicBezTo>
                  <a:pt x="6138" y="10075"/>
                  <a:pt x="6438" y="10075"/>
                  <a:pt x="6739" y="10041"/>
                </a:cubicBezTo>
                <a:cubicBezTo>
                  <a:pt x="7606" y="9975"/>
                  <a:pt x="8373" y="9775"/>
                  <a:pt x="9107" y="9241"/>
                </a:cubicBezTo>
                <a:cubicBezTo>
                  <a:pt x="9774" y="8774"/>
                  <a:pt x="10208" y="8140"/>
                  <a:pt x="10341" y="7306"/>
                </a:cubicBezTo>
                <a:cubicBezTo>
                  <a:pt x="10375" y="7206"/>
                  <a:pt x="10375" y="7073"/>
                  <a:pt x="10408" y="6973"/>
                </a:cubicBezTo>
                <a:cubicBezTo>
                  <a:pt x="10541" y="5838"/>
                  <a:pt x="10475" y="4738"/>
                  <a:pt x="10108" y="3637"/>
                </a:cubicBezTo>
                <a:cubicBezTo>
                  <a:pt x="9908" y="3070"/>
                  <a:pt x="9607" y="2569"/>
                  <a:pt x="9207" y="2169"/>
                </a:cubicBezTo>
                <a:cubicBezTo>
                  <a:pt x="9074" y="2036"/>
                  <a:pt x="8940" y="1936"/>
                  <a:pt x="8807" y="1802"/>
                </a:cubicBezTo>
                <a:cubicBezTo>
                  <a:pt x="8440" y="1369"/>
                  <a:pt x="7939" y="1102"/>
                  <a:pt x="7372" y="935"/>
                </a:cubicBezTo>
                <a:cubicBezTo>
                  <a:pt x="6705" y="768"/>
                  <a:pt x="5971" y="735"/>
                  <a:pt x="5271" y="668"/>
                </a:cubicBezTo>
                <a:cubicBezTo>
                  <a:pt x="5071" y="635"/>
                  <a:pt x="4837" y="735"/>
                  <a:pt x="4637" y="768"/>
                </a:cubicBezTo>
                <a:cubicBezTo>
                  <a:pt x="4537" y="802"/>
                  <a:pt x="4470" y="835"/>
                  <a:pt x="4370" y="868"/>
                </a:cubicBezTo>
                <a:cubicBezTo>
                  <a:pt x="3770" y="1002"/>
                  <a:pt x="3269" y="1302"/>
                  <a:pt x="2869" y="1702"/>
                </a:cubicBezTo>
                <a:cubicBezTo>
                  <a:pt x="2369" y="2203"/>
                  <a:pt x="1935" y="2703"/>
                  <a:pt x="1535" y="3237"/>
                </a:cubicBezTo>
                <a:cubicBezTo>
                  <a:pt x="1235" y="3670"/>
                  <a:pt x="1068" y="4137"/>
                  <a:pt x="1035" y="4671"/>
                </a:cubicBezTo>
                <a:cubicBezTo>
                  <a:pt x="968" y="5872"/>
                  <a:pt x="1301" y="6973"/>
                  <a:pt x="1868" y="8007"/>
                </a:cubicBezTo>
                <a:cubicBezTo>
                  <a:pt x="2002" y="8307"/>
                  <a:pt x="2235" y="8540"/>
                  <a:pt x="2469" y="8774"/>
                </a:cubicBezTo>
                <a:cubicBezTo>
                  <a:pt x="2736" y="9041"/>
                  <a:pt x="3036" y="9274"/>
                  <a:pt x="3336" y="9474"/>
                </a:cubicBezTo>
                <a:cubicBezTo>
                  <a:pt x="3837" y="9841"/>
                  <a:pt x="4404" y="10075"/>
                  <a:pt x="5071" y="10075"/>
                </a:cubicBezTo>
                <a:cubicBezTo>
                  <a:pt x="5304" y="10075"/>
                  <a:pt x="5571" y="10075"/>
                  <a:pt x="5838" y="10075"/>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grpSp>
        <p:nvGrpSpPr>
          <p:cNvPr id="2216" name="Google Shape;2216;p58"/>
          <p:cNvGrpSpPr/>
          <p:nvPr/>
        </p:nvGrpSpPr>
        <p:grpSpPr>
          <a:xfrm>
            <a:off x="5274468" y="1785467"/>
            <a:ext cx="1645633" cy="2921000"/>
            <a:chOff x="4176738" y="1584450"/>
            <a:chExt cx="1234225" cy="2190750"/>
          </a:xfrm>
        </p:grpSpPr>
        <p:sp>
          <p:nvSpPr>
            <p:cNvPr id="2217" name="Google Shape;2217;p58"/>
            <p:cNvSpPr/>
            <p:nvPr/>
          </p:nvSpPr>
          <p:spPr>
            <a:xfrm>
              <a:off x="4781338" y="1584450"/>
              <a:ext cx="24200" cy="654650"/>
            </a:xfrm>
            <a:custGeom>
              <a:avLst/>
              <a:gdLst/>
              <a:ahLst/>
              <a:cxnLst/>
              <a:rect l="l" t="t" r="r" b="b"/>
              <a:pathLst>
                <a:path w="968" h="26186" extrusionOk="0">
                  <a:moveTo>
                    <a:pt x="967" y="16779"/>
                  </a:moveTo>
                  <a:lnTo>
                    <a:pt x="934" y="16779"/>
                  </a:lnTo>
                  <a:cubicBezTo>
                    <a:pt x="901" y="12376"/>
                    <a:pt x="901" y="11542"/>
                    <a:pt x="867" y="7139"/>
                  </a:cubicBezTo>
                  <a:cubicBezTo>
                    <a:pt x="867" y="6439"/>
                    <a:pt x="801" y="1402"/>
                    <a:pt x="801" y="701"/>
                  </a:cubicBezTo>
                  <a:cubicBezTo>
                    <a:pt x="767" y="568"/>
                    <a:pt x="767" y="434"/>
                    <a:pt x="767" y="334"/>
                  </a:cubicBezTo>
                  <a:cubicBezTo>
                    <a:pt x="734" y="134"/>
                    <a:pt x="600" y="1"/>
                    <a:pt x="467" y="34"/>
                  </a:cubicBezTo>
                  <a:cubicBezTo>
                    <a:pt x="334" y="34"/>
                    <a:pt x="200" y="134"/>
                    <a:pt x="167" y="334"/>
                  </a:cubicBezTo>
                  <a:cubicBezTo>
                    <a:pt x="167" y="468"/>
                    <a:pt x="133" y="634"/>
                    <a:pt x="133" y="768"/>
                  </a:cubicBezTo>
                  <a:cubicBezTo>
                    <a:pt x="133" y="1135"/>
                    <a:pt x="100" y="5805"/>
                    <a:pt x="100" y="6172"/>
                  </a:cubicBezTo>
                  <a:cubicBezTo>
                    <a:pt x="67" y="9808"/>
                    <a:pt x="33" y="9908"/>
                    <a:pt x="33" y="13544"/>
                  </a:cubicBezTo>
                  <a:cubicBezTo>
                    <a:pt x="0" y="19014"/>
                    <a:pt x="0" y="17413"/>
                    <a:pt x="0" y="22884"/>
                  </a:cubicBezTo>
                  <a:cubicBezTo>
                    <a:pt x="0" y="23618"/>
                    <a:pt x="33" y="24385"/>
                    <a:pt x="100" y="25119"/>
                  </a:cubicBezTo>
                  <a:cubicBezTo>
                    <a:pt x="100" y="25419"/>
                    <a:pt x="200" y="25719"/>
                    <a:pt x="300" y="26019"/>
                  </a:cubicBezTo>
                  <a:cubicBezTo>
                    <a:pt x="300" y="26086"/>
                    <a:pt x="400" y="26119"/>
                    <a:pt x="467" y="26153"/>
                  </a:cubicBezTo>
                  <a:cubicBezTo>
                    <a:pt x="567" y="26186"/>
                    <a:pt x="634" y="26119"/>
                    <a:pt x="667" y="25986"/>
                  </a:cubicBezTo>
                  <a:cubicBezTo>
                    <a:pt x="734" y="25719"/>
                    <a:pt x="834" y="25452"/>
                    <a:pt x="867" y="25152"/>
                  </a:cubicBezTo>
                  <a:cubicBezTo>
                    <a:pt x="934" y="24552"/>
                    <a:pt x="934" y="23951"/>
                    <a:pt x="967" y="23351"/>
                  </a:cubicBezTo>
                  <a:cubicBezTo>
                    <a:pt x="967" y="18814"/>
                    <a:pt x="967" y="21316"/>
                    <a:pt x="967" y="16779"/>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218" name="Google Shape;2218;p58"/>
            <p:cNvSpPr/>
            <p:nvPr/>
          </p:nvSpPr>
          <p:spPr>
            <a:xfrm>
              <a:off x="4354363" y="2540125"/>
              <a:ext cx="883975" cy="1014850"/>
            </a:xfrm>
            <a:custGeom>
              <a:avLst/>
              <a:gdLst/>
              <a:ahLst/>
              <a:cxnLst/>
              <a:rect l="l" t="t" r="r" b="b"/>
              <a:pathLst>
                <a:path w="35359" h="40594" extrusionOk="0">
                  <a:moveTo>
                    <a:pt x="15211" y="1"/>
                  </a:moveTo>
                  <a:cubicBezTo>
                    <a:pt x="14210" y="1"/>
                    <a:pt x="13243" y="68"/>
                    <a:pt x="12276" y="335"/>
                  </a:cubicBezTo>
                  <a:cubicBezTo>
                    <a:pt x="11709" y="468"/>
                    <a:pt x="11242" y="768"/>
                    <a:pt x="10841" y="1135"/>
                  </a:cubicBezTo>
                  <a:cubicBezTo>
                    <a:pt x="10741" y="1235"/>
                    <a:pt x="10674" y="1335"/>
                    <a:pt x="10641" y="1469"/>
                  </a:cubicBezTo>
                  <a:cubicBezTo>
                    <a:pt x="10441" y="2069"/>
                    <a:pt x="10241" y="2703"/>
                    <a:pt x="10241" y="3370"/>
                  </a:cubicBezTo>
                  <a:cubicBezTo>
                    <a:pt x="10241" y="3470"/>
                    <a:pt x="10241" y="3604"/>
                    <a:pt x="10207" y="3704"/>
                  </a:cubicBezTo>
                  <a:cubicBezTo>
                    <a:pt x="9974" y="4838"/>
                    <a:pt x="9507" y="5905"/>
                    <a:pt x="8973" y="6939"/>
                  </a:cubicBezTo>
                  <a:cubicBezTo>
                    <a:pt x="8773" y="7340"/>
                    <a:pt x="8540" y="7707"/>
                    <a:pt x="8373" y="8107"/>
                  </a:cubicBezTo>
                  <a:cubicBezTo>
                    <a:pt x="8006" y="8841"/>
                    <a:pt x="7572" y="9541"/>
                    <a:pt x="7039" y="10175"/>
                  </a:cubicBezTo>
                  <a:cubicBezTo>
                    <a:pt x="6138" y="11342"/>
                    <a:pt x="5204" y="12510"/>
                    <a:pt x="4270" y="13677"/>
                  </a:cubicBezTo>
                  <a:cubicBezTo>
                    <a:pt x="4070" y="13911"/>
                    <a:pt x="3870" y="14178"/>
                    <a:pt x="3636" y="14345"/>
                  </a:cubicBezTo>
                  <a:cubicBezTo>
                    <a:pt x="3102" y="14745"/>
                    <a:pt x="2735" y="15245"/>
                    <a:pt x="2302" y="15712"/>
                  </a:cubicBezTo>
                  <a:cubicBezTo>
                    <a:pt x="2068" y="15946"/>
                    <a:pt x="1868" y="16246"/>
                    <a:pt x="1701" y="16546"/>
                  </a:cubicBezTo>
                  <a:cubicBezTo>
                    <a:pt x="1334" y="17247"/>
                    <a:pt x="968" y="17981"/>
                    <a:pt x="634" y="18714"/>
                  </a:cubicBezTo>
                  <a:cubicBezTo>
                    <a:pt x="501" y="19015"/>
                    <a:pt x="400" y="19348"/>
                    <a:pt x="334" y="19682"/>
                  </a:cubicBezTo>
                  <a:cubicBezTo>
                    <a:pt x="267" y="20316"/>
                    <a:pt x="67" y="20949"/>
                    <a:pt x="134" y="21583"/>
                  </a:cubicBezTo>
                  <a:cubicBezTo>
                    <a:pt x="134" y="21650"/>
                    <a:pt x="134" y="21683"/>
                    <a:pt x="100" y="21750"/>
                  </a:cubicBezTo>
                  <a:cubicBezTo>
                    <a:pt x="0" y="22117"/>
                    <a:pt x="0" y="22484"/>
                    <a:pt x="0" y="22851"/>
                  </a:cubicBezTo>
                  <a:lnTo>
                    <a:pt x="34" y="25686"/>
                  </a:lnTo>
                  <a:cubicBezTo>
                    <a:pt x="34" y="25819"/>
                    <a:pt x="34" y="25986"/>
                    <a:pt x="67" y="26120"/>
                  </a:cubicBezTo>
                  <a:cubicBezTo>
                    <a:pt x="200" y="26653"/>
                    <a:pt x="234" y="27187"/>
                    <a:pt x="267" y="27721"/>
                  </a:cubicBezTo>
                  <a:cubicBezTo>
                    <a:pt x="300" y="28154"/>
                    <a:pt x="367" y="28588"/>
                    <a:pt x="601" y="28922"/>
                  </a:cubicBezTo>
                  <a:cubicBezTo>
                    <a:pt x="867" y="29289"/>
                    <a:pt x="968" y="29656"/>
                    <a:pt x="1101" y="30056"/>
                  </a:cubicBezTo>
                  <a:cubicBezTo>
                    <a:pt x="1201" y="30423"/>
                    <a:pt x="1334" y="30790"/>
                    <a:pt x="1435" y="31157"/>
                  </a:cubicBezTo>
                  <a:cubicBezTo>
                    <a:pt x="1501" y="31457"/>
                    <a:pt x="1668" y="31724"/>
                    <a:pt x="1868" y="31957"/>
                  </a:cubicBezTo>
                  <a:cubicBezTo>
                    <a:pt x="2068" y="32157"/>
                    <a:pt x="2202" y="32391"/>
                    <a:pt x="2302" y="32658"/>
                  </a:cubicBezTo>
                  <a:cubicBezTo>
                    <a:pt x="2469" y="33125"/>
                    <a:pt x="2735" y="33525"/>
                    <a:pt x="3002" y="33959"/>
                  </a:cubicBezTo>
                  <a:cubicBezTo>
                    <a:pt x="3469" y="34692"/>
                    <a:pt x="3970" y="35393"/>
                    <a:pt x="4670" y="35927"/>
                  </a:cubicBezTo>
                  <a:cubicBezTo>
                    <a:pt x="5437" y="36560"/>
                    <a:pt x="6305" y="37027"/>
                    <a:pt x="7072" y="37628"/>
                  </a:cubicBezTo>
                  <a:cubicBezTo>
                    <a:pt x="7172" y="37695"/>
                    <a:pt x="7272" y="37761"/>
                    <a:pt x="7372" y="37795"/>
                  </a:cubicBezTo>
                  <a:cubicBezTo>
                    <a:pt x="7973" y="38095"/>
                    <a:pt x="8573" y="38395"/>
                    <a:pt x="9140" y="38729"/>
                  </a:cubicBezTo>
                  <a:cubicBezTo>
                    <a:pt x="10074" y="39296"/>
                    <a:pt x="11075" y="39696"/>
                    <a:pt x="12109" y="39963"/>
                  </a:cubicBezTo>
                  <a:cubicBezTo>
                    <a:pt x="12342" y="40030"/>
                    <a:pt x="12609" y="40063"/>
                    <a:pt x="12876" y="40096"/>
                  </a:cubicBezTo>
                  <a:cubicBezTo>
                    <a:pt x="13476" y="40230"/>
                    <a:pt x="14077" y="40230"/>
                    <a:pt x="14711" y="40230"/>
                  </a:cubicBezTo>
                  <a:cubicBezTo>
                    <a:pt x="15011" y="40230"/>
                    <a:pt x="15344" y="40263"/>
                    <a:pt x="15645" y="40363"/>
                  </a:cubicBezTo>
                  <a:cubicBezTo>
                    <a:pt x="16012" y="40463"/>
                    <a:pt x="16412" y="40463"/>
                    <a:pt x="16812" y="40463"/>
                  </a:cubicBezTo>
                  <a:lnTo>
                    <a:pt x="18080" y="40463"/>
                  </a:lnTo>
                  <a:cubicBezTo>
                    <a:pt x="18280" y="40463"/>
                    <a:pt x="18480" y="40497"/>
                    <a:pt x="18680" y="40497"/>
                  </a:cubicBezTo>
                  <a:cubicBezTo>
                    <a:pt x="19141" y="40570"/>
                    <a:pt x="19612" y="40593"/>
                    <a:pt x="20082" y="40593"/>
                  </a:cubicBezTo>
                  <a:cubicBezTo>
                    <a:pt x="20463" y="40593"/>
                    <a:pt x="20842" y="40578"/>
                    <a:pt x="21215" y="40563"/>
                  </a:cubicBezTo>
                  <a:cubicBezTo>
                    <a:pt x="21582" y="40530"/>
                    <a:pt x="21949" y="40463"/>
                    <a:pt x="22249" y="40230"/>
                  </a:cubicBezTo>
                  <a:cubicBezTo>
                    <a:pt x="22383" y="40130"/>
                    <a:pt x="22516" y="40096"/>
                    <a:pt x="22650" y="40096"/>
                  </a:cubicBezTo>
                  <a:cubicBezTo>
                    <a:pt x="22783" y="40096"/>
                    <a:pt x="22917" y="40063"/>
                    <a:pt x="23017" y="40030"/>
                  </a:cubicBezTo>
                  <a:cubicBezTo>
                    <a:pt x="24117" y="39729"/>
                    <a:pt x="25151" y="39362"/>
                    <a:pt x="26119" y="38762"/>
                  </a:cubicBezTo>
                  <a:cubicBezTo>
                    <a:pt x="26219" y="38695"/>
                    <a:pt x="26352" y="38629"/>
                    <a:pt x="26486" y="38562"/>
                  </a:cubicBezTo>
                  <a:cubicBezTo>
                    <a:pt x="27086" y="38262"/>
                    <a:pt x="27720" y="37928"/>
                    <a:pt x="28320" y="37595"/>
                  </a:cubicBezTo>
                  <a:cubicBezTo>
                    <a:pt x="28420" y="37528"/>
                    <a:pt x="28487" y="37461"/>
                    <a:pt x="28587" y="37394"/>
                  </a:cubicBezTo>
                  <a:cubicBezTo>
                    <a:pt x="28887" y="37161"/>
                    <a:pt x="29188" y="36961"/>
                    <a:pt x="29488" y="36694"/>
                  </a:cubicBezTo>
                  <a:cubicBezTo>
                    <a:pt x="29655" y="36560"/>
                    <a:pt x="29821" y="36427"/>
                    <a:pt x="29922" y="36227"/>
                  </a:cubicBezTo>
                  <a:cubicBezTo>
                    <a:pt x="30088" y="35960"/>
                    <a:pt x="30288" y="35793"/>
                    <a:pt x="30522" y="35660"/>
                  </a:cubicBezTo>
                  <a:cubicBezTo>
                    <a:pt x="31056" y="35326"/>
                    <a:pt x="31456" y="34893"/>
                    <a:pt x="31790" y="34326"/>
                  </a:cubicBezTo>
                  <a:cubicBezTo>
                    <a:pt x="31890" y="34159"/>
                    <a:pt x="31990" y="33992"/>
                    <a:pt x="32123" y="33859"/>
                  </a:cubicBezTo>
                  <a:cubicBezTo>
                    <a:pt x="32390" y="33625"/>
                    <a:pt x="32523" y="33358"/>
                    <a:pt x="32690" y="33058"/>
                  </a:cubicBezTo>
                  <a:cubicBezTo>
                    <a:pt x="32890" y="32724"/>
                    <a:pt x="33090" y="32357"/>
                    <a:pt x="33357" y="32057"/>
                  </a:cubicBezTo>
                  <a:cubicBezTo>
                    <a:pt x="33591" y="31757"/>
                    <a:pt x="33791" y="31457"/>
                    <a:pt x="33924" y="31090"/>
                  </a:cubicBezTo>
                  <a:cubicBezTo>
                    <a:pt x="34091" y="30489"/>
                    <a:pt x="34291" y="29889"/>
                    <a:pt x="34458" y="29289"/>
                  </a:cubicBezTo>
                  <a:cubicBezTo>
                    <a:pt x="34525" y="29155"/>
                    <a:pt x="34558" y="28988"/>
                    <a:pt x="34625" y="28855"/>
                  </a:cubicBezTo>
                  <a:cubicBezTo>
                    <a:pt x="34992" y="28321"/>
                    <a:pt x="35159" y="27754"/>
                    <a:pt x="35159" y="27154"/>
                  </a:cubicBezTo>
                  <a:cubicBezTo>
                    <a:pt x="35159" y="27087"/>
                    <a:pt x="35192" y="27020"/>
                    <a:pt x="35192" y="26954"/>
                  </a:cubicBezTo>
                  <a:cubicBezTo>
                    <a:pt x="35359" y="26520"/>
                    <a:pt x="35359" y="26086"/>
                    <a:pt x="35359" y="25653"/>
                  </a:cubicBezTo>
                  <a:cubicBezTo>
                    <a:pt x="35325" y="24885"/>
                    <a:pt x="35259" y="24152"/>
                    <a:pt x="35292" y="23384"/>
                  </a:cubicBezTo>
                  <a:cubicBezTo>
                    <a:pt x="35359" y="22450"/>
                    <a:pt x="35125" y="21550"/>
                    <a:pt x="35125" y="20616"/>
                  </a:cubicBezTo>
                  <a:cubicBezTo>
                    <a:pt x="35125" y="20516"/>
                    <a:pt x="35092" y="20449"/>
                    <a:pt x="35059" y="20349"/>
                  </a:cubicBezTo>
                  <a:cubicBezTo>
                    <a:pt x="35025" y="20215"/>
                    <a:pt x="34992" y="20115"/>
                    <a:pt x="34992" y="19982"/>
                  </a:cubicBezTo>
                  <a:cubicBezTo>
                    <a:pt x="34958" y="19448"/>
                    <a:pt x="34825" y="18981"/>
                    <a:pt x="34592" y="18514"/>
                  </a:cubicBezTo>
                  <a:cubicBezTo>
                    <a:pt x="34325" y="17981"/>
                    <a:pt x="34058" y="17480"/>
                    <a:pt x="33824" y="16946"/>
                  </a:cubicBezTo>
                  <a:cubicBezTo>
                    <a:pt x="33391" y="15979"/>
                    <a:pt x="32657" y="15245"/>
                    <a:pt x="31890" y="14545"/>
                  </a:cubicBezTo>
                  <a:cubicBezTo>
                    <a:pt x="31589" y="14245"/>
                    <a:pt x="31289" y="13978"/>
                    <a:pt x="31056" y="13677"/>
                  </a:cubicBezTo>
                  <a:cubicBezTo>
                    <a:pt x="30155" y="12543"/>
                    <a:pt x="29254" y="11443"/>
                    <a:pt x="28354" y="10308"/>
                  </a:cubicBezTo>
                  <a:cubicBezTo>
                    <a:pt x="27753" y="9575"/>
                    <a:pt x="27220" y="8774"/>
                    <a:pt x="26853" y="7907"/>
                  </a:cubicBezTo>
                  <a:cubicBezTo>
                    <a:pt x="26753" y="7673"/>
                    <a:pt x="26619" y="7473"/>
                    <a:pt x="26486" y="7240"/>
                  </a:cubicBezTo>
                  <a:cubicBezTo>
                    <a:pt x="26019" y="6406"/>
                    <a:pt x="25618" y="5538"/>
                    <a:pt x="25318" y="4604"/>
                  </a:cubicBezTo>
                  <a:cubicBezTo>
                    <a:pt x="25218" y="4204"/>
                    <a:pt x="25085" y="3837"/>
                    <a:pt x="25051" y="3437"/>
                  </a:cubicBezTo>
                  <a:cubicBezTo>
                    <a:pt x="25051" y="2770"/>
                    <a:pt x="24851" y="2102"/>
                    <a:pt x="24684" y="1469"/>
                  </a:cubicBezTo>
                  <a:cubicBezTo>
                    <a:pt x="24651" y="1369"/>
                    <a:pt x="24584" y="1235"/>
                    <a:pt x="24484" y="1168"/>
                  </a:cubicBezTo>
                  <a:cubicBezTo>
                    <a:pt x="24084" y="802"/>
                    <a:pt x="23684" y="535"/>
                    <a:pt x="23183" y="368"/>
                  </a:cubicBezTo>
                  <a:cubicBezTo>
                    <a:pt x="22917" y="301"/>
                    <a:pt x="22650" y="234"/>
                    <a:pt x="22383" y="168"/>
                  </a:cubicBezTo>
                  <a:cubicBezTo>
                    <a:pt x="21816" y="34"/>
                    <a:pt x="21249" y="1"/>
                    <a:pt x="20648"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2219" name="Google Shape;2219;p58"/>
            <p:cNvSpPr/>
            <p:nvPr/>
          </p:nvSpPr>
          <p:spPr>
            <a:xfrm>
              <a:off x="4652063" y="2458500"/>
              <a:ext cx="286900" cy="73325"/>
            </a:xfrm>
            <a:custGeom>
              <a:avLst/>
              <a:gdLst/>
              <a:ahLst/>
              <a:cxnLst/>
              <a:rect l="l" t="t" r="r" b="b"/>
              <a:pathLst>
                <a:path w="11476" h="2933" extrusionOk="0">
                  <a:moveTo>
                    <a:pt x="5438" y="1"/>
                  </a:moveTo>
                  <a:cubicBezTo>
                    <a:pt x="4871" y="1"/>
                    <a:pt x="4304" y="27"/>
                    <a:pt x="3737" y="64"/>
                  </a:cubicBezTo>
                  <a:cubicBezTo>
                    <a:pt x="3553" y="64"/>
                    <a:pt x="3370" y="72"/>
                    <a:pt x="3186" y="72"/>
                  </a:cubicBezTo>
                  <a:cubicBezTo>
                    <a:pt x="3003" y="72"/>
                    <a:pt x="2819" y="64"/>
                    <a:pt x="2636" y="30"/>
                  </a:cubicBezTo>
                  <a:cubicBezTo>
                    <a:pt x="2499" y="11"/>
                    <a:pt x="2359" y="3"/>
                    <a:pt x="2219" y="3"/>
                  </a:cubicBezTo>
                  <a:cubicBezTo>
                    <a:pt x="1881" y="3"/>
                    <a:pt x="1542" y="50"/>
                    <a:pt x="1235" y="97"/>
                  </a:cubicBezTo>
                  <a:cubicBezTo>
                    <a:pt x="901" y="397"/>
                    <a:pt x="634" y="697"/>
                    <a:pt x="368" y="964"/>
                  </a:cubicBezTo>
                  <a:cubicBezTo>
                    <a:pt x="201" y="1131"/>
                    <a:pt x="67" y="1298"/>
                    <a:pt x="34" y="1531"/>
                  </a:cubicBezTo>
                  <a:cubicBezTo>
                    <a:pt x="1" y="1898"/>
                    <a:pt x="1" y="2232"/>
                    <a:pt x="1" y="2599"/>
                  </a:cubicBezTo>
                  <a:cubicBezTo>
                    <a:pt x="1" y="2699"/>
                    <a:pt x="34" y="2799"/>
                    <a:pt x="67" y="2932"/>
                  </a:cubicBezTo>
                  <a:cubicBezTo>
                    <a:pt x="234" y="2899"/>
                    <a:pt x="401" y="2899"/>
                    <a:pt x="534" y="2866"/>
                  </a:cubicBezTo>
                  <a:cubicBezTo>
                    <a:pt x="1068" y="2669"/>
                    <a:pt x="1649" y="2591"/>
                    <a:pt x="2237" y="2591"/>
                  </a:cubicBezTo>
                  <a:cubicBezTo>
                    <a:pt x="2347" y="2591"/>
                    <a:pt x="2458" y="2594"/>
                    <a:pt x="2569" y="2599"/>
                  </a:cubicBezTo>
                  <a:lnTo>
                    <a:pt x="8607" y="2599"/>
                  </a:lnTo>
                  <a:cubicBezTo>
                    <a:pt x="8768" y="2592"/>
                    <a:pt x="8929" y="2588"/>
                    <a:pt x="9088" y="2588"/>
                  </a:cubicBezTo>
                  <a:cubicBezTo>
                    <a:pt x="9751" y="2588"/>
                    <a:pt x="10396" y="2657"/>
                    <a:pt x="11042" y="2899"/>
                  </a:cubicBezTo>
                  <a:cubicBezTo>
                    <a:pt x="11092" y="2916"/>
                    <a:pt x="11150" y="2916"/>
                    <a:pt x="11217" y="2916"/>
                  </a:cubicBezTo>
                  <a:cubicBezTo>
                    <a:pt x="11284" y="2916"/>
                    <a:pt x="11359" y="2916"/>
                    <a:pt x="11442" y="2932"/>
                  </a:cubicBezTo>
                  <a:cubicBezTo>
                    <a:pt x="11442" y="2732"/>
                    <a:pt x="11476" y="2599"/>
                    <a:pt x="11476" y="2465"/>
                  </a:cubicBezTo>
                  <a:cubicBezTo>
                    <a:pt x="11476" y="2165"/>
                    <a:pt x="11442" y="1898"/>
                    <a:pt x="11442" y="1598"/>
                  </a:cubicBezTo>
                  <a:cubicBezTo>
                    <a:pt x="11409" y="1164"/>
                    <a:pt x="11142" y="898"/>
                    <a:pt x="10742" y="764"/>
                  </a:cubicBezTo>
                  <a:cubicBezTo>
                    <a:pt x="10341" y="631"/>
                    <a:pt x="9908" y="497"/>
                    <a:pt x="9507" y="431"/>
                  </a:cubicBezTo>
                  <a:cubicBezTo>
                    <a:pt x="8607" y="297"/>
                    <a:pt x="7740" y="197"/>
                    <a:pt x="6839" y="64"/>
                  </a:cubicBezTo>
                  <a:cubicBezTo>
                    <a:pt x="6372" y="19"/>
                    <a:pt x="5905" y="1"/>
                    <a:pt x="5438"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2220" name="Google Shape;2220;p58"/>
            <p:cNvSpPr/>
            <p:nvPr/>
          </p:nvSpPr>
          <p:spPr>
            <a:xfrm>
              <a:off x="4677088" y="2382300"/>
              <a:ext cx="236850" cy="74475"/>
            </a:xfrm>
            <a:custGeom>
              <a:avLst/>
              <a:gdLst/>
              <a:ahLst/>
              <a:cxnLst/>
              <a:rect l="l" t="t" r="r" b="b"/>
              <a:pathLst>
                <a:path w="9474" h="2979" extrusionOk="0">
                  <a:moveTo>
                    <a:pt x="3079" y="0"/>
                  </a:moveTo>
                  <a:cubicBezTo>
                    <a:pt x="2476" y="0"/>
                    <a:pt x="1855" y="49"/>
                    <a:pt x="1235" y="76"/>
                  </a:cubicBezTo>
                  <a:cubicBezTo>
                    <a:pt x="668" y="76"/>
                    <a:pt x="434" y="543"/>
                    <a:pt x="67" y="810"/>
                  </a:cubicBezTo>
                  <a:cubicBezTo>
                    <a:pt x="67" y="843"/>
                    <a:pt x="34" y="877"/>
                    <a:pt x="34" y="910"/>
                  </a:cubicBezTo>
                  <a:cubicBezTo>
                    <a:pt x="34" y="1244"/>
                    <a:pt x="0" y="1577"/>
                    <a:pt x="67" y="1877"/>
                  </a:cubicBezTo>
                  <a:cubicBezTo>
                    <a:pt x="167" y="2244"/>
                    <a:pt x="267" y="2578"/>
                    <a:pt x="267" y="2978"/>
                  </a:cubicBezTo>
                  <a:cubicBezTo>
                    <a:pt x="501" y="2945"/>
                    <a:pt x="701" y="2878"/>
                    <a:pt x="901" y="2845"/>
                  </a:cubicBezTo>
                  <a:cubicBezTo>
                    <a:pt x="1468" y="2711"/>
                    <a:pt x="2002" y="2545"/>
                    <a:pt x="2602" y="2478"/>
                  </a:cubicBezTo>
                  <a:cubicBezTo>
                    <a:pt x="3244" y="2386"/>
                    <a:pt x="3895" y="2335"/>
                    <a:pt x="4552" y="2335"/>
                  </a:cubicBezTo>
                  <a:cubicBezTo>
                    <a:pt x="5089" y="2335"/>
                    <a:pt x="5630" y="2369"/>
                    <a:pt x="6171" y="2445"/>
                  </a:cubicBezTo>
                  <a:cubicBezTo>
                    <a:pt x="7105" y="2611"/>
                    <a:pt x="8073" y="2645"/>
                    <a:pt x="8973" y="2878"/>
                  </a:cubicBezTo>
                  <a:cubicBezTo>
                    <a:pt x="8996" y="2889"/>
                    <a:pt x="9014" y="2893"/>
                    <a:pt x="9032" y="2893"/>
                  </a:cubicBezTo>
                  <a:cubicBezTo>
                    <a:pt x="9066" y="2893"/>
                    <a:pt x="9096" y="2878"/>
                    <a:pt x="9140" y="2878"/>
                  </a:cubicBezTo>
                  <a:cubicBezTo>
                    <a:pt x="9207" y="2645"/>
                    <a:pt x="9207" y="2411"/>
                    <a:pt x="9307" y="2178"/>
                  </a:cubicBezTo>
                  <a:cubicBezTo>
                    <a:pt x="9474" y="1777"/>
                    <a:pt x="9440" y="1377"/>
                    <a:pt x="9407" y="943"/>
                  </a:cubicBezTo>
                  <a:cubicBezTo>
                    <a:pt x="9340" y="910"/>
                    <a:pt x="9274" y="877"/>
                    <a:pt x="9207" y="843"/>
                  </a:cubicBezTo>
                  <a:cubicBezTo>
                    <a:pt x="8973" y="743"/>
                    <a:pt x="8773" y="677"/>
                    <a:pt x="8540" y="610"/>
                  </a:cubicBezTo>
                  <a:cubicBezTo>
                    <a:pt x="7139" y="243"/>
                    <a:pt x="5738" y="43"/>
                    <a:pt x="4270" y="43"/>
                  </a:cubicBezTo>
                  <a:cubicBezTo>
                    <a:pt x="4037" y="43"/>
                    <a:pt x="3770" y="43"/>
                    <a:pt x="3503" y="9"/>
                  </a:cubicBezTo>
                  <a:cubicBezTo>
                    <a:pt x="3363" y="3"/>
                    <a:pt x="3221" y="0"/>
                    <a:pt x="3079"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2221" name="Google Shape;2221;p58"/>
            <p:cNvSpPr/>
            <p:nvPr/>
          </p:nvSpPr>
          <p:spPr>
            <a:xfrm>
              <a:off x="4697938" y="2281550"/>
              <a:ext cx="195150" cy="101825"/>
            </a:xfrm>
            <a:custGeom>
              <a:avLst/>
              <a:gdLst/>
              <a:ahLst/>
              <a:cxnLst/>
              <a:rect l="l" t="t" r="r" b="b"/>
              <a:pathLst>
                <a:path w="7806" h="4073" extrusionOk="0">
                  <a:moveTo>
                    <a:pt x="3710" y="1"/>
                  </a:moveTo>
                  <a:cubicBezTo>
                    <a:pt x="3386" y="1"/>
                    <a:pt x="3069" y="18"/>
                    <a:pt x="2736" y="137"/>
                  </a:cubicBezTo>
                  <a:cubicBezTo>
                    <a:pt x="2669" y="170"/>
                    <a:pt x="2569" y="170"/>
                    <a:pt x="2469" y="170"/>
                  </a:cubicBezTo>
                  <a:cubicBezTo>
                    <a:pt x="1968" y="303"/>
                    <a:pt x="1468" y="404"/>
                    <a:pt x="1068" y="837"/>
                  </a:cubicBezTo>
                  <a:cubicBezTo>
                    <a:pt x="901" y="1004"/>
                    <a:pt x="701" y="1171"/>
                    <a:pt x="501" y="1338"/>
                  </a:cubicBezTo>
                  <a:cubicBezTo>
                    <a:pt x="167" y="1571"/>
                    <a:pt x="67" y="1838"/>
                    <a:pt x="67" y="2238"/>
                  </a:cubicBezTo>
                  <a:cubicBezTo>
                    <a:pt x="67" y="2672"/>
                    <a:pt x="67" y="3105"/>
                    <a:pt x="67" y="3539"/>
                  </a:cubicBezTo>
                  <a:cubicBezTo>
                    <a:pt x="67" y="3639"/>
                    <a:pt x="0" y="3739"/>
                    <a:pt x="134" y="3839"/>
                  </a:cubicBezTo>
                  <a:cubicBezTo>
                    <a:pt x="200" y="3806"/>
                    <a:pt x="301" y="3806"/>
                    <a:pt x="401" y="3773"/>
                  </a:cubicBezTo>
                  <a:cubicBezTo>
                    <a:pt x="901" y="3606"/>
                    <a:pt x="1401" y="3539"/>
                    <a:pt x="1935" y="3539"/>
                  </a:cubicBezTo>
                  <a:cubicBezTo>
                    <a:pt x="2435" y="3539"/>
                    <a:pt x="2936" y="3539"/>
                    <a:pt x="3436" y="3506"/>
                  </a:cubicBezTo>
                  <a:cubicBezTo>
                    <a:pt x="3557" y="3501"/>
                    <a:pt x="3677" y="3499"/>
                    <a:pt x="3796" y="3499"/>
                  </a:cubicBezTo>
                  <a:cubicBezTo>
                    <a:pt x="4603" y="3499"/>
                    <a:pt x="5391" y="3594"/>
                    <a:pt x="6205" y="3739"/>
                  </a:cubicBezTo>
                  <a:cubicBezTo>
                    <a:pt x="6705" y="3839"/>
                    <a:pt x="7239" y="3939"/>
                    <a:pt x="7806" y="4073"/>
                  </a:cubicBezTo>
                  <a:cubicBezTo>
                    <a:pt x="7773" y="3839"/>
                    <a:pt x="7739" y="3673"/>
                    <a:pt x="7739" y="3472"/>
                  </a:cubicBezTo>
                  <a:cubicBezTo>
                    <a:pt x="7773" y="3105"/>
                    <a:pt x="7539" y="2939"/>
                    <a:pt x="7239" y="2805"/>
                  </a:cubicBezTo>
                  <a:cubicBezTo>
                    <a:pt x="7139" y="2772"/>
                    <a:pt x="7005" y="2705"/>
                    <a:pt x="6872" y="2672"/>
                  </a:cubicBezTo>
                  <a:cubicBezTo>
                    <a:pt x="6171" y="2505"/>
                    <a:pt x="5438" y="2338"/>
                    <a:pt x="4670" y="2338"/>
                  </a:cubicBezTo>
                  <a:cubicBezTo>
                    <a:pt x="4203" y="2338"/>
                    <a:pt x="3736" y="2338"/>
                    <a:pt x="3269" y="2272"/>
                  </a:cubicBezTo>
                  <a:cubicBezTo>
                    <a:pt x="2885" y="2229"/>
                    <a:pt x="2500" y="2172"/>
                    <a:pt x="2116" y="2172"/>
                  </a:cubicBezTo>
                  <a:cubicBezTo>
                    <a:pt x="1900" y="2172"/>
                    <a:pt x="1684" y="2190"/>
                    <a:pt x="1468" y="2238"/>
                  </a:cubicBezTo>
                  <a:cubicBezTo>
                    <a:pt x="1435" y="2238"/>
                    <a:pt x="1401" y="2242"/>
                    <a:pt x="1369" y="2242"/>
                  </a:cubicBezTo>
                  <a:cubicBezTo>
                    <a:pt x="1305" y="2242"/>
                    <a:pt x="1246" y="2227"/>
                    <a:pt x="1201" y="2138"/>
                  </a:cubicBezTo>
                  <a:cubicBezTo>
                    <a:pt x="1235" y="2005"/>
                    <a:pt x="1335" y="2038"/>
                    <a:pt x="1468" y="2005"/>
                  </a:cubicBezTo>
                  <a:cubicBezTo>
                    <a:pt x="1868" y="1938"/>
                    <a:pt x="2269" y="1905"/>
                    <a:pt x="2702" y="1805"/>
                  </a:cubicBezTo>
                  <a:cubicBezTo>
                    <a:pt x="3002" y="1738"/>
                    <a:pt x="3303" y="1671"/>
                    <a:pt x="3603" y="1671"/>
                  </a:cubicBezTo>
                  <a:lnTo>
                    <a:pt x="4470" y="1671"/>
                  </a:lnTo>
                  <a:cubicBezTo>
                    <a:pt x="4559" y="1668"/>
                    <a:pt x="4648" y="1667"/>
                    <a:pt x="4736" y="1667"/>
                  </a:cubicBezTo>
                  <a:cubicBezTo>
                    <a:pt x="5704" y="1667"/>
                    <a:pt x="6622" y="1835"/>
                    <a:pt x="7539" y="2171"/>
                  </a:cubicBezTo>
                  <a:lnTo>
                    <a:pt x="7706" y="2171"/>
                  </a:lnTo>
                  <a:cubicBezTo>
                    <a:pt x="7739" y="1971"/>
                    <a:pt x="7739" y="1771"/>
                    <a:pt x="7606" y="1638"/>
                  </a:cubicBezTo>
                  <a:cubicBezTo>
                    <a:pt x="7172" y="1171"/>
                    <a:pt x="6705" y="704"/>
                    <a:pt x="6105" y="404"/>
                  </a:cubicBezTo>
                  <a:cubicBezTo>
                    <a:pt x="6071" y="370"/>
                    <a:pt x="6005" y="370"/>
                    <a:pt x="5971" y="370"/>
                  </a:cubicBezTo>
                  <a:cubicBezTo>
                    <a:pt x="5604" y="270"/>
                    <a:pt x="5237" y="203"/>
                    <a:pt x="4904" y="103"/>
                  </a:cubicBezTo>
                  <a:cubicBezTo>
                    <a:pt x="4637" y="3"/>
                    <a:pt x="4370" y="3"/>
                    <a:pt x="4103" y="3"/>
                  </a:cubicBezTo>
                  <a:cubicBezTo>
                    <a:pt x="3970" y="3"/>
                    <a:pt x="3839" y="1"/>
                    <a:pt x="3710"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2222" name="Google Shape;2222;p58"/>
            <p:cNvSpPr/>
            <p:nvPr/>
          </p:nvSpPr>
          <p:spPr>
            <a:xfrm>
              <a:off x="4737138" y="2234925"/>
              <a:ext cx="117600" cy="41725"/>
            </a:xfrm>
            <a:custGeom>
              <a:avLst/>
              <a:gdLst/>
              <a:ahLst/>
              <a:cxnLst/>
              <a:rect l="l" t="t" r="r" b="b"/>
              <a:pathLst>
                <a:path w="4704" h="1669" extrusionOk="0">
                  <a:moveTo>
                    <a:pt x="2402" y="0"/>
                  </a:moveTo>
                  <a:cubicBezTo>
                    <a:pt x="2102" y="0"/>
                    <a:pt x="1768" y="67"/>
                    <a:pt x="1434" y="134"/>
                  </a:cubicBezTo>
                  <a:cubicBezTo>
                    <a:pt x="1334" y="134"/>
                    <a:pt x="1234" y="134"/>
                    <a:pt x="1134" y="167"/>
                  </a:cubicBezTo>
                  <a:cubicBezTo>
                    <a:pt x="1001" y="167"/>
                    <a:pt x="901" y="200"/>
                    <a:pt x="834" y="267"/>
                  </a:cubicBezTo>
                  <a:cubicBezTo>
                    <a:pt x="367" y="601"/>
                    <a:pt x="67" y="1034"/>
                    <a:pt x="0" y="1668"/>
                  </a:cubicBezTo>
                  <a:cubicBezTo>
                    <a:pt x="500" y="1535"/>
                    <a:pt x="967" y="1401"/>
                    <a:pt x="1434" y="1301"/>
                  </a:cubicBezTo>
                  <a:cubicBezTo>
                    <a:pt x="1535" y="1268"/>
                    <a:pt x="1668" y="1268"/>
                    <a:pt x="1801" y="1268"/>
                  </a:cubicBezTo>
                  <a:cubicBezTo>
                    <a:pt x="1985" y="1251"/>
                    <a:pt x="2168" y="1243"/>
                    <a:pt x="2352" y="1243"/>
                  </a:cubicBezTo>
                  <a:cubicBezTo>
                    <a:pt x="2535" y="1243"/>
                    <a:pt x="2719" y="1251"/>
                    <a:pt x="2902" y="1268"/>
                  </a:cubicBezTo>
                  <a:cubicBezTo>
                    <a:pt x="3002" y="1268"/>
                    <a:pt x="3102" y="1268"/>
                    <a:pt x="3202" y="1301"/>
                  </a:cubicBezTo>
                  <a:cubicBezTo>
                    <a:pt x="3669" y="1401"/>
                    <a:pt x="4103" y="1535"/>
                    <a:pt x="4537" y="1635"/>
                  </a:cubicBezTo>
                  <a:lnTo>
                    <a:pt x="4703" y="1635"/>
                  </a:lnTo>
                  <a:cubicBezTo>
                    <a:pt x="4637" y="1134"/>
                    <a:pt x="4403" y="767"/>
                    <a:pt x="4070" y="434"/>
                  </a:cubicBezTo>
                  <a:cubicBezTo>
                    <a:pt x="3870" y="234"/>
                    <a:pt x="3636" y="167"/>
                    <a:pt x="3369" y="134"/>
                  </a:cubicBezTo>
                  <a:cubicBezTo>
                    <a:pt x="3069" y="100"/>
                    <a:pt x="2735" y="0"/>
                    <a:pt x="2402"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2223" name="Google Shape;2223;p58"/>
            <p:cNvSpPr/>
            <p:nvPr/>
          </p:nvSpPr>
          <p:spPr>
            <a:xfrm>
              <a:off x="4381038" y="2558225"/>
              <a:ext cx="851475" cy="979425"/>
            </a:xfrm>
            <a:custGeom>
              <a:avLst/>
              <a:gdLst/>
              <a:ahLst/>
              <a:cxnLst/>
              <a:rect l="l" t="t" r="r" b="b"/>
              <a:pathLst>
                <a:path w="34059" h="39177" extrusionOk="0">
                  <a:moveTo>
                    <a:pt x="12438" y="1"/>
                  </a:moveTo>
                  <a:cubicBezTo>
                    <a:pt x="11695" y="1"/>
                    <a:pt x="11004" y="223"/>
                    <a:pt x="10408" y="978"/>
                  </a:cubicBezTo>
                  <a:cubicBezTo>
                    <a:pt x="9207" y="2579"/>
                    <a:pt x="8907" y="4614"/>
                    <a:pt x="8273" y="6449"/>
                  </a:cubicBezTo>
                  <a:cubicBezTo>
                    <a:pt x="7339" y="9017"/>
                    <a:pt x="5538" y="11119"/>
                    <a:pt x="3803" y="13154"/>
                  </a:cubicBezTo>
                  <a:cubicBezTo>
                    <a:pt x="2336" y="14888"/>
                    <a:pt x="1668" y="16356"/>
                    <a:pt x="1068" y="18557"/>
                  </a:cubicBezTo>
                  <a:cubicBezTo>
                    <a:pt x="434" y="20826"/>
                    <a:pt x="34" y="22827"/>
                    <a:pt x="34" y="25196"/>
                  </a:cubicBezTo>
                  <a:cubicBezTo>
                    <a:pt x="1" y="27497"/>
                    <a:pt x="668" y="29198"/>
                    <a:pt x="1735" y="31166"/>
                  </a:cubicBezTo>
                  <a:cubicBezTo>
                    <a:pt x="2836" y="33235"/>
                    <a:pt x="4270" y="34702"/>
                    <a:pt x="6072" y="36203"/>
                  </a:cubicBezTo>
                  <a:cubicBezTo>
                    <a:pt x="7773" y="37604"/>
                    <a:pt x="9574" y="38905"/>
                    <a:pt x="11842" y="39105"/>
                  </a:cubicBezTo>
                  <a:cubicBezTo>
                    <a:pt x="12424" y="39154"/>
                    <a:pt x="12995" y="39177"/>
                    <a:pt x="13561" y="39177"/>
                  </a:cubicBezTo>
                  <a:cubicBezTo>
                    <a:pt x="15334" y="39177"/>
                    <a:pt x="17052" y="38951"/>
                    <a:pt x="18847" y="38572"/>
                  </a:cubicBezTo>
                  <a:cubicBezTo>
                    <a:pt x="21316" y="38038"/>
                    <a:pt x="23517" y="37771"/>
                    <a:pt x="25619" y="36270"/>
                  </a:cubicBezTo>
                  <a:cubicBezTo>
                    <a:pt x="29188" y="33702"/>
                    <a:pt x="31290" y="29799"/>
                    <a:pt x="32991" y="25863"/>
                  </a:cubicBezTo>
                  <a:cubicBezTo>
                    <a:pt x="33758" y="24061"/>
                    <a:pt x="34058" y="21660"/>
                    <a:pt x="33691" y="19758"/>
                  </a:cubicBezTo>
                  <a:cubicBezTo>
                    <a:pt x="33324" y="17790"/>
                    <a:pt x="32124" y="16589"/>
                    <a:pt x="30756" y="15255"/>
                  </a:cubicBezTo>
                  <a:cubicBezTo>
                    <a:pt x="28988" y="13554"/>
                    <a:pt x="26886" y="11853"/>
                    <a:pt x="26019" y="9484"/>
                  </a:cubicBezTo>
                  <a:cubicBezTo>
                    <a:pt x="25185" y="7149"/>
                    <a:pt x="24918" y="4781"/>
                    <a:pt x="23517" y="2679"/>
                  </a:cubicBezTo>
                  <a:cubicBezTo>
                    <a:pt x="22216" y="645"/>
                    <a:pt x="20182" y="211"/>
                    <a:pt x="17913" y="78"/>
                  </a:cubicBezTo>
                  <a:cubicBezTo>
                    <a:pt x="17791" y="71"/>
                    <a:pt x="17667" y="68"/>
                    <a:pt x="17540" y="68"/>
                  </a:cubicBezTo>
                  <a:cubicBezTo>
                    <a:pt x="16603" y="68"/>
                    <a:pt x="15557" y="232"/>
                    <a:pt x="14572" y="232"/>
                  </a:cubicBezTo>
                  <a:cubicBezTo>
                    <a:pt x="14382" y="232"/>
                    <a:pt x="14195" y="226"/>
                    <a:pt x="14011" y="211"/>
                  </a:cubicBezTo>
                  <a:cubicBezTo>
                    <a:pt x="13471" y="103"/>
                    <a:pt x="12943" y="1"/>
                    <a:pt x="12438"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2224" name="Google Shape;2224;p58"/>
            <p:cNvSpPr/>
            <p:nvPr/>
          </p:nvSpPr>
          <p:spPr>
            <a:xfrm>
              <a:off x="4731913" y="2241675"/>
              <a:ext cx="116975" cy="44925"/>
            </a:xfrm>
            <a:custGeom>
              <a:avLst/>
              <a:gdLst/>
              <a:ahLst/>
              <a:cxnLst/>
              <a:rect l="l" t="t" r="r" b="b"/>
              <a:pathLst>
                <a:path w="4679" h="1797" extrusionOk="0">
                  <a:moveTo>
                    <a:pt x="2655" y="1"/>
                  </a:moveTo>
                  <a:cubicBezTo>
                    <a:pt x="2490" y="1"/>
                    <a:pt x="2324" y="27"/>
                    <a:pt x="2177" y="64"/>
                  </a:cubicBezTo>
                  <a:cubicBezTo>
                    <a:pt x="1577" y="197"/>
                    <a:pt x="976" y="431"/>
                    <a:pt x="443" y="798"/>
                  </a:cubicBezTo>
                  <a:cubicBezTo>
                    <a:pt x="0" y="1102"/>
                    <a:pt x="268" y="1796"/>
                    <a:pt x="696" y="1796"/>
                  </a:cubicBezTo>
                  <a:cubicBezTo>
                    <a:pt x="785" y="1796"/>
                    <a:pt x="879" y="1767"/>
                    <a:pt x="976" y="1698"/>
                  </a:cubicBezTo>
                  <a:cubicBezTo>
                    <a:pt x="1443" y="1398"/>
                    <a:pt x="1944" y="1131"/>
                    <a:pt x="2511" y="1065"/>
                  </a:cubicBezTo>
                  <a:cubicBezTo>
                    <a:pt x="2534" y="1063"/>
                    <a:pt x="2558" y="1062"/>
                    <a:pt x="2582" y="1062"/>
                  </a:cubicBezTo>
                  <a:cubicBezTo>
                    <a:pt x="3059" y="1062"/>
                    <a:pt x="3535" y="1368"/>
                    <a:pt x="4012" y="1431"/>
                  </a:cubicBezTo>
                  <a:cubicBezTo>
                    <a:pt x="4032" y="1433"/>
                    <a:pt x="4052" y="1434"/>
                    <a:pt x="4071" y="1434"/>
                  </a:cubicBezTo>
                  <a:cubicBezTo>
                    <a:pt x="4678" y="1434"/>
                    <a:pt x="4659" y="429"/>
                    <a:pt x="4012" y="364"/>
                  </a:cubicBezTo>
                  <a:cubicBezTo>
                    <a:pt x="3678" y="331"/>
                    <a:pt x="3378" y="131"/>
                    <a:pt x="3044" y="64"/>
                  </a:cubicBezTo>
                  <a:cubicBezTo>
                    <a:pt x="2924" y="19"/>
                    <a:pt x="2790" y="1"/>
                    <a:pt x="2655" y="1"/>
                  </a:cubicBezTo>
                  <a:close/>
                </a:path>
              </a:pathLst>
            </a:custGeom>
            <a:solidFill>
              <a:srgbClr val="BFCCBF"/>
            </a:solidFill>
            <a:ln>
              <a:noFill/>
            </a:ln>
          </p:spPr>
          <p:txBody>
            <a:bodyPr spcFirstLastPara="1" wrap="square" lIns="121900" tIns="121900" rIns="121900" bIns="121900" anchor="ctr" anchorCtr="0">
              <a:noAutofit/>
            </a:bodyPr>
            <a:lstStyle/>
            <a:p>
              <a:endParaRPr sz="2400"/>
            </a:p>
          </p:txBody>
        </p:sp>
        <p:sp>
          <p:nvSpPr>
            <p:cNvPr id="2225" name="Google Shape;2225;p58"/>
            <p:cNvSpPr/>
            <p:nvPr/>
          </p:nvSpPr>
          <p:spPr>
            <a:xfrm>
              <a:off x="4705438" y="2292950"/>
              <a:ext cx="181375" cy="52525"/>
            </a:xfrm>
            <a:custGeom>
              <a:avLst/>
              <a:gdLst/>
              <a:ahLst/>
              <a:cxnLst/>
              <a:rect l="l" t="t" r="r" b="b"/>
              <a:pathLst>
                <a:path w="7255" h="2101" extrusionOk="0">
                  <a:moveTo>
                    <a:pt x="2979" y="0"/>
                  </a:moveTo>
                  <a:cubicBezTo>
                    <a:pt x="2081" y="0"/>
                    <a:pt x="463" y="424"/>
                    <a:pt x="101" y="1148"/>
                  </a:cubicBezTo>
                  <a:cubicBezTo>
                    <a:pt x="1" y="1349"/>
                    <a:pt x="1" y="1615"/>
                    <a:pt x="201" y="1782"/>
                  </a:cubicBezTo>
                  <a:cubicBezTo>
                    <a:pt x="201" y="1782"/>
                    <a:pt x="201" y="1816"/>
                    <a:pt x="234" y="1816"/>
                  </a:cubicBezTo>
                  <a:cubicBezTo>
                    <a:pt x="342" y="1913"/>
                    <a:pt x="461" y="1954"/>
                    <a:pt x="576" y="1954"/>
                  </a:cubicBezTo>
                  <a:cubicBezTo>
                    <a:pt x="817" y="1954"/>
                    <a:pt x="1044" y="1774"/>
                    <a:pt x="1135" y="1549"/>
                  </a:cubicBezTo>
                  <a:cubicBezTo>
                    <a:pt x="1506" y="1239"/>
                    <a:pt x="2652" y="1045"/>
                    <a:pt x="3135" y="1045"/>
                  </a:cubicBezTo>
                  <a:cubicBezTo>
                    <a:pt x="3173" y="1045"/>
                    <a:pt x="3207" y="1046"/>
                    <a:pt x="3236" y="1048"/>
                  </a:cubicBezTo>
                  <a:cubicBezTo>
                    <a:pt x="3803" y="1115"/>
                    <a:pt x="5905" y="1248"/>
                    <a:pt x="6138" y="1816"/>
                  </a:cubicBezTo>
                  <a:cubicBezTo>
                    <a:pt x="6234" y="2017"/>
                    <a:pt x="6389" y="2100"/>
                    <a:pt x="6549" y="2100"/>
                  </a:cubicBezTo>
                  <a:cubicBezTo>
                    <a:pt x="6893" y="2100"/>
                    <a:pt x="7254" y="1714"/>
                    <a:pt x="7072" y="1282"/>
                  </a:cubicBezTo>
                  <a:cubicBezTo>
                    <a:pt x="6572" y="214"/>
                    <a:pt x="4237" y="114"/>
                    <a:pt x="3236" y="14"/>
                  </a:cubicBezTo>
                  <a:cubicBezTo>
                    <a:pt x="3160" y="5"/>
                    <a:pt x="3074" y="0"/>
                    <a:pt x="2979" y="0"/>
                  </a:cubicBezTo>
                  <a:close/>
                </a:path>
              </a:pathLst>
            </a:custGeom>
            <a:solidFill>
              <a:srgbClr val="BFCCBF"/>
            </a:solidFill>
            <a:ln>
              <a:noFill/>
            </a:ln>
          </p:spPr>
          <p:txBody>
            <a:bodyPr spcFirstLastPara="1" wrap="square" lIns="121900" tIns="121900" rIns="121900" bIns="121900" anchor="ctr" anchorCtr="0">
              <a:noAutofit/>
            </a:bodyPr>
            <a:lstStyle/>
            <a:p>
              <a:endParaRPr sz="2400"/>
            </a:p>
          </p:txBody>
        </p:sp>
        <p:sp>
          <p:nvSpPr>
            <p:cNvPr id="2226" name="Google Shape;2226;p58"/>
            <p:cNvSpPr/>
            <p:nvPr/>
          </p:nvSpPr>
          <p:spPr>
            <a:xfrm>
              <a:off x="4691263" y="2340275"/>
              <a:ext cx="190150" cy="39825"/>
            </a:xfrm>
            <a:custGeom>
              <a:avLst/>
              <a:gdLst/>
              <a:ahLst/>
              <a:cxnLst/>
              <a:rect l="l" t="t" r="r" b="b"/>
              <a:pathLst>
                <a:path w="7606" h="1593" extrusionOk="0">
                  <a:moveTo>
                    <a:pt x="3323" y="0"/>
                  </a:moveTo>
                  <a:cubicBezTo>
                    <a:pt x="2347" y="0"/>
                    <a:pt x="1390" y="134"/>
                    <a:pt x="434" y="490"/>
                  </a:cubicBezTo>
                  <a:cubicBezTo>
                    <a:pt x="201" y="556"/>
                    <a:pt x="0" y="756"/>
                    <a:pt x="34" y="990"/>
                  </a:cubicBezTo>
                  <a:cubicBezTo>
                    <a:pt x="34" y="1023"/>
                    <a:pt x="34" y="1057"/>
                    <a:pt x="34" y="1090"/>
                  </a:cubicBezTo>
                  <a:cubicBezTo>
                    <a:pt x="75" y="1418"/>
                    <a:pt x="356" y="1583"/>
                    <a:pt x="620" y="1583"/>
                  </a:cubicBezTo>
                  <a:cubicBezTo>
                    <a:pt x="786" y="1583"/>
                    <a:pt x="945" y="1519"/>
                    <a:pt x="1035" y="1390"/>
                  </a:cubicBezTo>
                  <a:cubicBezTo>
                    <a:pt x="1839" y="1149"/>
                    <a:pt x="2643" y="1037"/>
                    <a:pt x="3482" y="1037"/>
                  </a:cubicBezTo>
                  <a:cubicBezTo>
                    <a:pt x="3687" y="1037"/>
                    <a:pt x="3894" y="1044"/>
                    <a:pt x="4103" y="1057"/>
                  </a:cubicBezTo>
                  <a:cubicBezTo>
                    <a:pt x="4637" y="1123"/>
                    <a:pt x="6138" y="1090"/>
                    <a:pt x="6605" y="1357"/>
                  </a:cubicBezTo>
                  <a:cubicBezTo>
                    <a:pt x="6712" y="1510"/>
                    <a:pt x="6896" y="1592"/>
                    <a:pt x="7074" y="1592"/>
                  </a:cubicBezTo>
                  <a:cubicBezTo>
                    <a:pt x="7284" y="1592"/>
                    <a:pt x="7485" y="1477"/>
                    <a:pt x="7539" y="1223"/>
                  </a:cubicBezTo>
                  <a:cubicBezTo>
                    <a:pt x="7573" y="1190"/>
                    <a:pt x="7573" y="1190"/>
                    <a:pt x="7573" y="1190"/>
                  </a:cubicBezTo>
                  <a:cubicBezTo>
                    <a:pt x="7606" y="990"/>
                    <a:pt x="7573" y="790"/>
                    <a:pt x="7439" y="656"/>
                  </a:cubicBezTo>
                  <a:cubicBezTo>
                    <a:pt x="6839" y="123"/>
                    <a:pt x="5538" y="156"/>
                    <a:pt x="4804" y="89"/>
                  </a:cubicBezTo>
                  <a:cubicBezTo>
                    <a:pt x="4304" y="34"/>
                    <a:pt x="3811" y="0"/>
                    <a:pt x="3323" y="0"/>
                  </a:cubicBezTo>
                  <a:close/>
                </a:path>
              </a:pathLst>
            </a:custGeom>
            <a:solidFill>
              <a:srgbClr val="BFCCBF"/>
            </a:solidFill>
            <a:ln>
              <a:noFill/>
            </a:ln>
          </p:spPr>
          <p:txBody>
            <a:bodyPr spcFirstLastPara="1" wrap="square" lIns="121900" tIns="121900" rIns="121900" bIns="121900" anchor="ctr" anchorCtr="0">
              <a:noAutofit/>
            </a:bodyPr>
            <a:lstStyle/>
            <a:p>
              <a:endParaRPr sz="2400"/>
            </a:p>
          </p:txBody>
        </p:sp>
        <p:sp>
          <p:nvSpPr>
            <p:cNvPr id="2227" name="Google Shape;2227;p58"/>
            <p:cNvSpPr/>
            <p:nvPr/>
          </p:nvSpPr>
          <p:spPr>
            <a:xfrm>
              <a:off x="4679838" y="2406200"/>
              <a:ext cx="225025" cy="59600"/>
            </a:xfrm>
            <a:custGeom>
              <a:avLst/>
              <a:gdLst/>
              <a:ahLst/>
              <a:cxnLst/>
              <a:rect l="l" t="t" r="r" b="b"/>
              <a:pathLst>
                <a:path w="9001" h="2384" extrusionOk="0">
                  <a:moveTo>
                    <a:pt x="5034" y="0"/>
                  </a:moveTo>
                  <a:cubicBezTo>
                    <a:pt x="3697" y="0"/>
                    <a:pt x="2378" y="96"/>
                    <a:pt x="1058" y="254"/>
                  </a:cubicBezTo>
                  <a:lnTo>
                    <a:pt x="1025" y="254"/>
                  </a:lnTo>
                  <a:lnTo>
                    <a:pt x="1025" y="288"/>
                  </a:lnTo>
                  <a:lnTo>
                    <a:pt x="891" y="288"/>
                  </a:lnTo>
                  <a:cubicBezTo>
                    <a:pt x="624" y="321"/>
                    <a:pt x="491" y="555"/>
                    <a:pt x="524" y="755"/>
                  </a:cubicBezTo>
                  <a:cubicBezTo>
                    <a:pt x="0" y="918"/>
                    <a:pt x="55" y="1790"/>
                    <a:pt x="657" y="1790"/>
                  </a:cubicBezTo>
                  <a:cubicBezTo>
                    <a:pt x="668" y="1790"/>
                    <a:pt x="679" y="1789"/>
                    <a:pt x="691" y="1789"/>
                  </a:cubicBezTo>
                  <a:cubicBezTo>
                    <a:pt x="1959" y="1789"/>
                    <a:pt x="3259" y="1689"/>
                    <a:pt x="4560" y="1689"/>
                  </a:cubicBezTo>
                  <a:cubicBezTo>
                    <a:pt x="4609" y="1687"/>
                    <a:pt x="4658" y="1687"/>
                    <a:pt x="4706" y="1687"/>
                  </a:cubicBezTo>
                  <a:cubicBezTo>
                    <a:pt x="5889" y="1687"/>
                    <a:pt x="7043" y="2067"/>
                    <a:pt x="8196" y="2356"/>
                  </a:cubicBezTo>
                  <a:cubicBezTo>
                    <a:pt x="8253" y="2375"/>
                    <a:pt x="8307" y="2383"/>
                    <a:pt x="8359" y="2383"/>
                  </a:cubicBezTo>
                  <a:cubicBezTo>
                    <a:pt x="8764" y="2383"/>
                    <a:pt x="9000" y="1851"/>
                    <a:pt x="8763" y="1555"/>
                  </a:cubicBezTo>
                  <a:cubicBezTo>
                    <a:pt x="8897" y="1355"/>
                    <a:pt x="8897" y="1088"/>
                    <a:pt x="8697" y="888"/>
                  </a:cubicBezTo>
                  <a:cubicBezTo>
                    <a:pt x="8063" y="221"/>
                    <a:pt x="6995" y="88"/>
                    <a:pt x="6095" y="21"/>
                  </a:cubicBezTo>
                  <a:cubicBezTo>
                    <a:pt x="5740" y="7"/>
                    <a:pt x="5386" y="0"/>
                    <a:pt x="5034" y="0"/>
                  </a:cubicBezTo>
                  <a:close/>
                </a:path>
              </a:pathLst>
            </a:custGeom>
            <a:solidFill>
              <a:srgbClr val="BFCCBF"/>
            </a:solidFill>
            <a:ln>
              <a:noFill/>
            </a:ln>
          </p:spPr>
          <p:txBody>
            <a:bodyPr spcFirstLastPara="1" wrap="square" lIns="121900" tIns="121900" rIns="121900" bIns="121900" anchor="ctr" anchorCtr="0">
              <a:noAutofit/>
            </a:bodyPr>
            <a:lstStyle/>
            <a:p>
              <a:endParaRPr sz="2400"/>
            </a:p>
          </p:txBody>
        </p:sp>
        <p:sp>
          <p:nvSpPr>
            <p:cNvPr id="2228" name="Google Shape;2228;p58"/>
            <p:cNvSpPr/>
            <p:nvPr/>
          </p:nvSpPr>
          <p:spPr>
            <a:xfrm>
              <a:off x="4663738" y="2464175"/>
              <a:ext cx="275875" cy="70550"/>
            </a:xfrm>
            <a:custGeom>
              <a:avLst/>
              <a:gdLst/>
              <a:ahLst/>
              <a:cxnLst/>
              <a:rect l="l" t="t" r="r" b="b"/>
              <a:pathLst>
                <a:path w="11035" h="2822" extrusionOk="0">
                  <a:moveTo>
                    <a:pt x="6598" y="1"/>
                  </a:moveTo>
                  <a:cubicBezTo>
                    <a:pt x="5798" y="1"/>
                    <a:pt x="5038" y="59"/>
                    <a:pt x="4504" y="70"/>
                  </a:cubicBezTo>
                  <a:cubicBezTo>
                    <a:pt x="4395" y="70"/>
                    <a:pt x="4204" y="67"/>
                    <a:pt x="3963" y="67"/>
                  </a:cubicBezTo>
                  <a:cubicBezTo>
                    <a:pt x="2729" y="67"/>
                    <a:pt x="177" y="160"/>
                    <a:pt x="568" y="1304"/>
                  </a:cubicBezTo>
                  <a:cubicBezTo>
                    <a:pt x="501" y="1338"/>
                    <a:pt x="434" y="1404"/>
                    <a:pt x="334" y="1438"/>
                  </a:cubicBezTo>
                  <a:cubicBezTo>
                    <a:pt x="1" y="1671"/>
                    <a:pt x="1" y="2338"/>
                    <a:pt x="468" y="2405"/>
                  </a:cubicBezTo>
                  <a:cubicBezTo>
                    <a:pt x="2402" y="2672"/>
                    <a:pt x="4337" y="2739"/>
                    <a:pt x="6305" y="2805"/>
                  </a:cubicBezTo>
                  <a:cubicBezTo>
                    <a:pt x="6547" y="2815"/>
                    <a:pt x="6794" y="2822"/>
                    <a:pt x="7045" y="2822"/>
                  </a:cubicBezTo>
                  <a:cubicBezTo>
                    <a:pt x="7658" y="2822"/>
                    <a:pt x="8291" y="2781"/>
                    <a:pt x="8907" y="2639"/>
                  </a:cubicBezTo>
                  <a:cubicBezTo>
                    <a:pt x="9107" y="2672"/>
                    <a:pt x="9341" y="2672"/>
                    <a:pt x="9541" y="2672"/>
                  </a:cubicBezTo>
                  <a:cubicBezTo>
                    <a:pt x="9674" y="2639"/>
                    <a:pt x="9741" y="2605"/>
                    <a:pt x="9841" y="2572"/>
                  </a:cubicBezTo>
                  <a:cubicBezTo>
                    <a:pt x="9841" y="2605"/>
                    <a:pt x="9874" y="2605"/>
                    <a:pt x="9874" y="2639"/>
                  </a:cubicBezTo>
                  <a:cubicBezTo>
                    <a:pt x="9988" y="2731"/>
                    <a:pt x="10112" y="2771"/>
                    <a:pt x="10230" y="2771"/>
                  </a:cubicBezTo>
                  <a:cubicBezTo>
                    <a:pt x="10665" y="2771"/>
                    <a:pt x="11035" y="2239"/>
                    <a:pt x="10642" y="1871"/>
                  </a:cubicBezTo>
                  <a:cubicBezTo>
                    <a:pt x="10575" y="1805"/>
                    <a:pt x="10508" y="1771"/>
                    <a:pt x="10441" y="1705"/>
                  </a:cubicBezTo>
                  <a:cubicBezTo>
                    <a:pt x="10441" y="1605"/>
                    <a:pt x="10441" y="1505"/>
                    <a:pt x="10375" y="1404"/>
                  </a:cubicBezTo>
                  <a:cubicBezTo>
                    <a:pt x="9847" y="217"/>
                    <a:pt x="8146" y="1"/>
                    <a:pt x="6598" y="1"/>
                  </a:cubicBezTo>
                  <a:close/>
                </a:path>
              </a:pathLst>
            </a:custGeom>
            <a:solidFill>
              <a:srgbClr val="BFCCBF"/>
            </a:solidFill>
            <a:ln>
              <a:noFill/>
            </a:ln>
          </p:spPr>
          <p:txBody>
            <a:bodyPr spcFirstLastPara="1" wrap="square" lIns="121900" tIns="121900" rIns="121900" bIns="121900" anchor="ctr" anchorCtr="0">
              <a:noAutofit/>
            </a:bodyPr>
            <a:lstStyle/>
            <a:p>
              <a:endParaRPr sz="2400"/>
            </a:p>
          </p:txBody>
        </p:sp>
        <p:sp>
          <p:nvSpPr>
            <p:cNvPr id="2229" name="Google Shape;2229;p58"/>
            <p:cNvSpPr/>
            <p:nvPr/>
          </p:nvSpPr>
          <p:spPr>
            <a:xfrm>
              <a:off x="4333513" y="2216575"/>
              <a:ext cx="923175" cy="1356000"/>
            </a:xfrm>
            <a:custGeom>
              <a:avLst/>
              <a:gdLst/>
              <a:ahLst/>
              <a:cxnLst/>
              <a:rect l="l" t="t" r="r" b="b"/>
              <a:pathLst>
                <a:path w="36927" h="54240" extrusionOk="0">
                  <a:moveTo>
                    <a:pt x="24818" y="12876"/>
                  </a:moveTo>
                  <a:cubicBezTo>
                    <a:pt x="25118" y="12976"/>
                    <a:pt x="25385" y="13176"/>
                    <a:pt x="25752" y="13210"/>
                  </a:cubicBezTo>
                  <a:cubicBezTo>
                    <a:pt x="25852" y="13243"/>
                    <a:pt x="26019" y="13310"/>
                    <a:pt x="26052" y="13410"/>
                  </a:cubicBezTo>
                  <a:cubicBezTo>
                    <a:pt x="26286" y="13744"/>
                    <a:pt x="26553" y="14044"/>
                    <a:pt x="26553" y="14477"/>
                  </a:cubicBezTo>
                  <a:cubicBezTo>
                    <a:pt x="26586" y="14611"/>
                    <a:pt x="26586" y="14744"/>
                    <a:pt x="26586" y="14911"/>
                  </a:cubicBezTo>
                  <a:cubicBezTo>
                    <a:pt x="26553" y="15145"/>
                    <a:pt x="26586" y="15411"/>
                    <a:pt x="26719" y="15645"/>
                  </a:cubicBezTo>
                  <a:cubicBezTo>
                    <a:pt x="26819" y="15745"/>
                    <a:pt x="26819" y="15945"/>
                    <a:pt x="26853" y="16112"/>
                  </a:cubicBezTo>
                  <a:cubicBezTo>
                    <a:pt x="26886" y="16212"/>
                    <a:pt x="26886" y="16345"/>
                    <a:pt x="26853" y="16479"/>
                  </a:cubicBezTo>
                  <a:cubicBezTo>
                    <a:pt x="26786" y="17113"/>
                    <a:pt x="27020" y="17646"/>
                    <a:pt x="27286" y="18213"/>
                  </a:cubicBezTo>
                  <a:cubicBezTo>
                    <a:pt x="27320" y="18347"/>
                    <a:pt x="27386" y="18480"/>
                    <a:pt x="27453" y="18614"/>
                  </a:cubicBezTo>
                  <a:cubicBezTo>
                    <a:pt x="27553" y="18914"/>
                    <a:pt x="27687" y="19214"/>
                    <a:pt x="27820" y="19514"/>
                  </a:cubicBezTo>
                  <a:cubicBezTo>
                    <a:pt x="27887" y="19648"/>
                    <a:pt x="27987" y="19815"/>
                    <a:pt x="28087" y="19915"/>
                  </a:cubicBezTo>
                  <a:cubicBezTo>
                    <a:pt x="28421" y="20148"/>
                    <a:pt x="28554" y="20448"/>
                    <a:pt x="28687" y="20815"/>
                  </a:cubicBezTo>
                  <a:cubicBezTo>
                    <a:pt x="28754" y="20949"/>
                    <a:pt x="28854" y="21082"/>
                    <a:pt x="28921" y="21216"/>
                  </a:cubicBezTo>
                  <a:cubicBezTo>
                    <a:pt x="28988" y="21316"/>
                    <a:pt x="29088" y="21382"/>
                    <a:pt x="29121" y="21482"/>
                  </a:cubicBezTo>
                  <a:cubicBezTo>
                    <a:pt x="29388" y="21983"/>
                    <a:pt x="29755" y="22350"/>
                    <a:pt x="30155" y="22750"/>
                  </a:cubicBezTo>
                  <a:cubicBezTo>
                    <a:pt x="30289" y="22850"/>
                    <a:pt x="30389" y="22984"/>
                    <a:pt x="30455" y="23150"/>
                  </a:cubicBezTo>
                  <a:cubicBezTo>
                    <a:pt x="30622" y="23384"/>
                    <a:pt x="30756" y="23684"/>
                    <a:pt x="30922" y="23951"/>
                  </a:cubicBezTo>
                  <a:cubicBezTo>
                    <a:pt x="31156" y="24385"/>
                    <a:pt x="31456" y="24785"/>
                    <a:pt x="31856" y="25118"/>
                  </a:cubicBezTo>
                  <a:cubicBezTo>
                    <a:pt x="32624" y="25886"/>
                    <a:pt x="33391" y="26686"/>
                    <a:pt x="34091" y="27520"/>
                  </a:cubicBezTo>
                  <a:cubicBezTo>
                    <a:pt x="34625" y="28187"/>
                    <a:pt x="35092" y="28921"/>
                    <a:pt x="35526" y="29655"/>
                  </a:cubicBezTo>
                  <a:cubicBezTo>
                    <a:pt x="35792" y="30122"/>
                    <a:pt x="35959" y="30689"/>
                    <a:pt x="36159" y="31223"/>
                  </a:cubicBezTo>
                  <a:cubicBezTo>
                    <a:pt x="36326" y="31623"/>
                    <a:pt x="36426" y="32023"/>
                    <a:pt x="36593" y="32457"/>
                  </a:cubicBezTo>
                  <a:cubicBezTo>
                    <a:pt x="36726" y="32824"/>
                    <a:pt x="36827" y="33191"/>
                    <a:pt x="36793" y="33558"/>
                  </a:cubicBezTo>
                  <a:cubicBezTo>
                    <a:pt x="36793" y="34091"/>
                    <a:pt x="36793" y="34592"/>
                    <a:pt x="36793" y="35092"/>
                  </a:cubicBezTo>
                  <a:cubicBezTo>
                    <a:pt x="36793" y="35492"/>
                    <a:pt x="36760" y="35893"/>
                    <a:pt x="36827" y="36293"/>
                  </a:cubicBezTo>
                  <a:cubicBezTo>
                    <a:pt x="36927" y="37294"/>
                    <a:pt x="36927" y="38294"/>
                    <a:pt x="36860" y="39295"/>
                  </a:cubicBezTo>
                  <a:cubicBezTo>
                    <a:pt x="36793" y="40062"/>
                    <a:pt x="36626" y="40830"/>
                    <a:pt x="36393" y="41597"/>
                  </a:cubicBezTo>
                  <a:cubicBezTo>
                    <a:pt x="36193" y="42231"/>
                    <a:pt x="35893" y="42864"/>
                    <a:pt x="35626" y="43498"/>
                  </a:cubicBezTo>
                  <a:cubicBezTo>
                    <a:pt x="35259" y="44265"/>
                    <a:pt x="34792" y="44966"/>
                    <a:pt x="34492" y="45766"/>
                  </a:cubicBezTo>
                  <a:cubicBezTo>
                    <a:pt x="34492" y="45800"/>
                    <a:pt x="34492" y="45833"/>
                    <a:pt x="34458" y="45867"/>
                  </a:cubicBezTo>
                  <a:cubicBezTo>
                    <a:pt x="34125" y="46334"/>
                    <a:pt x="33791" y="46834"/>
                    <a:pt x="33457" y="47334"/>
                  </a:cubicBezTo>
                  <a:cubicBezTo>
                    <a:pt x="33391" y="47434"/>
                    <a:pt x="33291" y="47501"/>
                    <a:pt x="33257" y="47601"/>
                  </a:cubicBezTo>
                  <a:cubicBezTo>
                    <a:pt x="32657" y="48669"/>
                    <a:pt x="31790" y="49469"/>
                    <a:pt x="30822" y="50236"/>
                  </a:cubicBezTo>
                  <a:cubicBezTo>
                    <a:pt x="30555" y="50470"/>
                    <a:pt x="30255" y="50670"/>
                    <a:pt x="29955" y="50903"/>
                  </a:cubicBezTo>
                  <a:cubicBezTo>
                    <a:pt x="29822" y="51004"/>
                    <a:pt x="29721" y="51104"/>
                    <a:pt x="29555" y="51204"/>
                  </a:cubicBezTo>
                  <a:cubicBezTo>
                    <a:pt x="28921" y="51537"/>
                    <a:pt x="28287" y="51904"/>
                    <a:pt x="27653" y="52238"/>
                  </a:cubicBezTo>
                  <a:cubicBezTo>
                    <a:pt x="27253" y="52438"/>
                    <a:pt x="26886" y="52638"/>
                    <a:pt x="26486" y="52838"/>
                  </a:cubicBezTo>
                  <a:cubicBezTo>
                    <a:pt x="25685" y="53272"/>
                    <a:pt x="24818" y="53505"/>
                    <a:pt x="23917" y="53772"/>
                  </a:cubicBezTo>
                  <a:cubicBezTo>
                    <a:pt x="23817" y="53806"/>
                    <a:pt x="23684" y="53772"/>
                    <a:pt x="23550" y="53806"/>
                  </a:cubicBezTo>
                  <a:cubicBezTo>
                    <a:pt x="23484" y="53806"/>
                    <a:pt x="23417" y="53806"/>
                    <a:pt x="23350" y="53839"/>
                  </a:cubicBezTo>
                  <a:cubicBezTo>
                    <a:pt x="22783" y="54173"/>
                    <a:pt x="22149" y="54206"/>
                    <a:pt x="21549" y="54206"/>
                  </a:cubicBezTo>
                  <a:cubicBezTo>
                    <a:pt x="20015" y="54239"/>
                    <a:pt x="18480" y="54239"/>
                    <a:pt x="16946" y="54239"/>
                  </a:cubicBezTo>
                  <a:cubicBezTo>
                    <a:pt x="16645" y="54239"/>
                    <a:pt x="16312" y="54173"/>
                    <a:pt x="15978" y="54072"/>
                  </a:cubicBezTo>
                  <a:cubicBezTo>
                    <a:pt x="15645" y="53972"/>
                    <a:pt x="15244" y="53906"/>
                    <a:pt x="14878" y="53906"/>
                  </a:cubicBezTo>
                  <a:cubicBezTo>
                    <a:pt x="14644" y="53872"/>
                    <a:pt x="14444" y="53839"/>
                    <a:pt x="14210" y="53839"/>
                  </a:cubicBezTo>
                  <a:cubicBezTo>
                    <a:pt x="14044" y="53806"/>
                    <a:pt x="13877" y="53772"/>
                    <a:pt x="13743" y="53806"/>
                  </a:cubicBezTo>
                  <a:cubicBezTo>
                    <a:pt x="13343" y="53839"/>
                    <a:pt x="13010" y="53772"/>
                    <a:pt x="12643" y="53672"/>
                  </a:cubicBezTo>
                  <a:cubicBezTo>
                    <a:pt x="11609" y="53372"/>
                    <a:pt x="10608" y="52972"/>
                    <a:pt x="9674" y="52438"/>
                  </a:cubicBezTo>
                  <a:cubicBezTo>
                    <a:pt x="9073" y="52104"/>
                    <a:pt x="8440" y="51771"/>
                    <a:pt x="7806" y="51437"/>
                  </a:cubicBezTo>
                  <a:cubicBezTo>
                    <a:pt x="7472" y="51270"/>
                    <a:pt x="7172" y="51070"/>
                    <a:pt x="6905" y="50837"/>
                  </a:cubicBezTo>
                  <a:cubicBezTo>
                    <a:pt x="6672" y="50637"/>
                    <a:pt x="6405" y="50470"/>
                    <a:pt x="6171" y="50270"/>
                  </a:cubicBezTo>
                  <a:cubicBezTo>
                    <a:pt x="5404" y="49703"/>
                    <a:pt x="4737" y="49035"/>
                    <a:pt x="4137" y="48302"/>
                  </a:cubicBezTo>
                  <a:cubicBezTo>
                    <a:pt x="4003" y="48101"/>
                    <a:pt x="3870" y="47901"/>
                    <a:pt x="3736" y="47701"/>
                  </a:cubicBezTo>
                  <a:cubicBezTo>
                    <a:pt x="3736" y="47668"/>
                    <a:pt x="3703" y="47601"/>
                    <a:pt x="3670" y="47568"/>
                  </a:cubicBezTo>
                  <a:cubicBezTo>
                    <a:pt x="3269" y="47167"/>
                    <a:pt x="3036" y="46634"/>
                    <a:pt x="2702" y="46167"/>
                  </a:cubicBezTo>
                  <a:cubicBezTo>
                    <a:pt x="2569" y="46033"/>
                    <a:pt x="2469" y="45833"/>
                    <a:pt x="2402" y="45666"/>
                  </a:cubicBezTo>
                  <a:cubicBezTo>
                    <a:pt x="2269" y="45266"/>
                    <a:pt x="2068" y="44933"/>
                    <a:pt x="1868" y="44566"/>
                  </a:cubicBezTo>
                  <a:cubicBezTo>
                    <a:pt x="1201" y="43265"/>
                    <a:pt x="534" y="41964"/>
                    <a:pt x="267" y="40496"/>
                  </a:cubicBezTo>
                  <a:cubicBezTo>
                    <a:pt x="67" y="39529"/>
                    <a:pt x="0" y="38528"/>
                    <a:pt x="34" y="37561"/>
                  </a:cubicBezTo>
                  <a:cubicBezTo>
                    <a:pt x="67" y="37060"/>
                    <a:pt x="134" y="36560"/>
                    <a:pt x="167" y="36093"/>
                  </a:cubicBezTo>
                  <a:cubicBezTo>
                    <a:pt x="200" y="35793"/>
                    <a:pt x="200" y="35526"/>
                    <a:pt x="200" y="35259"/>
                  </a:cubicBezTo>
                  <a:cubicBezTo>
                    <a:pt x="200" y="34759"/>
                    <a:pt x="167" y="34258"/>
                    <a:pt x="167" y="33725"/>
                  </a:cubicBezTo>
                  <a:cubicBezTo>
                    <a:pt x="134" y="33224"/>
                    <a:pt x="234" y="32757"/>
                    <a:pt x="401" y="32290"/>
                  </a:cubicBezTo>
                  <a:cubicBezTo>
                    <a:pt x="701" y="31590"/>
                    <a:pt x="934" y="30889"/>
                    <a:pt x="1201" y="30189"/>
                  </a:cubicBezTo>
                  <a:cubicBezTo>
                    <a:pt x="1234" y="30055"/>
                    <a:pt x="1301" y="29888"/>
                    <a:pt x="1368" y="29755"/>
                  </a:cubicBezTo>
                  <a:cubicBezTo>
                    <a:pt x="1835" y="28921"/>
                    <a:pt x="2335" y="28121"/>
                    <a:pt x="2969" y="27387"/>
                  </a:cubicBezTo>
                  <a:cubicBezTo>
                    <a:pt x="3603" y="26653"/>
                    <a:pt x="4270" y="25986"/>
                    <a:pt x="4937" y="25285"/>
                  </a:cubicBezTo>
                  <a:cubicBezTo>
                    <a:pt x="5004" y="25218"/>
                    <a:pt x="5071" y="25118"/>
                    <a:pt x="5137" y="25085"/>
                  </a:cubicBezTo>
                  <a:cubicBezTo>
                    <a:pt x="5504" y="24852"/>
                    <a:pt x="5704" y="24485"/>
                    <a:pt x="5938" y="24118"/>
                  </a:cubicBezTo>
                  <a:cubicBezTo>
                    <a:pt x="6138" y="23817"/>
                    <a:pt x="6305" y="23451"/>
                    <a:pt x="6505" y="23150"/>
                  </a:cubicBezTo>
                  <a:cubicBezTo>
                    <a:pt x="6605" y="22950"/>
                    <a:pt x="6738" y="22783"/>
                    <a:pt x="6905" y="22650"/>
                  </a:cubicBezTo>
                  <a:cubicBezTo>
                    <a:pt x="7539" y="22016"/>
                    <a:pt x="8039" y="21282"/>
                    <a:pt x="8406" y="20448"/>
                  </a:cubicBezTo>
                  <a:cubicBezTo>
                    <a:pt x="8440" y="20348"/>
                    <a:pt x="8506" y="20215"/>
                    <a:pt x="8606" y="20148"/>
                  </a:cubicBezTo>
                  <a:cubicBezTo>
                    <a:pt x="9073" y="19815"/>
                    <a:pt x="9240" y="19314"/>
                    <a:pt x="9440" y="18814"/>
                  </a:cubicBezTo>
                  <a:cubicBezTo>
                    <a:pt x="9640" y="18380"/>
                    <a:pt x="9774" y="17913"/>
                    <a:pt x="9974" y="17446"/>
                  </a:cubicBezTo>
                  <a:cubicBezTo>
                    <a:pt x="10041" y="17246"/>
                    <a:pt x="10107" y="17079"/>
                    <a:pt x="10074" y="16879"/>
                  </a:cubicBezTo>
                  <a:cubicBezTo>
                    <a:pt x="10074" y="16646"/>
                    <a:pt x="10074" y="16379"/>
                    <a:pt x="10107" y="16145"/>
                  </a:cubicBezTo>
                  <a:cubicBezTo>
                    <a:pt x="10107" y="15978"/>
                    <a:pt x="10141" y="15778"/>
                    <a:pt x="10208" y="15645"/>
                  </a:cubicBezTo>
                  <a:cubicBezTo>
                    <a:pt x="10374" y="15411"/>
                    <a:pt x="10408" y="15145"/>
                    <a:pt x="10374" y="14911"/>
                  </a:cubicBezTo>
                  <a:cubicBezTo>
                    <a:pt x="10274" y="14377"/>
                    <a:pt x="10541" y="13944"/>
                    <a:pt x="10775" y="13510"/>
                  </a:cubicBezTo>
                  <a:cubicBezTo>
                    <a:pt x="10875" y="13343"/>
                    <a:pt x="11008" y="13243"/>
                    <a:pt x="11208" y="13210"/>
                  </a:cubicBezTo>
                  <a:cubicBezTo>
                    <a:pt x="11575" y="13210"/>
                    <a:pt x="11842" y="12943"/>
                    <a:pt x="12209" y="12876"/>
                  </a:cubicBezTo>
                  <a:cubicBezTo>
                    <a:pt x="12042" y="12276"/>
                    <a:pt x="12009" y="11742"/>
                    <a:pt x="11975" y="11175"/>
                  </a:cubicBezTo>
                  <a:cubicBezTo>
                    <a:pt x="11942" y="10708"/>
                    <a:pt x="12076" y="10308"/>
                    <a:pt x="12409" y="9974"/>
                  </a:cubicBezTo>
                  <a:cubicBezTo>
                    <a:pt x="12609" y="9774"/>
                    <a:pt x="12843" y="9607"/>
                    <a:pt x="12976" y="9340"/>
                  </a:cubicBezTo>
                  <a:cubicBezTo>
                    <a:pt x="12976" y="9274"/>
                    <a:pt x="12976" y="9240"/>
                    <a:pt x="12943" y="9207"/>
                  </a:cubicBezTo>
                  <a:cubicBezTo>
                    <a:pt x="12609" y="8607"/>
                    <a:pt x="12643" y="7939"/>
                    <a:pt x="12676" y="7306"/>
                  </a:cubicBezTo>
                  <a:cubicBezTo>
                    <a:pt x="12709" y="7005"/>
                    <a:pt x="12843" y="6739"/>
                    <a:pt x="13110" y="6572"/>
                  </a:cubicBezTo>
                  <a:cubicBezTo>
                    <a:pt x="13176" y="6538"/>
                    <a:pt x="13210" y="6472"/>
                    <a:pt x="13276" y="6438"/>
                  </a:cubicBezTo>
                  <a:cubicBezTo>
                    <a:pt x="13443" y="6338"/>
                    <a:pt x="13510" y="6171"/>
                    <a:pt x="13510" y="5971"/>
                  </a:cubicBezTo>
                  <a:cubicBezTo>
                    <a:pt x="13510" y="5704"/>
                    <a:pt x="13510" y="5438"/>
                    <a:pt x="13510" y="5171"/>
                  </a:cubicBezTo>
                  <a:cubicBezTo>
                    <a:pt x="13510" y="4904"/>
                    <a:pt x="13510" y="4670"/>
                    <a:pt x="13510" y="4437"/>
                  </a:cubicBezTo>
                  <a:cubicBezTo>
                    <a:pt x="13577" y="3870"/>
                    <a:pt x="13810" y="3403"/>
                    <a:pt x="14344" y="3103"/>
                  </a:cubicBezTo>
                  <a:cubicBezTo>
                    <a:pt x="14711" y="2902"/>
                    <a:pt x="15078" y="2702"/>
                    <a:pt x="15445" y="2469"/>
                  </a:cubicBezTo>
                  <a:cubicBezTo>
                    <a:pt x="15478" y="2269"/>
                    <a:pt x="15545" y="2069"/>
                    <a:pt x="15578" y="1835"/>
                  </a:cubicBezTo>
                  <a:cubicBezTo>
                    <a:pt x="15745" y="1101"/>
                    <a:pt x="16178" y="601"/>
                    <a:pt x="16812" y="234"/>
                  </a:cubicBezTo>
                  <a:cubicBezTo>
                    <a:pt x="17046" y="100"/>
                    <a:pt x="17313" y="34"/>
                    <a:pt x="17579" y="34"/>
                  </a:cubicBezTo>
                  <a:cubicBezTo>
                    <a:pt x="17880" y="67"/>
                    <a:pt x="18180" y="67"/>
                    <a:pt x="18480" y="34"/>
                  </a:cubicBezTo>
                  <a:cubicBezTo>
                    <a:pt x="18980" y="0"/>
                    <a:pt x="19481" y="100"/>
                    <a:pt x="19981" y="267"/>
                  </a:cubicBezTo>
                  <a:cubicBezTo>
                    <a:pt x="20682" y="467"/>
                    <a:pt x="21082" y="968"/>
                    <a:pt x="21315" y="1635"/>
                  </a:cubicBezTo>
                  <a:cubicBezTo>
                    <a:pt x="21416" y="1902"/>
                    <a:pt x="21449" y="2202"/>
                    <a:pt x="21516" y="2502"/>
                  </a:cubicBezTo>
                  <a:cubicBezTo>
                    <a:pt x="21849" y="2669"/>
                    <a:pt x="22183" y="2836"/>
                    <a:pt x="22483" y="3036"/>
                  </a:cubicBezTo>
                  <a:cubicBezTo>
                    <a:pt x="23150" y="3369"/>
                    <a:pt x="23417" y="3970"/>
                    <a:pt x="23450" y="4637"/>
                  </a:cubicBezTo>
                  <a:cubicBezTo>
                    <a:pt x="23450" y="4937"/>
                    <a:pt x="23450" y="5204"/>
                    <a:pt x="23417" y="5471"/>
                  </a:cubicBezTo>
                  <a:cubicBezTo>
                    <a:pt x="23417" y="5604"/>
                    <a:pt x="23450" y="5738"/>
                    <a:pt x="23417" y="5838"/>
                  </a:cubicBezTo>
                  <a:cubicBezTo>
                    <a:pt x="23417" y="6138"/>
                    <a:pt x="23517" y="6372"/>
                    <a:pt x="23784" y="6538"/>
                  </a:cubicBezTo>
                  <a:cubicBezTo>
                    <a:pt x="24117" y="6739"/>
                    <a:pt x="24284" y="7039"/>
                    <a:pt x="24251" y="7439"/>
                  </a:cubicBezTo>
                  <a:cubicBezTo>
                    <a:pt x="24251" y="7673"/>
                    <a:pt x="24251" y="7873"/>
                    <a:pt x="24251" y="8106"/>
                  </a:cubicBezTo>
                  <a:cubicBezTo>
                    <a:pt x="24284" y="8440"/>
                    <a:pt x="24218" y="8773"/>
                    <a:pt x="24051" y="9040"/>
                  </a:cubicBezTo>
                  <a:cubicBezTo>
                    <a:pt x="23951" y="9274"/>
                    <a:pt x="23984" y="9440"/>
                    <a:pt x="24151" y="9607"/>
                  </a:cubicBezTo>
                  <a:cubicBezTo>
                    <a:pt x="24318" y="9741"/>
                    <a:pt x="24451" y="9907"/>
                    <a:pt x="24618" y="10074"/>
                  </a:cubicBezTo>
                  <a:cubicBezTo>
                    <a:pt x="24918" y="10374"/>
                    <a:pt x="25018" y="10741"/>
                    <a:pt x="24985" y="11175"/>
                  </a:cubicBezTo>
                  <a:cubicBezTo>
                    <a:pt x="24918" y="11709"/>
                    <a:pt x="24851" y="12276"/>
                    <a:pt x="24818" y="12876"/>
                  </a:cubicBezTo>
                  <a:close/>
                  <a:moveTo>
                    <a:pt x="18480" y="12943"/>
                  </a:moveTo>
                  <a:lnTo>
                    <a:pt x="18480" y="12943"/>
                  </a:lnTo>
                  <a:cubicBezTo>
                    <a:pt x="17680" y="12943"/>
                    <a:pt x="16846" y="12976"/>
                    <a:pt x="16045" y="12943"/>
                  </a:cubicBezTo>
                  <a:cubicBezTo>
                    <a:pt x="15044" y="12943"/>
                    <a:pt x="14077" y="13010"/>
                    <a:pt x="13110" y="13277"/>
                  </a:cubicBezTo>
                  <a:cubicBezTo>
                    <a:pt x="12543" y="13410"/>
                    <a:pt x="12076" y="13710"/>
                    <a:pt x="11642" y="14077"/>
                  </a:cubicBezTo>
                  <a:cubicBezTo>
                    <a:pt x="11575" y="14177"/>
                    <a:pt x="11475" y="14277"/>
                    <a:pt x="11442" y="14411"/>
                  </a:cubicBezTo>
                  <a:cubicBezTo>
                    <a:pt x="11275" y="15044"/>
                    <a:pt x="11075" y="15645"/>
                    <a:pt x="11075" y="16312"/>
                  </a:cubicBezTo>
                  <a:cubicBezTo>
                    <a:pt x="11075" y="16412"/>
                    <a:pt x="11075" y="16546"/>
                    <a:pt x="11041" y="16646"/>
                  </a:cubicBezTo>
                  <a:cubicBezTo>
                    <a:pt x="10808" y="17780"/>
                    <a:pt x="10341" y="18847"/>
                    <a:pt x="9807" y="19881"/>
                  </a:cubicBezTo>
                  <a:cubicBezTo>
                    <a:pt x="9607" y="20282"/>
                    <a:pt x="9374" y="20649"/>
                    <a:pt x="9207" y="21049"/>
                  </a:cubicBezTo>
                  <a:cubicBezTo>
                    <a:pt x="8840" y="21783"/>
                    <a:pt x="8373" y="22483"/>
                    <a:pt x="7873" y="23117"/>
                  </a:cubicBezTo>
                  <a:cubicBezTo>
                    <a:pt x="6939" y="24284"/>
                    <a:pt x="6005" y="25452"/>
                    <a:pt x="5071" y="26619"/>
                  </a:cubicBezTo>
                  <a:cubicBezTo>
                    <a:pt x="4904" y="26853"/>
                    <a:pt x="4704" y="27120"/>
                    <a:pt x="4470" y="27287"/>
                  </a:cubicBezTo>
                  <a:cubicBezTo>
                    <a:pt x="3936" y="27687"/>
                    <a:pt x="3536" y="28187"/>
                    <a:pt x="3136" y="28654"/>
                  </a:cubicBezTo>
                  <a:cubicBezTo>
                    <a:pt x="2902" y="28921"/>
                    <a:pt x="2669" y="29188"/>
                    <a:pt x="2535" y="29488"/>
                  </a:cubicBezTo>
                  <a:cubicBezTo>
                    <a:pt x="2135" y="30222"/>
                    <a:pt x="1802" y="30923"/>
                    <a:pt x="1468" y="31656"/>
                  </a:cubicBezTo>
                  <a:cubicBezTo>
                    <a:pt x="1301" y="31957"/>
                    <a:pt x="1234" y="32290"/>
                    <a:pt x="1168" y="32657"/>
                  </a:cubicBezTo>
                  <a:cubicBezTo>
                    <a:pt x="1068" y="33258"/>
                    <a:pt x="901" y="33891"/>
                    <a:pt x="968" y="34525"/>
                  </a:cubicBezTo>
                  <a:cubicBezTo>
                    <a:pt x="968" y="34592"/>
                    <a:pt x="934" y="34659"/>
                    <a:pt x="934" y="34692"/>
                  </a:cubicBezTo>
                  <a:cubicBezTo>
                    <a:pt x="834" y="35059"/>
                    <a:pt x="834" y="35426"/>
                    <a:pt x="834" y="35793"/>
                  </a:cubicBezTo>
                  <a:lnTo>
                    <a:pt x="868" y="38628"/>
                  </a:lnTo>
                  <a:cubicBezTo>
                    <a:pt x="868" y="38761"/>
                    <a:pt x="868" y="38928"/>
                    <a:pt x="901" y="39062"/>
                  </a:cubicBezTo>
                  <a:cubicBezTo>
                    <a:pt x="1034" y="39595"/>
                    <a:pt x="1068" y="40129"/>
                    <a:pt x="1101" y="40663"/>
                  </a:cubicBezTo>
                  <a:cubicBezTo>
                    <a:pt x="1101" y="41096"/>
                    <a:pt x="1168" y="41530"/>
                    <a:pt x="1435" y="41864"/>
                  </a:cubicBezTo>
                  <a:cubicBezTo>
                    <a:pt x="1668" y="42231"/>
                    <a:pt x="1802" y="42631"/>
                    <a:pt x="1902" y="42998"/>
                  </a:cubicBezTo>
                  <a:cubicBezTo>
                    <a:pt x="2035" y="43365"/>
                    <a:pt x="2135" y="43732"/>
                    <a:pt x="2269" y="44099"/>
                  </a:cubicBezTo>
                  <a:cubicBezTo>
                    <a:pt x="2335" y="44399"/>
                    <a:pt x="2502" y="44666"/>
                    <a:pt x="2702" y="44899"/>
                  </a:cubicBezTo>
                  <a:cubicBezTo>
                    <a:pt x="2902" y="45099"/>
                    <a:pt x="3036" y="45333"/>
                    <a:pt x="3136" y="45600"/>
                  </a:cubicBezTo>
                  <a:cubicBezTo>
                    <a:pt x="3303" y="46067"/>
                    <a:pt x="3569" y="46467"/>
                    <a:pt x="3803" y="46901"/>
                  </a:cubicBezTo>
                  <a:cubicBezTo>
                    <a:pt x="4270" y="47634"/>
                    <a:pt x="4804" y="48335"/>
                    <a:pt x="5504" y="48869"/>
                  </a:cubicBezTo>
                  <a:cubicBezTo>
                    <a:pt x="6271" y="49502"/>
                    <a:pt x="7139" y="49969"/>
                    <a:pt x="7906" y="50570"/>
                  </a:cubicBezTo>
                  <a:cubicBezTo>
                    <a:pt x="7973" y="50637"/>
                    <a:pt x="8106" y="50703"/>
                    <a:pt x="8206" y="50737"/>
                  </a:cubicBezTo>
                  <a:cubicBezTo>
                    <a:pt x="8773" y="51037"/>
                    <a:pt x="9407" y="51337"/>
                    <a:pt x="9974" y="51671"/>
                  </a:cubicBezTo>
                  <a:cubicBezTo>
                    <a:pt x="10908" y="52238"/>
                    <a:pt x="11909" y="52638"/>
                    <a:pt x="12943" y="52905"/>
                  </a:cubicBezTo>
                  <a:cubicBezTo>
                    <a:pt x="13176" y="52972"/>
                    <a:pt x="13443" y="53005"/>
                    <a:pt x="13677" y="53038"/>
                  </a:cubicBezTo>
                  <a:cubicBezTo>
                    <a:pt x="14310" y="53172"/>
                    <a:pt x="14911" y="53172"/>
                    <a:pt x="15545" y="53172"/>
                  </a:cubicBezTo>
                  <a:cubicBezTo>
                    <a:pt x="15845" y="53172"/>
                    <a:pt x="16145" y="53205"/>
                    <a:pt x="16445" y="53305"/>
                  </a:cubicBezTo>
                  <a:cubicBezTo>
                    <a:pt x="16846" y="53405"/>
                    <a:pt x="17246" y="53405"/>
                    <a:pt x="17646" y="53405"/>
                  </a:cubicBezTo>
                  <a:cubicBezTo>
                    <a:pt x="18046" y="53405"/>
                    <a:pt x="18480" y="53405"/>
                    <a:pt x="18914" y="53405"/>
                  </a:cubicBezTo>
                  <a:cubicBezTo>
                    <a:pt x="19114" y="53405"/>
                    <a:pt x="19314" y="53439"/>
                    <a:pt x="19481" y="53439"/>
                  </a:cubicBezTo>
                  <a:cubicBezTo>
                    <a:pt x="20348" y="53572"/>
                    <a:pt x="21215" y="53539"/>
                    <a:pt x="22049" y="53505"/>
                  </a:cubicBezTo>
                  <a:cubicBezTo>
                    <a:pt x="22416" y="53472"/>
                    <a:pt x="22783" y="53405"/>
                    <a:pt x="23083" y="53172"/>
                  </a:cubicBezTo>
                  <a:cubicBezTo>
                    <a:pt x="23217" y="53072"/>
                    <a:pt x="23350" y="53038"/>
                    <a:pt x="23484" y="53038"/>
                  </a:cubicBezTo>
                  <a:cubicBezTo>
                    <a:pt x="23617" y="53038"/>
                    <a:pt x="23751" y="53005"/>
                    <a:pt x="23851" y="52972"/>
                  </a:cubicBezTo>
                  <a:cubicBezTo>
                    <a:pt x="24951" y="52671"/>
                    <a:pt x="25985" y="52304"/>
                    <a:pt x="26919" y="51704"/>
                  </a:cubicBezTo>
                  <a:cubicBezTo>
                    <a:pt x="27053" y="51637"/>
                    <a:pt x="27186" y="51571"/>
                    <a:pt x="27320" y="51504"/>
                  </a:cubicBezTo>
                  <a:cubicBezTo>
                    <a:pt x="27920" y="51204"/>
                    <a:pt x="28521" y="50870"/>
                    <a:pt x="29154" y="50537"/>
                  </a:cubicBezTo>
                  <a:cubicBezTo>
                    <a:pt x="29254" y="50470"/>
                    <a:pt x="29321" y="50403"/>
                    <a:pt x="29421" y="50336"/>
                  </a:cubicBezTo>
                  <a:cubicBezTo>
                    <a:pt x="29721" y="50103"/>
                    <a:pt x="30022" y="49903"/>
                    <a:pt x="30322" y="49636"/>
                  </a:cubicBezTo>
                  <a:cubicBezTo>
                    <a:pt x="30489" y="49502"/>
                    <a:pt x="30655" y="49369"/>
                    <a:pt x="30756" y="49169"/>
                  </a:cubicBezTo>
                  <a:cubicBezTo>
                    <a:pt x="30889" y="48902"/>
                    <a:pt x="31089" y="48735"/>
                    <a:pt x="31356" y="48602"/>
                  </a:cubicBezTo>
                  <a:cubicBezTo>
                    <a:pt x="31890" y="48268"/>
                    <a:pt x="32290" y="47835"/>
                    <a:pt x="32624" y="47268"/>
                  </a:cubicBezTo>
                  <a:cubicBezTo>
                    <a:pt x="32724" y="47101"/>
                    <a:pt x="32824" y="46934"/>
                    <a:pt x="32957" y="46801"/>
                  </a:cubicBezTo>
                  <a:cubicBezTo>
                    <a:pt x="33224" y="46567"/>
                    <a:pt x="33357" y="46300"/>
                    <a:pt x="33524" y="46000"/>
                  </a:cubicBezTo>
                  <a:cubicBezTo>
                    <a:pt x="33724" y="45666"/>
                    <a:pt x="33924" y="45299"/>
                    <a:pt x="34191" y="44999"/>
                  </a:cubicBezTo>
                  <a:cubicBezTo>
                    <a:pt x="34425" y="44699"/>
                    <a:pt x="34625" y="44399"/>
                    <a:pt x="34725" y="44032"/>
                  </a:cubicBezTo>
                  <a:cubicBezTo>
                    <a:pt x="34925" y="43431"/>
                    <a:pt x="35092" y="42831"/>
                    <a:pt x="35292" y="42231"/>
                  </a:cubicBezTo>
                  <a:cubicBezTo>
                    <a:pt x="35325" y="42097"/>
                    <a:pt x="35359" y="41930"/>
                    <a:pt x="35459" y="41797"/>
                  </a:cubicBezTo>
                  <a:cubicBezTo>
                    <a:pt x="35826" y="41263"/>
                    <a:pt x="35959" y="40696"/>
                    <a:pt x="35993" y="40096"/>
                  </a:cubicBezTo>
                  <a:cubicBezTo>
                    <a:pt x="35993" y="40029"/>
                    <a:pt x="35993" y="39962"/>
                    <a:pt x="36026" y="39896"/>
                  </a:cubicBezTo>
                  <a:cubicBezTo>
                    <a:pt x="36193" y="39462"/>
                    <a:pt x="36193" y="39028"/>
                    <a:pt x="36193" y="38595"/>
                  </a:cubicBezTo>
                  <a:cubicBezTo>
                    <a:pt x="36159" y="37861"/>
                    <a:pt x="36093" y="37094"/>
                    <a:pt x="36126" y="36360"/>
                  </a:cubicBezTo>
                  <a:cubicBezTo>
                    <a:pt x="36193" y="35426"/>
                    <a:pt x="35959" y="34525"/>
                    <a:pt x="35959" y="33591"/>
                  </a:cubicBezTo>
                  <a:cubicBezTo>
                    <a:pt x="35959" y="33491"/>
                    <a:pt x="35926" y="33391"/>
                    <a:pt x="35893" y="33324"/>
                  </a:cubicBezTo>
                  <a:cubicBezTo>
                    <a:pt x="35859" y="33191"/>
                    <a:pt x="35826" y="33057"/>
                    <a:pt x="35826" y="32957"/>
                  </a:cubicBezTo>
                  <a:cubicBezTo>
                    <a:pt x="35826" y="32424"/>
                    <a:pt x="35659" y="31957"/>
                    <a:pt x="35426" y="31490"/>
                  </a:cubicBezTo>
                  <a:cubicBezTo>
                    <a:pt x="35159" y="30956"/>
                    <a:pt x="34892" y="30456"/>
                    <a:pt x="34658" y="29922"/>
                  </a:cubicBezTo>
                  <a:cubicBezTo>
                    <a:pt x="34225" y="28954"/>
                    <a:pt x="33491" y="28221"/>
                    <a:pt x="32724" y="27487"/>
                  </a:cubicBezTo>
                  <a:cubicBezTo>
                    <a:pt x="32423" y="27220"/>
                    <a:pt x="32157" y="26953"/>
                    <a:pt x="31890" y="26653"/>
                  </a:cubicBezTo>
                  <a:cubicBezTo>
                    <a:pt x="30989" y="25519"/>
                    <a:pt x="30088" y="24385"/>
                    <a:pt x="29188" y="23284"/>
                  </a:cubicBezTo>
                  <a:cubicBezTo>
                    <a:pt x="28621" y="22517"/>
                    <a:pt x="28087" y="21749"/>
                    <a:pt x="27687" y="20882"/>
                  </a:cubicBezTo>
                  <a:cubicBezTo>
                    <a:pt x="27587" y="20649"/>
                    <a:pt x="27453" y="20415"/>
                    <a:pt x="27320" y="20215"/>
                  </a:cubicBezTo>
                  <a:cubicBezTo>
                    <a:pt x="26853" y="19381"/>
                    <a:pt x="26452" y="18480"/>
                    <a:pt x="26152" y="17580"/>
                  </a:cubicBezTo>
                  <a:cubicBezTo>
                    <a:pt x="26052" y="17179"/>
                    <a:pt x="25919" y="16812"/>
                    <a:pt x="25885" y="16412"/>
                  </a:cubicBezTo>
                  <a:cubicBezTo>
                    <a:pt x="25885" y="15712"/>
                    <a:pt x="25685" y="15078"/>
                    <a:pt x="25518" y="14444"/>
                  </a:cubicBezTo>
                  <a:cubicBezTo>
                    <a:pt x="25485" y="14311"/>
                    <a:pt x="25418" y="14211"/>
                    <a:pt x="25318" y="14110"/>
                  </a:cubicBezTo>
                  <a:cubicBezTo>
                    <a:pt x="24951" y="13777"/>
                    <a:pt x="24518" y="13477"/>
                    <a:pt x="24017" y="13343"/>
                  </a:cubicBezTo>
                  <a:cubicBezTo>
                    <a:pt x="23751" y="13277"/>
                    <a:pt x="23484" y="13210"/>
                    <a:pt x="23217" y="13143"/>
                  </a:cubicBezTo>
                  <a:cubicBezTo>
                    <a:pt x="22650" y="13010"/>
                    <a:pt x="22083" y="12976"/>
                    <a:pt x="21482" y="12976"/>
                  </a:cubicBezTo>
                  <a:cubicBezTo>
                    <a:pt x="20482" y="12943"/>
                    <a:pt x="19481" y="12943"/>
                    <a:pt x="18480" y="12943"/>
                  </a:cubicBezTo>
                  <a:close/>
                  <a:moveTo>
                    <a:pt x="13977" y="9774"/>
                  </a:moveTo>
                  <a:cubicBezTo>
                    <a:pt x="13677" y="10074"/>
                    <a:pt x="13376" y="10341"/>
                    <a:pt x="13110" y="10641"/>
                  </a:cubicBezTo>
                  <a:cubicBezTo>
                    <a:pt x="12943" y="10808"/>
                    <a:pt x="12809" y="10975"/>
                    <a:pt x="12776" y="11208"/>
                  </a:cubicBezTo>
                  <a:cubicBezTo>
                    <a:pt x="12776" y="11542"/>
                    <a:pt x="12743" y="11909"/>
                    <a:pt x="12743" y="12276"/>
                  </a:cubicBezTo>
                  <a:cubicBezTo>
                    <a:pt x="12743" y="12376"/>
                    <a:pt x="12776" y="12476"/>
                    <a:pt x="12809" y="12609"/>
                  </a:cubicBezTo>
                  <a:cubicBezTo>
                    <a:pt x="12976" y="12576"/>
                    <a:pt x="13143" y="12576"/>
                    <a:pt x="13276" y="12543"/>
                  </a:cubicBezTo>
                  <a:cubicBezTo>
                    <a:pt x="13910" y="12309"/>
                    <a:pt x="14611" y="12242"/>
                    <a:pt x="15311" y="12242"/>
                  </a:cubicBezTo>
                  <a:cubicBezTo>
                    <a:pt x="17313" y="12276"/>
                    <a:pt x="19347" y="12276"/>
                    <a:pt x="21349" y="12242"/>
                  </a:cubicBezTo>
                  <a:cubicBezTo>
                    <a:pt x="22183" y="12242"/>
                    <a:pt x="22983" y="12276"/>
                    <a:pt x="23784" y="12576"/>
                  </a:cubicBezTo>
                  <a:cubicBezTo>
                    <a:pt x="23884" y="12609"/>
                    <a:pt x="24017" y="12576"/>
                    <a:pt x="24184" y="12576"/>
                  </a:cubicBezTo>
                  <a:cubicBezTo>
                    <a:pt x="24184" y="12409"/>
                    <a:pt x="24218" y="12276"/>
                    <a:pt x="24218" y="12142"/>
                  </a:cubicBezTo>
                  <a:cubicBezTo>
                    <a:pt x="24218" y="11842"/>
                    <a:pt x="24184" y="11575"/>
                    <a:pt x="24184" y="11275"/>
                  </a:cubicBezTo>
                  <a:cubicBezTo>
                    <a:pt x="24151" y="10841"/>
                    <a:pt x="23884" y="10575"/>
                    <a:pt x="23484" y="10441"/>
                  </a:cubicBezTo>
                  <a:cubicBezTo>
                    <a:pt x="23083" y="10308"/>
                    <a:pt x="22650" y="10174"/>
                    <a:pt x="22249" y="10108"/>
                  </a:cubicBezTo>
                  <a:cubicBezTo>
                    <a:pt x="21349" y="9941"/>
                    <a:pt x="20482" y="9874"/>
                    <a:pt x="19581" y="9741"/>
                  </a:cubicBezTo>
                  <a:cubicBezTo>
                    <a:pt x="18547" y="9641"/>
                    <a:pt x="17513" y="9674"/>
                    <a:pt x="16479" y="9741"/>
                  </a:cubicBezTo>
                  <a:cubicBezTo>
                    <a:pt x="16112" y="9741"/>
                    <a:pt x="15745" y="9741"/>
                    <a:pt x="15378" y="9707"/>
                  </a:cubicBezTo>
                  <a:cubicBezTo>
                    <a:pt x="14911" y="9641"/>
                    <a:pt x="14411" y="9707"/>
                    <a:pt x="13977" y="9774"/>
                  </a:cubicBezTo>
                  <a:close/>
                  <a:moveTo>
                    <a:pt x="23150" y="7606"/>
                  </a:moveTo>
                  <a:cubicBezTo>
                    <a:pt x="23083" y="7539"/>
                    <a:pt x="23017" y="7506"/>
                    <a:pt x="22950" y="7472"/>
                  </a:cubicBezTo>
                  <a:cubicBezTo>
                    <a:pt x="22716" y="7406"/>
                    <a:pt x="22516" y="7306"/>
                    <a:pt x="22283" y="7239"/>
                  </a:cubicBezTo>
                  <a:cubicBezTo>
                    <a:pt x="20882" y="6872"/>
                    <a:pt x="19481" y="6672"/>
                    <a:pt x="18013" y="6672"/>
                  </a:cubicBezTo>
                  <a:cubicBezTo>
                    <a:pt x="17780" y="6672"/>
                    <a:pt x="17513" y="6672"/>
                    <a:pt x="17279" y="6638"/>
                  </a:cubicBezTo>
                  <a:cubicBezTo>
                    <a:pt x="16512" y="6605"/>
                    <a:pt x="15745" y="6672"/>
                    <a:pt x="14978" y="6705"/>
                  </a:cubicBezTo>
                  <a:cubicBezTo>
                    <a:pt x="14411" y="6739"/>
                    <a:pt x="14177" y="7172"/>
                    <a:pt x="13843" y="7439"/>
                  </a:cubicBezTo>
                  <a:cubicBezTo>
                    <a:pt x="13810" y="7472"/>
                    <a:pt x="13777" y="7506"/>
                    <a:pt x="13777" y="7539"/>
                  </a:cubicBezTo>
                  <a:cubicBezTo>
                    <a:pt x="13810" y="7873"/>
                    <a:pt x="13743" y="8206"/>
                    <a:pt x="13843" y="8506"/>
                  </a:cubicBezTo>
                  <a:cubicBezTo>
                    <a:pt x="13910" y="8873"/>
                    <a:pt x="14010" y="9207"/>
                    <a:pt x="14010" y="9607"/>
                  </a:cubicBezTo>
                  <a:cubicBezTo>
                    <a:pt x="14244" y="9574"/>
                    <a:pt x="14444" y="9541"/>
                    <a:pt x="14644" y="9474"/>
                  </a:cubicBezTo>
                  <a:cubicBezTo>
                    <a:pt x="15211" y="9340"/>
                    <a:pt x="15778" y="9207"/>
                    <a:pt x="16345" y="9107"/>
                  </a:cubicBezTo>
                  <a:cubicBezTo>
                    <a:pt x="17546" y="8940"/>
                    <a:pt x="18747" y="8940"/>
                    <a:pt x="19914" y="9107"/>
                  </a:cubicBezTo>
                  <a:cubicBezTo>
                    <a:pt x="20848" y="9240"/>
                    <a:pt x="21816" y="9307"/>
                    <a:pt x="22716" y="9507"/>
                  </a:cubicBezTo>
                  <a:cubicBezTo>
                    <a:pt x="22783" y="9541"/>
                    <a:pt x="22850" y="9507"/>
                    <a:pt x="22883" y="9507"/>
                  </a:cubicBezTo>
                  <a:cubicBezTo>
                    <a:pt x="22950" y="9274"/>
                    <a:pt x="22950" y="9040"/>
                    <a:pt x="23050" y="8840"/>
                  </a:cubicBezTo>
                  <a:cubicBezTo>
                    <a:pt x="23217" y="8406"/>
                    <a:pt x="23183" y="8006"/>
                    <a:pt x="23150" y="7606"/>
                  </a:cubicBezTo>
                  <a:close/>
                  <a:moveTo>
                    <a:pt x="22383" y="6672"/>
                  </a:moveTo>
                  <a:cubicBezTo>
                    <a:pt x="22350" y="6438"/>
                    <a:pt x="22316" y="6272"/>
                    <a:pt x="22316" y="6071"/>
                  </a:cubicBezTo>
                  <a:cubicBezTo>
                    <a:pt x="22350" y="5704"/>
                    <a:pt x="22116" y="5504"/>
                    <a:pt x="21816" y="5404"/>
                  </a:cubicBezTo>
                  <a:cubicBezTo>
                    <a:pt x="21716" y="5338"/>
                    <a:pt x="21582" y="5304"/>
                    <a:pt x="21449" y="5271"/>
                  </a:cubicBezTo>
                  <a:cubicBezTo>
                    <a:pt x="20748" y="5071"/>
                    <a:pt x="20015" y="4937"/>
                    <a:pt x="19247" y="4937"/>
                  </a:cubicBezTo>
                  <a:cubicBezTo>
                    <a:pt x="18780" y="4937"/>
                    <a:pt x="18313" y="4937"/>
                    <a:pt x="17846" y="4871"/>
                  </a:cubicBezTo>
                  <a:cubicBezTo>
                    <a:pt x="17246" y="4804"/>
                    <a:pt x="16645" y="4704"/>
                    <a:pt x="16045" y="4837"/>
                  </a:cubicBezTo>
                  <a:cubicBezTo>
                    <a:pt x="15945" y="4837"/>
                    <a:pt x="15845" y="4871"/>
                    <a:pt x="15778" y="4737"/>
                  </a:cubicBezTo>
                  <a:cubicBezTo>
                    <a:pt x="15812" y="4604"/>
                    <a:pt x="15912" y="4637"/>
                    <a:pt x="16012" y="4604"/>
                  </a:cubicBezTo>
                  <a:cubicBezTo>
                    <a:pt x="16445" y="4537"/>
                    <a:pt x="16846" y="4470"/>
                    <a:pt x="17246" y="4404"/>
                  </a:cubicBezTo>
                  <a:cubicBezTo>
                    <a:pt x="17579" y="4337"/>
                    <a:pt x="17880" y="4270"/>
                    <a:pt x="18180" y="4270"/>
                  </a:cubicBezTo>
                  <a:cubicBezTo>
                    <a:pt x="18480" y="4270"/>
                    <a:pt x="18747" y="4270"/>
                    <a:pt x="19047" y="4237"/>
                  </a:cubicBezTo>
                  <a:cubicBezTo>
                    <a:pt x="20115" y="4237"/>
                    <a:pt x="21115" y="4404"/>
                    <a:pt x="22116" y="4770"/>
                  </a:cubicBezTo>
                  <a:cubicBezTo>
                    <a:pt x="22149" y="4770"/>
                    <a:pt x="22183" y="4770"/>
                    <a:pt x="22249" y="4770"/>
                  </a:cubicBezTo>
                  <a:cubicBezTo>
                    <a:pt x="22316" y="4570"/>
                    <a:pt x="22316" y="4370"/>
                    <a:pt x="22183" y="4237"/>
                  </a:cubicBezTo>
                  <a:cubicBezTo>
                    <a:pt x="21749" y="3770"/>
                    <a:pt x="21282" y="3303"/>
                    <a:pt x="20682" y="3003"/>
                  </a:cubicBezTo>
                  <a:cubicBezTo>
                    <a:pt x="20648" y="2969"/>
                    <a:pt x="20582" y="2969"/>
                    <a:pt x="20548" y="2969"/>
                  </a:cubicBezTo>
                  <a:cubicBezTo>
                    <a:pt x="20181" y="2869"/>
                    <a:pt x="19814" y="2802"/>
                    <a:pt x="19481" y="2702"/>
                  </a:cubicBezTo>
                  <a:cubicBezTo>
                    <a:pt x="19214" y="2602"/>
                    <a:pt x="18947" y="2569"/>
                    <a:pt x="18680" y="2602"/>
                  </a:cubicBezTo>
                  <a:cubicBezTo>
                    <a:pt x="18213" y="2602"/>
                    <a:pt x="17746" y="2569"/>
                    <a:pt x="17313" y="2736"/>
                  </a:cubicBezTo>
                  <a:cubicBezTo>
                    <a:pt x="17246" y="2769"/>
                    <a:pt x="17146" y="2736"/>
                    <a:pt x="17046" y="2769"/>
                  </a:cubicBezTo>
                  <a:cubicBezTo>
                    <a:pt x="16545" y="2902"/>
                    <a:pt x="16012" y="3003"/>
                    <a:pt x="15645" y="3436"/>
                  </a:cubicBezTo>
                  <a:cubicBezTo>
                    <a:pt x="15478" y="3603"/>
                    <a:pt x="15278" y="3770"/>
                    <a:pt x="15078" y="3937"/>
                  </a:cubicBezTo>
                  <a:cubicBezTo>
                    <a:pt x="14744" y="4137"/>
                    <a:pt x="14644" y="4437"/>
                    <a:pt x="14644" y="4804"/>
                  </a:cubicBezTo>
                  <a:cubicBezTo>
                    <a:pt x="14644" y="5271"/>
                    <a:pt x="14644" y="5704"/>
                    <a:pt x="14644" y="6138"/>
                  </a:cubicBezTo>
                  <a:cubicBezTo>
                    <a:pt x="14644" y="6238"/>
                    <a:pt x="14577" y="6338"/>
                    <a:pt x="14711" y="6438"/>
                  </a:cubicBezTo>
                  <a:cubicBezTo>
                    <a:pt x="14777" y="6405"/>
                    <a:pt x="14878" y="6405"/>
                    <a:pt x="14978" y="6372"/>
                  </a:cubicBezTo>
                  <a:cubicBezTo>
                    <a:pt x="15478" y="6205"/>
                    <a:pt x="15978" y="6171"/>
                    <a:pt x="16512" y="6138"/>
                  </a:cubicBezTo>
                  <a:cubicBezTo>
                    <a:pt x="17012" y="6138"/>
                    <a:pt x="17513" y="6138"/>
                    <a:pt x="18013" y="6105"/>
                  </a:cubicBezTo>
                  <a:cubicBezTo>
                    <a:pt x="18947" y="6071"/>
                    <a:pt x="19848" y="6171"/>
                    <a:pt x="20782" y="6338"/>
                  </a:cubicBezTo>
                  <a:cubicBezTo>
                    <a:pt x="21282" y="6405"/>
                    <a:pt x="21816" y="6538"/>
                    <a:pt x="22383" y="6672"/>
                  </a:cubicBezTo>
                  <a:close/>
                  <a:moveTo>
                    <a:pt x="16145" y="2402"/>
                  </a:moveTo>
                  <a:cubicBezTo>
                    <a:pt x="16645" y="2269"/>
                    <a:pt x="17112" y="2135"/>
                    <a:pt x="17579" y="2035"/>
                  </a:cubicBezTo>
                  <a:cubicBezTo>
                    <a:pt x="17680" y="2002"/>
                    <a:pt x="17813" y="2002"/>
                    <a:pt x="17946" y="2002"/>
                  </a:cubicBezTo>
                  <a:cubicBezTo>
                    <a:pt x="18313" y="1968"/>
                    <a:pt x="18680" y="1968"/>
                    <a:pt x="19047" y="2002"/>
                  </a:cubicBezTo>
                  <a:cubicBezTo>
                    <a:pt x="19147" y="2002"/>
                    <a:pt x="19247" y="2002"/>
                    <a:pt x="19347" y="2035"/>
                  </a:cubicBezTo>
                  <a:cubicBezTo>
                    <a:pt x="19814" y="2135"/>
                    <a:pt x="20248" y="2269"/>
                    <a:pt x="20682" y="2369"/>
                  </a:cubicBezTo>
                  <a:cubicBezTo>
                    <a:pt x="20715" y="2369"/>
                    <a:pt x="20782" y="2369"/>
                    <a:pt x="20848" y="2369"/>
                  </a:cubicBezTo>
                  <a:cubicBezTo>
                    <a:pt x="20782" y="1868"/>
                    <a:pt x="20548" y="1501"/>
                    <a:pt x="20215" y="1168"/>
                  </a:cubicBezTo>
                  <a:cubicBezTo>
                    <a:pt x="20015" y="968"/>
                    <a:pt x="19781" y="901"/>
                    <a:pt x="19514" y="868"/>
                  </a:cubicBezTo>
                  <a:cubicBezTo>
                    <a:pt x="19214" y="834"/>
                    <a:pt x="18880" y="734"/>
                    <a:pt x="18547" y="734"/>
                  </a:cubicBezTo>
                  <a:cubicBezTo>
                    <a:pt x="18247" y="734"/>
                    <a:pt x="17913" y="801"/>
                    <a:pt x="17579" y="868"/>
                  </a:cubicBezTo>
                  <a:cubicBezTo>
                    <a:pt x="17479" y="868"/>
                    <a:pt x="17379" y="868"/>
                    <a:pt x="17279" y="901"/>
                  </a:cubicBezTo>
                  <a:cubicBezTo>
                    <a:pt x="17146" y="901"/>
                    <a:pt x="17046" y="934"/>
                    <a:pt x="16979" y="1001"/>
                  </a:cubicBezTo>
                  <a:cubicBezTo>
                    <a:pt x="16512" y="1335"/>
                    <a:pt x="16178" y="1768"/>
                    <a:pt x="16145" y="2402"/>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230" name="Google Shape;2230;p58"/>
            <p:cNvSpPr/>
            <p:nvPr/>
          </p:nvSpPr>
          <p:spPr>
            <a:xfrm>
              <a:off x="4224263" y="3378225"/>
              <a:ext cx="120100" cy="67575"/>
            </a:xfrm>
            <a:custGeom>
              <a:avLst/>
              <a:gdLst/>
              <a:ahLst/>
              <a:cxnLst/>
              <a:rect l="l" t="t" r="r" b="b"/>
              <a:pathLst>
                <a:path w="4804" h="2703" extrusionOk="0">
                  <a:moveTo>
                    <a:pt x="4270" y="34"/>
                  </a:moveTo>
                  <a:cubicBezTo>
                    <a:pt x="2903" y="268"/>
                    <a:pt x="1702" y="1335"/>
                    <a:pt x="434" y="1936"/>
                  </a:cubicBezTo>
                  <a:cubicBezTo>
                    <a:pt x="0" y="2136"/>
                    <a:pt x="334" y="2703"/>
                    <a:pt x="734" y="2636"/>
                  </a:cubicBezTo>
                  <a:cubicBezTo>
                    <a:pt x="2102" y="2403"/>
                    <a:pt x="3503" y="1369"/>
                    <a:pt x="4570" y="535"/>
                  </a:cubicBezTo>
                  <a:cubicBezTo>
                    <a:pt x="4804" y="335"/>
                    <a:pt x="4537" y="1"/>
                    <a:pt x="4270" y="34"/>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231" name="Google Shape;2231;p58"/>
            <p:cNvSpPr/>
            <p:nvPr/>
          </p:nvSpPr>
          <p:spPr>
            <a:xfrm>
              <a:off x="4462763" y="3570875"/>
              <a:ext cx="56725" cy="100925"/>
            </a:xfrm>
            <a:custGeom>
              <a:avLst/>
              <a:gdLst/>
              <a:ahLst/>
              <a:cxnLst/>
              <a:rect l="l" t="t" r="r" b="b"/>
              <a:pathLst>
                <a:path w="2269" h="4037" extrusionOk="0">
                  <a:moveTo>
                    <a:pt x="1668" y="167"/>
                  </a:moveTo>
                  <a:cubicBezTo>
                    <a:pt x="1201" y="601"/>
                    <a:pt x="901" y="1135"/>
                    <a:pt x="634" y="1735"/>
                  </a:cubicBezTo>
                  <a:cubicBezTo>
                    <a:pt x="401" y="2336"/>
                    <a:pt x="1" y="3069"/>
                    <a:pt x="67" y="3737"/>
                  </a:cubicBezTo>
                  <a:cubicBezTo>
                    <a:pt x="67" y="3903"/>
                    <a:pt x="234" y="4037"/>
                    <a:pt x="401" y="3937"/>
                  </a:cubicBezTo>
                  <a:cubicBezTo>
                    <a:pt x="901" y="3636"/>
                    <a:pt x="1101" y="3036"/>
                    <a:pt x="1335" y="2502"/>
                  </a:cubicBezTo>
                  <a:cubicBezTo>
                    <a:pt x="1635" y="1835"/>
                    <a:pt x="1969" y="1168"/>
                    <a:pt x="2169" y="468"/>
                  </a:cubicBezTo>
                  <a:cubicBezTo>
                    <a:pt x="2269" y="167"/>
                    <a:pt x="1869" y="1"/>
                    <a:pt x="1668" y="167"/>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232" name="Google Shape;2232;p58"/>
            <p:cNvSpPr/>
            <p:nvPr/>
          </p:nvSpPr>
          <p:spPr>
            <a:xfrm>
              <a:off x="4822188" y="3645100"/>
              <a:ext cx="34225" cy="130100"/>
            </a:xfrm>
            <a:custGeom>
              <a:avLst/>
              <a:gdLst/>
              <a:ahLst/>
              <a:cxnLst/>
              <a:rect l="l" t="t" r="r" b="b"/>
              <a:pathLst>
                <a:path w="1369" h="5204" extrusionOk="0">
                  <a:moveTo>
                    <a:pt x="668" y="267"/>
                  </a:moveTo>
                  <a:cubicBezTo>
                    <a:pt x="501" y="0"/>
                    <a:pt x="134" y="134"/>
                    <a:pt x="101" y="434"/>
                  </a:cubicBezTo>
                  <a:cubicBezTo>
                    <a:pt x="34" y="1601"/>
                    <a:pt x="1" y="2902"/>
                    <a:pt x="67" y="4103"/>
                  </a:cubicBezTo>
                  <a:cubicBezTo>
                    <a:pt x="34" y="4237"/>
                    <a:pt x="34" y="4370"/>
                    <a:pt x="101" y="4470"/>
                  </a:cubicBezTo>
                  <a:cubicBezTo>
                    <a:pt x="134" y="4937"/>
                    <a:pt x="968" y="5204"/>
                    <a:pt x="1068" y="4470"/>
                  </a:cubicBezTo>
                  <a:cubicBezTo>
                    <a:pt x="1201" y="3103"/>
                    <a:pt x="1368" y="1501"/>
                    <a:pt x="668" y="267"/>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233" name="Google Shape;2233;p58"/>
            <p:cNvSpPr/>
            <p:nvPr/>
          </p:nvSpPr>
          <p:spPr>
            <a:xfrm>
              <a:off x="5100713" y="3570875"/>
              <a:ext cx="97600" cy="79250"/>
            </a:xfrm>
            <a:custGeom>
              <a:avLst/>
              <a:gdLst/>
              <a:ahLst/>
              <a:cxnLst/>
              <a:rect l="l" t="t" r="r" b="b"/>
              <a:pathLst>
                <a:path w="3904" h="3170" extrusionOk="0">
                  <a:moveTo>
                    <a:pt x="2536" y="1135"/>
                  </a:moveTo>
                  <a:cubicBezTo>
                    <a:pt x="1902" y="701"/>
                    <a:pt x="1202" y="301"/>
                    <a:pt x="468" y="101"/>
                  </a:cubicBezTo>
                  <a:cubicBezTo>
                    <a:pt x="134" y="1"/>
                    <a:pt x="1" y="367"/>
                    <a:pt x="168" y="601"/>
                  </a:cubicBezTo>
                  <a:cubicBezTo>
                    <a:pt x="501" y="1068"/>
                    <a:pt x="1002" y="1368"/>
                    <a:pt x="1469" y="1702"/>
                  </a:cubicBezTo>
                  <a:cubicBezTo>
                    <a:pt x="1769" y="1902"/>
                    <a:pt x="2102" y="2102"/>
                    <a:pt x="2403" y="2302"/>
                  </a:cubicBezTo>
                  <a:cubicBezTo>
                    <a:pt x="2469" y="2369"/>
                    <a:pt x="2569" y="2436"/>
                    <a:pt x="2669" y="2502"/>
                  </a:cubicBezTo>
                  <a:cubicBezTo>
                    <a:pt x="2903" y="2702"/>
                    <a:pt x="2736" y="2669"/>
                    <a:pt x="2769" y="2369"/>
                  </a:cubicBezTo>
                  <a:cubicBezTo>
                    <a:pt x="2669" y="2969"/>
                    <a:pt x="3437" y="3169"/>
                    <a:pt x="3670" y="2636"/>
                  </a:cubicBezTo>
                  <a:cubicBezTo>
                    <a:pt x="3904" y="2002"/>
                    <a:pt x="2936" y="1402"/>
                    <a:pt x="2536" y="1135"/>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234" name="Google Shape;2234;p58"/>
            <p:cNvSpPr/>
            <p:nvPr/>
          </p:nvSpPr>
          <p:spPr>
            <a:xfrm>
              <a:off x="5310863" y="3248150"/>
              <a:ext cx="100100" cy="34200"/>
            </a:xfrm>
            <a:custGeom>
              <a:avLst/>
              <a:gdLst/>
              <a:ahLst/>
              <a:cxnLst/>
              <a:rect l="l" t="t" r="r" b="b"/>
              <a:pathLst>
                <a:path w="4004" h="1368" extrusionOk="0">
                  <a:moveTo>
                    <a:pt x="3703" y="667"/>
                  </a:moveTo>
                  <a:cubicBezTo>
                    <a:pt x="3136" y="534"/>
                    <a:pt x="2536" y="467"/>
                    <a:pt x="1936" y="300"/>
                  </a:cubicBezTo>
                  <a:cubicBezTo>
                    <a:pt x="1402" y="200"/>
                    <a:pt x="868" y="0"/>
                    <a:pt x="301" y="0"/>
                  </a:cubicBezTo>
                  <a:cubicBezTo>
                    <a:pt x="34" y="0"/>
                    <a:pt x="1" y="300"/>
                    <a:pt x="168" y="434"/>
                  </a:cubicBezTo>
                  <a:cubicBezTo>
                    <a:pt x="1068" y="1068"/>
                    <a:pt x="2636" y="1368"/>
                    <a:pt x="3703" y="1201"/>
                  </a:cubicBezTo>
                  <a:cubicBezTo>
                    <a:pt x="4004" y="1134"/>
                    <a:pt x="3970" y="734"/>
                    <a:pt x="3703" y="667"/>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235" name="Google Shape;2235;p58"/>
            <p:cNvSpPr/>
            <p:nvPr/>
          </p:nvSpPr>
          <p:spPr>
            <a:xfrm>
              <a:off x="5221638" y="2808675"/>
              <a:ext cx="81750" cy="67550"/>
            </a:xfrm>
            <a:custGeom>
              <a:avLst/>
              <a:gdLst/>
              <a:ahLst/>
              <a:cxnLst/>
              <a:rect l="l" t="t" r="r" b="b"/>
              <a:pathLst>
                <a:path w="3270" h="2702" extrusionOk="0">
                  <a:moveTo>
                    <a:pt x="3003" y="300"/>
                  </a:moveTo>
                  <a:cubicBezTo>
                    <a:pt x="2703" y="0"/>
                    <a:pt x="2202" y="133"/>
                    <a:pt x="2102" y="534"/>
                  </a:cubicBezTo>
                  <a:cubicBezTo>
                    <a:pt x="2102" y="600"/>
                    <a:pt x="1769" y="801"/>
                    <a:pt x="1702" y="867"/>
                  </a:cubicBezTo>
                  <a:cubicBezTo>
                    <a:pt x="1502" y="1067"/>
                    <a:pt x="1268" y="1201"/>
                    <a:pt x="1035" y="1368"/>
                  </a:cubicBezTo>
                  <a:cubicBezTo>
                    <a:pt x="668" y="1601"/>
                    <a:pt x="201" y="1768"/>
                    <a:pt x="34" y="2168"/>
                  </a:cubicBezTo>
                  <a:cubicBezTo>
                    <a:pt x="1" y="2302"/>
                    <a:pt x="67" y="2468"/>
                    <a:pt x="167" y="2502"/>
                  </a:cubicBezTo>
                  <a:cubicBezTo>
                    <a:pt x="634" y="2702"/>
                    <a:pt x="1101" y="2402"/>
                    <a:pt x="1502" y="2135"/>
                  </a:cubicBezTo>
                  <a:cubicBezTo>
                    <a:pt x="1769" y="2001"/>
                    <a:pt x="2002" y="1801"/>
                    <a:pt x="2236" y="1635"/>
                  </a:cubicBezTo>
                  <a:cubicBezTo>
                    <a:pt x="2369" y="1501"/>
                    <a:pt x="2636" y="1201"/>
                    <a:pt x="2769" y="1168"/>
                  </a:cubicBezTo>
                  <a:cubicBezTo>
                    <a:pt x="3136" y="1067"/>
                    <a:pt x="3270" y="567"/>
                    <a:pt x="3003" y="30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236" name="Google Shape;2236;p58"/>
            <p:cNvSpPr/>
            <p:nvPr/>
          </p:nvSpPr>
          <p:spPr>
            <a:xfrm>
              <a:off x="4293488" y="2810325"/>
              <a:ext cx="60050" cy="53400"/>
            </a:xfrm>
            <a:custGeom>
              <a:avLst/>
              <a:gdLst/>
              <a:ahLst/>
              <a:cxnLst/>
              <a:rect l="l" t="t" r="r" b="b"/>
              <a:pathLst>
                <a:path w="2402" h="2136" extrusionOk="0">
                  <a:moveTo>
                    <a:pt x="1434" y="635"/>
                  </a:moveTo>
                  <a:cubicBezTo>
                    <a:pt x="1134" y="401"/>
                    <a:pt x="634" y="1"/>
                    <a:pt x="267" y="334"/>
                  </a:cubicBezTo>
                  <a:cubicBezTo>
                    <a:pt x="0" y="568"/>
                    <a:pt x="234" y="935"/>
                    <a:pt x="534" y="968"/>
                  </a:cubicBezTo>
                  <a:cubicBezTo>
                    <a:pt x="534" y="968"/>
                    <a:pt x="534" y="968"/>
                    <a:pt x="567" y="968"/>
                  </a:cubicBezTo>
                  <a:cubicBezTo>
                    <a:pt x="634" y="1035"/>
                    <a:pt x="667" y="1068"/>
                    <a:pt x="734" y="1135"/>
                  </a:cubicBezTo>
                  <a:cubicBezTo>
                    <a:pt x="867" y="1235"/>
                    <a:pt x="1001" y="1335"/>
                    <a:pt x="1134" y="1468"/>
                  </a:cubicBezTo>
                  <a:cubicBezTo>
                    <a:pt x="1401" y="1702"/>
                    <a:pt x="1701" y="2036"/>
                    <a:pt x="2035" y="2102"/>
                  </a:cubicBezTo>
                  <a:cubicBezTo>
                    <a:pt x="2268" y="2136"/>
                    <a:pt x="2402" y="1969"/>
                    <a:pt x="2368" y="1769"/>
                  </a:cubicBezTo>
                  <a:cubicBezTo>
                    <a:pt x="2302" y="1302"/>
                    <a:pt x="1768" y="901"/>
                    <a:pt x="1434" y="635"/>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237" name="Google Shape;2237;p58"/>
            <p:cNvSpPr/>
            <p:nvPr/>
          </p:nvSpPr>
          <p:spPr>
            <a:xfrm>
              <a:off x="4176738" y="3026325"/>
              <a:ext cx="88400" cy="35875"/>
            </a:xfrm>
            <a:custGeom>
              <a:avLst/>
              <a:gdLst/>
              <a:ahLst/>
              <a:cxnLst/>
              <a:rect l="l" t="t" r="r" b="b"/>
              <a:pathLst>
                <a:path w="3536" h="1435" extrusionOk="0">
                  <a:moveTo>
                    <a:pt x="3436" y="434"/>
                  </a:moveTo>
                  <a:cubicBezTo>
                    <a:pt x="3102" y="200"/>
                    <a:pt x="2602" y="234"/>
                    <a:pt x="2235" y="200"/>
                  </a:cubicBezTo>
                  <a:cubicBezTo>
                    <a:pt x="2002" y="200"/>
                    <a:pt x="1735" y="200"/>
                    <a:pt x="1501" y="200"/>
                  </a:cubicBezTo>
                  <a:cubicBezTo>
                    <a:pt x="1368" y="200"/>
                    <a:pt x="1268" y="200"/>
                    <a:pt x="1134" y="200"/>
                  </a:cubicBezTo>
                  <a:cubicBezTo>
                    <a:pt x="1134" y="200"/>
                    <a:pt x="1101" y="200"/>
                    <a:pt x="1068" y="200"/>
                  </a:cubicBezTo>
                  <a:cubicBezTo>
                    <a:pt x="901" y="0"/>
                    <a:pt x="534" y="0"/>
                    <a:pt x="400" y="334"/>
                  </a:cubicBezTo>
                  <a:cubicBezTo>
                    <a:pt x="0" y="1435"/>
                    <a:pt x="2969" y="1168"/>
                    <a:pt x="3436" y="801"/>
                  </a:cubicBezTo>
                  <a:cubicBezTo>
                    <a:pt x="3503" y="701"/>
                    <a:pt x="3536" y="534"/>
                    <a:pt x="3436" y="434"/>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238" name="Google Shape;2238;p58"/>
            <p:cNvSpPr/>
            <p:nvPr/>
          </p:nvSpPr>
          <p:spPr>
            <a:xfrm>
              <a:off x="4554738" y="2628050"/>
              <a:ext cx="463450" cy="626175"/>
            </a:xfrm>
            <a:custGeom>
              <a:avLst/>
              <a:gdLst/>
              <a:ahLst/>
              <a:cxnLst/>
              <a:rect l="l" t="t" r="r" b="b"/>
              <a:pathLst>
                <a:path w="18538" h="25047" extrusionOk="0">
                  <a:moveTo>
                    <a:pt x="6295" y="16701"/>
                  </a:moveTo>
                  <a:cubicBezTo>
                    <a:pt x="6588" y="16701"/>
                    <a:pt x="6946" y="16986"/>
                    <a:pt x="7363" y="17566"/>
                  </a:cubicBezTo>
                  <a:cubicBezTo>
                    <a:pt x="7363" y="17833"/>
                    <a:pt x="7363" y="18133"/>
                    <a:pt x="7329" y="18400"/>
                  </a:cubicBezTo>
                  <a:cubicBezTo>
                    <a:pt x="7229" y="19367"/>
                    <a:pt x="6963" y="20168"/>
                    <a:pt x="6295" y="20935"/>
                  </a:cubicBezTo>
                  <a:cubicBezTo>
                    <a:pt x="6195" y="21035"/>
                    <a:pt x="6095" y="21168"/>
                    <a:pt x="5962" y="21302"/>
                  </a:cubicBezTo>
                  <a:cubicBezTo>
                    <a:pt x="5361" y="20001"/>
                    <a:pt x="5161" y="18500"/>
                    <a:pt x="5695" y="17299"/>
                  </a:cubicBezTo>
                  <a:cubicBezTo>
                    <a:pt x="5847" y="16903"/>
                    <a:pt x="6048" y="16701"/>
                    <a:pt x="6295" y="16701"/>
                  </a:cubicBezTo>
                  <a:close/>
                  <a:moveTo>
                    <a:pt x="11724" y="17674"/>
                  </a:moveTo>
                  <a:cubicBezTo>
                    <a:pt x="11929" y="17674"/>
                    <a:pt x="12090" y="17851"/>
                    <a:pt x="12200" y="18200"/>
                  </a:cubicBezTo>
                  <a:cubicBezTo>
                    <a:pt x="12500" y="18733"/>
                    <a:pt x="12567" y="19267"/>
                    <a:pt x="12600" y="19834"/>
                  </a:cubicBezTo>
                  <a:cubicBezTo>
                    <a:pt x="12600" y="20568"/>
                    <a:pt x="12300" y="21335"/>
                    <a:pt x="11899" y="22036"/>
                  </a:cubicBezTo>
                  <a:cubicBezTo>
                    <a:pt x="11432" y="21335"/>
                    <a:pt x="11166" y="20468"/>
                    <a:pt x="11099" y="19767"/>
                  </a:cubicBezTo>
                  <a:cubicBezTo>
                    <a:pt x="10999" y="19167"/>
                    <a:pt x="11032" y="18600"/>
                    <a:pt x="11132" y="18033"/>
                  </a:cubicBezTo>
                  <a:cubicBezTo>
                    <a:pt x="11357" y="17793"/>
                    <a:pt x="11556" y="17674"/>
                    <a:pt x="11724" y="17674"/>
                  </a:cubicBezTo>
                  <a:close/>
                  <a:moveTo>
                    <a:pt x="12480" y="0"/>
                  </a:moveTo>
                  <a:cubicBezTo>
                    <a:pt x="12270" y="0"/>
                    <a:pt x="12067" y="117"/>
                    <a:pt x="11999" y="387"/>
                  </a:cubicBezTo>
                  <a:cubicBezTo>
                    <a:pt x="11699" y="1688"/>
                    <a:pt x="11866" y="2889"/>
                    <a:pt x="12100" y="4190"/>
                  </a:cubicBezTo>
                  <a:cubicBezTo>
                    <a:pt x="12333" y="5757"/>
                    <a:pt x="12400" y="7325"/>
                    <a:pt x="12633" y="8893"/>
                  </a:cubicBezTo>
                  <a:cubicBezTo>
                    <a:pt x="13000" y="11561"/>
                    <a:pt x="13867" y="13963"/>
                    <a:pt x="15569" y="16065"/>
                  </a:cubicBezTo>
                  <a:cubicBezTo>
                    <a:pt x="16703" y="17432"/>
                    <a:pt x="17570" y="18400"/>
                    <a:pt x="17103" y="20301"/>
                  </a:cubicBezTo>
                  <a:cubicBezTo>
                    <a:pt x="16770" y="21735"/>
                    <a:pt x="15735" y="23236"/>
                    <a:pt x="14201" y="23337"/>
                  </a:cubicBezTo>
                  <a:cubicBezTo>
                    <a:pt x="14123" y="23345"/>
                    <a:pt x="14047" y="23349"/>
                    <a:pt x="13972" y="23349"/>
                  </a:cubicBezTo>
                  <a:cubicBezTo>
                    <a:pt x="13464" y="23349"/>
                    <a:pt x="13011" y="23160"/>
                    <a:pt x="12633" y="22870"/>
                  </a:cubicBezTo>
                  <a:cubicBezTo>
                    <a:pt x="13367" y="21635"/>
                    <a:pt x="13834" y="20234"/>
                    <a:pt x="13567" y="18833"/>
                  </a:cubicBezTo>
                  <a:cubicBezTo>
                    <a:pt x="13334" y="17733"/>
                    <a:pt x="12600" y="16465"/>
                    <a:pt x="11399" y="16465"/>
                  </a:cubicBezTo>
                  <a:cubicBezTo>
                    <a:pt x="11391" y="16465"/>
                    <a:pt x="11383" y="16465"/>
                    <a:pt x="11375" y="16465"/>
                  </a:cubicBezTo>
                  <a:cubicBezTo>
                    <a:pt x="8740" y="16465"/>
                    <a:pt x="10301" y="21839"/>
                    <a:pt x="11166" y="22836"/>
                  </a:cubicBezTo>
                  <a:cubicBezTo>
                    <a:pt x="11199" y="22870"/>
                    <a:pt x="11266" y="22903"/>
                    <a:pt x="11299" y="22970"/>
                  </a:cubicBezTo>
                  <a:cubicBezTo>
                    <a:pt x="10758" y="23664"/>
                    <a:pt x="10140" y="23980"/>
                    <a:pt x="9462" y="23980"/>
                  </a:cubicBezTo>
                  <a:cubicBezTo>
                    <a:pt x="8969" y="23980"/>
                    <a:pt x="8445" y="23813"/>
                    <a:pt x="7897" y="23503"/>
                  </a:cubicBezTo>
                  <a:cubicBezTo>
                    <a:pt x="7363" y="23203"/>
                    <a:pt x="6896" y="22769"/>
                    <a:pt x="6496" y="22236"/>
                  </a:cubicBezTo>
                  <a:cubicBezTo>
                    <a:pt x="7163" y="21669"/>
                    <a:pt x="7696" y="20968"/>
                    <a:pt x="7963" y="20268"/>
                  </a:cubicBezTo>
                  <a:cubicBezTo>
                    <a:pt x="8364" y="19200"/>
                    <a:pt x="8897" y="17032"/>
                    <a:pt x="8030" y="16031"/>
                  </a:cubicBezTo>
                  <a:cubicBezTo>
                    <a:pt x="7653" y="15575"/>
                    <a:pt x="7216" y="15379"/>
                    <a:pt x="6769" y="15379"/>
                  </a:cubicBezTo>
                  <a:cubicBezTo>
                    <a:pt x="6267" y="15379"/>
                    <a:pt x="5753" y="15626"/>
                    <a:pt x="5295" y="16031"/>
                  </a:cubicBezTo>
                  <a:cubicBezTo>
                    <a:pt x="3927" y="17199"/>
                    <a:pt x="4261" y="19601"/>
                    <a:pt x="4761" y="21102"/>
                  </a:cubicBezTo>
                  <a:cubicBezTo>
                    <a:pt x="4828" y="21368"/>
                    <a:pt x="4961" y="21669"/>
                    <a:pt x="5095" y="21936"/>
                  </a:cubicBezTo>
                  <a:cubicBezTo>
                    <a:pt x="4546" y="22269"/>
                    <a:pt x="3916" y="22510"/>
                    <a:pt x="3321" y="22510"/>
                  </a:cubicBezTo>
                  <a:cubicBezTo>
                    <a:pt x="2904" y="22510"/>
                    <a:pt x="2503" y="22391"/>
                    <a:pt x="2159" y="22102"/>
                  </a:cubicBezTo>
                  <a:cubicBezTo>
                    <a:pt x="1459" y="21535"/>
                    <a:pt x="1325" y="20401"/>
                    <a:pt x="1258" y="19567"/>
                  </a:cubicBezTo>
                  <a:cubicBezTo>
                    <a:pt x="1125" y="17766"/>
                    <a:pt x="1425" y="15931"/>
                    <a:pt x="1892" y="14197"/>
                  </a:cubicBezTo>
                  <a:cubicBezTo>
                    <a:pt x="2293" y="12629"/>
                    <a:pt x="3293" y="11295"/>
                    <a:pt x="3994" y="9860"/>
                  </a:cubicBezTo>
                  <a:cubicBezTo>
                    <a:pt x="5161" y="7492"/>
                    <a:pt x="5995" y="4156"/>
                    <a:pt x="5461" y="1554"/>
                  </a:cubicBezTo>
                  <a:cubicBezTo>
                    <a:pt x="5409" y="1292"/>
                    <a:pt x="5223" y="1179"/>
                    <a:pt x="5024" y="1179"/>
                  </a:cubicBezTo>
                  <a:cubicBezTo>
                    <a:pt x="4717" y="1179"/>
                    <a:pt x="4380" y="1449"/>
                    <a:pt x="4461" y="1855"/>
                  </a:cubicBezTo>
                  <a:cubicBezTo>
                    <a:pt x="4961" y="4356"/>
                    <a:pt x="3960" y="7559"/>
                    <a:pt x="2860" y="9794"/>
                  </a:cubicBezTo>
                  <a:cubicBezTo>
                    <a:pt x="1725" y="12095"/>
                    <a:pt x="725" y="13830"/>
                    <a:pt x="358" y="16432"/>
                  </a:cubicBezTo>
                  <a:cubicBezTo>
                    <a:pt x="1" y="18990"/>
                    <a:pt x="121" y="23619"/>
                    <a:pt x="3252" y="23619"/>
                  </a:cubicBezTo>
                  <a:cubicBezTo>
                    <a:pt x="3632" y="23619"/>
                    <a:pt x="4055" y="23551"/>
                    <a:pt x="4527" y="23403"/>
                  </a:cubicBezTo>
                  <a:cubicBezTo>
                    <a:pt x="4894" y="23270"/>
                    <a:pt x="5295" y="23070"/>
                    <a:pt x="5695" y="22836"/>
                  </a:cubicBezTo>
                  <a:cubicBezTo>
                    <a:pt x="6650" y="24096"/>
                    <a:pt x="8100" y="25046"/>
                    <a:pt x="9510" y="25046"/>
                  </a:cubicBezTo>
                  <a:cubicBezTo>
                    <a:pt x="10415" y="25046"/>
                    <a:pt x="11303" y="24655"/>
                    <a:pt x="12033" y="23703"/>
                  </a:cubicBezTo>
                  <a:cubicBezTo>
                    <a:pt x="12033" y="23703"/>
                    <a:pt x="12066" y="23670"/>
                    <a:pt x="12066" y="23670"/>
                  </a:cubicBezTo>
                  <a:cubicBezTo>
                    <a:pt x="12715" y="24116"/>
                    <a:pt x="13392" y="24322"/>
                    <a:pt x="14052" y="24322"/>
                  </a:cubicBezTo>
                  <a:cubicBezTo>
                    <a:pt x="15564" y="24322"/>
                    <a:pt x="16991" y="23243"/>
                    <a:pt x="17804" y="21502"/>
                  </a:cubicBezTo>
                  <a:cubicBezTo>
                    <a:pt x="18237" y="20601"/>
                    <a:pt x="18537" y="19267"/>
                    <a:pt x="18271" y="18266"/>
                  </a:cubicBezTo>
                  <a:cubicBezTo>
                    <a:pt x="17837" y="16665"/>
                    <a:pt x="16469" y="15598"/>
                    <a:pt x="15535" y="14297"/>
                  </a:cubicBezTo>
                  <a:cubicBezTo>
                    <a:pt x="14201" y="12329"/>
                    <a:pt x="13801" y="9860"/>
                    <a:pt x="13501" y="7559"/>
                  </a:cubicBezTo>
                  <a:cubicBezTo>
                    <a:pt x="13267" y="5457"/>
                    <a:pt x="12533" y="2722"/>
                    <a:pt x="13034" y="654"/>
                  </a:cubicBezTo>
                  <a:cubicBezTo>
                    <a:pt x="13113" y="256"/>
                    <a:pt x="12789" y="0"/>
                    <a:pt x="12480"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grpSp>
      <p:grpSp>
        <p:nvGrpSpPr>
          <p:cNvPr id="2239" name="Google Shape;2239;p58"/>
          <p:cNvGrpSpPr/>
          <p:nvPr/>
        </p:nvGrpSpPr>
        <p:grpSpPr>
          <a:xfrm>
            <a:off x="8862412" y="1328850"/>
            <a:ext cx="1644533" cy="2928767"/>
            <a:chOff x="5937163" y="667975"/>
            <a:chExt cx="1233400" cy="2196575"/>
          </a:xfrm>
        </p:grpSpPr>
        <p:sp>
          <p:nvSpPr>
            <p:cNvPr id="2240" name="Google Shape;2240;p58"/>
            <p:cNvSpPr/>
            <p:nvPr/>
          </p:nvSpPr>
          <p:spPr>
            <a:xfrm>
              <a:off x="6541738" y="667975"/>
              <a:ext cx="24225" cy="660475"/>
            </a:xfrm>
            <a:custGeom>
              <a:avLst/>
              <a:gdLst/>
              <a:ahLst/>
              <a:cxnLst/>
              <a:rect l="l" t="t" r="r" b="b"/>
              <a:pathLst>
                <a:path w="969" h="26419" extrusionOk="0">
                  <a:moveTo>
                    <a:pt x="935" y="16979"/>
                  </a:moveTo>
                  <a:lnTo>
                    <a:pt x="935" y="16979"/>
                  </a:lnTo>
                  <a:cubicBezTo>
                    <a:pt x="902" y="12609"/>
                    <a:pt x="868" y="11742"/>
                    <a:pt x="868" y="7372"/>
                  </a:cubicBezTo>
                  <a:cubicBezTo>
                    <a:pt x="835" y="6671"/>
                    <a:pt x="802" y="1034"/>
                    <a:pt x="802" y="334"/>
                  </a:cubicBezTo>
                  <a:cubicBezTo>
                    <a:pt x="768" y="234"/>
                    <a:pt x="768" y="467"/>
                    <a:pt x="768" y="334"/>
                  </a:cubicBezTo>
                  <a:cubicBezTo>
                    <a:pt x="735" y="167"/>
                    <a:pt x="601" y="334"/>
                    <a:pt x="468" y="334"/>
                  </a:cubicBezTo>
                  <a:cubicBezTo>
                    <a:pt x="335" y="334"/>
                    <a:pt x="201" y="133"/>
                    <a:pt x="168" y="334"/>
                  </a:cubicBezTo>
                  <a:cubicBezTo>
                    <a:pt x="168" y="500"/>
                    <a:pt x="134" y="200"/>
                    <a:pt x="134" y="334"/>
                  </a:cubicBezTo>
                  <a:cubicBezTo>
                    <a:pt x="134" y="701"/>
                    <a:pt x="101" y="0"/>
                    <a:pt x="101" y="334"/>
                  </a:cubicBezTo>
                  <a:cubicBezTo>
                    <a:pt x="68" y="3970"/>
                    <a:pt x="34" y="10141"/>
                    <a:pt x="34" y="13777"/>
                  </a:cubicBezTo>
                  <a:cubicBezTo>
                    <a:pt x="1" y="19214"/>
                    <a:pt x="1" y="17646"/>
                    <a:pt x="1" y="23083"/>
                  </a:cubicBezTo>
                  <a:cubicBezTo>
                    <a:pt x="1" y="23850"/>
                    <a:pt x="34" y="24584"/>
                    <a:pt x="68" y="25352"/>
                  </a:cubicBezTo>
                  <a:cubicBezTo>
                    <a:pt x="101" y="25652"/>
                    <a:pt x="201" y="25952"/>
                    <a:pt x="301" y="26252"/>
                  </a:cubicBezTo>
                  <a:cubicBezTo>
                    <a:pt x="301" y="26286"/>
                    <a:pt x="401" y="26352"/>
                    <a:pt x="468" y="26386"/>
                  </a:cubicBezTo>
                  <a:cubicBezTo>
                    <a:pt x="568" y="26419"/>
                    <a:pt x="635" y="26319"/>
                    <a:pt x="668" y="26219"/>
                  </a:cubicBezTo>
                  <a:cubicBezTo>
                    <a:pt x="735" y="25952"/>
                    <a:pt x="835" y="25685"/>
                    <a:pt x="868" y="25385"/>
                  </a:cubicBezTo>
                  <a:cubicBezTo>
                    <a:pt x="935" y="24784"/>
                    <a:pt x="935" y="24184"/>
                    <a:pt x="968" y="23584"/>
                  </a:cubicBezTo>
                  <a:cubicBezTo>
                    <a:pt x="935" y="19047"/>
                    <a:pt x="935" y="21549"/>
                    <a:pt x="935" y="16979"/>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241" name="Google Shape;2241;p58"/>
            <p:cNvSpPr/>
            <p:nvPr/>
          </p:nvSpPr>
          <p:spPr>
            <a:xfrm>
              <a:off x="6114788" y="1629325"/>
              <a:ext cx="883975" cy="1014875"/>
            </a:xfrm>
            <a:custGeom>
              <a:avLst/>
              <a:gdLst/>
              <a:ahLst/>
              <a:cxnLst/>
              <a:rect l="l" t="t" r="r" b="b"/>
              <a:pathLst>
                <a:path w="35359" h="40595" extrusionOk="0">
                  <a:moveTo>
                    <a:pt x="14815" y="1"/>
                  </a:moveTo>
                  <a:cubicBezTo>
                    <a:pt x="13968" y="1"/>
                    <a:pt x="13122" y="103"/>
                    <a:pt x="12276" y="307"/>
                  </a:cubicBezTo>
                  <a:cubicBezTo>
                    <a:pt x="11708" y="474"/>
                    <a:pt x="11241" y="774"/>
                    <a:pt x="10808" y="1141"/>
                  </a:cubicBezTo>
                  <a:cubicBezTo>
                    <a:pt x="10741" y="1208"/>
                    <a:pt x="10641" y="1341"/>
                    <a:pt x="10608" y="1441"/>
                  </a:cubicBezTo>
                  <a:cubicBezTo>
                    <a:pt x="10441" y="2075"/>
                    <a:pt x="10241" y="2709"/>
                    <a:pt x="10241" y="3376"/>
                  </a:cubicBezTo>
                  <a:cubicBezTo>
                    <a:pt x="10241" y="3476"/>
                    <a:pt x="10207" y="3576"/>
                    <a:pt x="10207" y="3676"/>
                  </a:cubicBezTo>
                  <a:cubicBezTo>
                    <a:pt x="9974" y="4844"/>
                    <a:pt x="9507" y="5911"/>
                    <a:pt x="8973" y="6945"/>
                  </a:cubicBezTo>
                  <a:cubicBezTo>
                    <a:pt x="8773" y="7346"/>
                    <a:pt x="8540" y="7712"/>
                    <a:pt x="8339" y="8113"/>
                  </a:cubicBezTo>
                  <a:cubicBezTo>
                    <a:pt x="8006" y="8847"/>
                    <a:pt x="7539" y="9514"/>
                    <a:pt x="7038" y="10148"/>
                  </a:cubicBezTo>
                  <a:cubicBezTo>
                    <a:pt x="6104" y="11348"/>
                    <a:pt x="5170" y="12483"/>
                    <a:pt x="4236" y="13650"/>
                  </a:cubicBezTo>
                  <a:cubicBezTo>
                    <a:pt x="4036" y="13917"/>
                    <a:pt x="3870" y="14150"/>
                    <a:pt x="3636" y="14351"/>
                  </a:cubicBezTo>
                  <a:cubicBezTo>
                    <a:pt x="3102" y="14717"/>
                    <a:pt x="2702" y="15251"/>
                    <a:pt x="2268" y="15718"/>
                  </a:cubicBezTo>
                  <a:cubicBezTo>
                    <a:pt x="2035" y="15952"/>
                    <a:pt x="1835" y="16252"/>
                    <a:pt x="1668" y="16552"/>
                  </a:cubicBezTo>
                  <a:cubicBezTo>
                    <a:pt x="1301" y="17253"/>
                    <a:pt x="934" y="17986"/>
                    <a:pt x="634" y="18687"/>
                  </a:cubicBezTo>
                  <a:cubicBezTo>
                    <a:pt x="467" y="19021"/>
                    <a:pt x="400" y="19354"/>
                    <a:pt x="334" y="19688"/>
                  </a:cubicBezTo>
                  <a:cubicBezTo>
                    <a:pt x="234" y="20321"/>
                    <a:pt x="67" y="20922"/>
                    <a:pt x="134" y="21589"/>
                  </a:cubicBezTo>
                  <a:cubicBezTo>
                    <a:pt x="134" y="21622"/>
                    <a:pt x="100" y="21689"/>
                    <a:pt x="100" y="21756"/>
                  </a:cubicBezTo>
                  <a:cubicBezTo>
                    <a:pt x="0" y="22089"/>
                    <a:pt x="0" y="22456"/>
                    <a:pt x="0" y="22823"/>
                  </a:cubicBezTo>
                  <a:cubicBezTo>
                    <a:pt x="0" y="23791"/>
                    <a:pt x="0" y="24725"/>
                    <a:pt x="33" y="25659"/>
                  </a:cubicBezTo>
                  <a:cubicBezTo>
                    <a:pt x="33" y="25825"/>
                    <a:pt x="33" y="25959"/>
                    <a:pt x="67" y="26092"/>
                  </a:cubicBezTo>
                  <a:cubicBezTo>
                    <a:pt x="200" y="26626"/>
                    <a:pt x="234" y="27193"/>
                    <a:pt x="267" y="27727"/>
                  </a:cubicBezTo>
                  <a:cubicBezTo>
                    <a:pt x="267" y="28127"/>
                    <a:pt x="334" y="28594"/>
                    <a:pt x="601" y="28928"/>
                  </a:cubicBezTo>
                  <a:cubicBezTo>
                    <a:pt x="834" y="29261"/>
                    <a:pt x="967" y="29661"/>
                    <a:pt x="1068" y="30062"/>
                  </a:cubicBezTo>
                  <a:cubicBezTo>
                    <a:pt x="1201" y="30429"/>
                    <a:pt x="1301" y="30796"/>
                    <a:pt x="1434" y="31163"/>
                  </a:cubicBezTo>
                  <a:cubicBezTo>
                    <a:pt x="1501" y="31463"/>
                    <a:pt x="1668" y="31730"/>
                    <a:pt x="1868" y="31963"/>
                  </a:cubicBezTo>
                  <a:cubicBezTo>
                    <a:pt x="2068" y="32163"/>
                    <a:pt x="2202" y="32397"/>
                    <a:pt x="2302" y="32630"/>
                  </a:cubicBezTo>
                  <a:cubicBezTo>
                    <a:pt x="2469" y="33097"/>
                    <a:pt x="2735" y="33531"/>
                    <a:pt x="2969" y="33931"/>
                  </a:cubicBezTo>
                  <a:cubicBezTo>
                    <a:pt x="3436" y="34698"/>
                    <a:pt x="3970" y="35366"/>
                    <a:pt x="4670" y="35933"/>
                  </a:cubicBezTo>
                  <a:cubicBezTo>
                    <a:pt x="5437" y="36533"/>
                    <a:pt x="6305" y="37000"/>
                    <a:pt x="7072" y="37634"/>
                  </a:cubicBezTo>
                  <a:cubicBezTo>
                    <a:pt x="7139" y="37701"/>
                    <a:pt x="7272" y="37734"/>
                    <a:pt x="7372" y="37801"/>
                  </a:cubicBezTo>
                  <a:cubicBezTo>
                    <a:pt x="7939" y="38101"/>
                    <a:pt x="8573" y="38401"/>
                    <a:pt x="9140" y="38735"/>
                  </a:cubicBezTo>
                  <a:cubicBezTo>
                    <a:pt x="10074" y="39268"/>
                    <a:pt x="11075" y="39702"/>
                    <a:pt x="12109" y="39969"/>
                  </a:cubicBezTo>
                  <a:cubicBezTo>
                    <a:pt x="12342" y="40036"/>
                    <a:pt x="12609" y="40036"/>
                    <a:pt x="12843" y="40102"/>
                  </a:cubicBezTo>
                  <a:cubicBezTo>
                    <a:pt x="13476" y="40202"/>
                    <a:pt x="14077" y="40202"/>
                    <a:pt x="14711" y="40236"/>
                  </a:cubicBezTo>
                  <a:cubicBezTo>
                    <a:pt x="15011" y="40236"/>
                    <a:pt x="15311" y="40269"/>
                    <a:pt x="15611" y="40336"/>
                  </a:cubicBezTo>
                  <a:cubicBezTo>
                    <a:pt x="16012" y="40436"/>
                    <a:pt x="16412" y="40469"/>
                    <a:pt x="16812" y="40469"/>
                  </a:cubicBezTo>
                  <a:lnTo>
                    <a:pt x="18080" y="40469"/>
                  </a:lnTo>
                  <a:cubicBezTo>
                    <a:pt x="18280" y="40469"/>
                    <a:pt x="18480" y="40469"/>
                    <a:pt x="18647" y="40503"/>
                  </a:cubicBezTo>
                  <a:cubicBezTo>
                    <a:pt x="19080" y="40569"/>
                    <a:pt x="19514" y="40594"/>
                    <a:pt x="19944" y="40594"/>
                  </a:cubicBezTo>
                  <a:cubicBezTo>
                    <a:pt x="20373" y="40594"/>
                    <a:pt x="20798" y="40569"/>
                    <a:pt x="21215" y="40536"/>
                  </a:cubicBezTo>
                  <a:cubicBezTo>
                    <a:pt x="21582" y="40536"/>
                    <a:pt x="21949" y="40436"/>
                    <a:pt x="22249" y="40236"/>
                  </a:cubicBezTo>
                  <a:cubicBezTo>
                    <a:pt x="22383" y="40136"/>
                    <a:pt x="22516" y="40102"/>
                    <a:pt x="22650" y="40102"/>
                  </a:cubicBezTo>
                  <a:cubicBezTo>
                    <a:pt x="22783" y="40069"/>
                    <a:pt x="22916" y="40036"/>
                    <a:pt x="23017" y="40002"/>
                  </a:cubicBezTo>
                  <a:cubicBezTo>
                    <a:pt x="24117" y="39735"/>
                    <a:pt x="25151" y="39335"/>
                    <a:pt x="26085" y="38768"/>
                  </a:cubicBezTo>
                  <a:cubicBezTo>
                    <a:pt x="26219" y="38701"/>
                    <a:pt x="26352" y="38635"/>
                    <a:pt x="26486" y="38568"/>
                  </a:cubicBezTo>
                  <a:cubicBezTo>
                    <a:pt x="27086" y="38234"/>
                    <a:pt x="27687" y="37901"/>
                    <a:pt x="28320" y="37567"/>
                  </a:cubicBezTo>
                  <a:cubicBezTo>
                    <a:pt x="28420" y="37534"/>
                    <a:pt x="28487" y="37467"/>
                    <a:pt x="28587" y="37400"/>
                  </a:cubicBezTo>
                  <a:cubicBezTo>
                    <a:pt x="28887" y="37167"/>
                    <a:pt x="29188" y="36933"/>
                    <a:pt x="29488" y="36700"/>
                  </a:cubicBezTo>
                  <a:cubicBezTo>
                    <a:pt x="29655" y="36566"/>
                    <a:pt x="29821" y="36400"/>
                    <a:pt x="29921" y="36233"/>
                  </a:cubicBezTo>
                  <a:cubicBezTo>
                    <a:pt x="30055" y="35966"/>
                    <a:pt x="30255" y="35799"/>
                    <a:pt x="30522" y="35666"/>
                  </a:cubicBezTo>
                  <a:cubicBezTo>
                    <a:pt x="31056" y="35332"/>
                    <a:pt x="31456" y="34865"/>
                    <a:pt x="31756" y="34331"/>
                  </a:cubicBezTo>
                  <a:cubicBezTo>
                    <a:pt x="31856" y="34165"/>
                    <a:pt x="31990" y="33965"/>
                    <a:pt x="32123" y="33864"/>
                  </a:cubicBezTo>
                  <a:cubicBezTo>
                    <a:pt x="32390" y="33631"/>
                    <a:pt x="32523" y="33331"/>
                    <a:pt x="32690" y="33064"/>
                  </a:cubicBezTo>
                  <a:cubicBezTo>
                    <a:pt x="32890" y="32697"/>
                    <a:pt x="33090" y="32363"/>
                    <a:pt x="33357" y="32063"/>
                  </a:cubicBezTo>
                  <a:cubicBezTo>
                    <a:pt x="33591" y="31763"/>
                    <a:pt x="33791" y="31429"/>
                    <a:pt x="33891" y="31062"/>
                  </a:cubicBezTo>
                  <a:cubicBezTo>
                    <a:pt x="34091" y="30462"/>
                    <a:pt x="34258" y="29895"/>
                    <a:pt x="34458" y="29295"/>
                  </a:cubicBezTo>
                  <a:cubicBezTo>
                    <a:pt x="34491" y="29128"/>
                    <a:pt x="34525" y="28961"/>
                    <a:pt x="34625" y="28828"/>
                  </a:cubicBezTo>
                  <a:cubicBezTo>
                    <a:pt x="34958" y="28327"/>
                    <a:pt x="35125" y="27760"/>
                    <a:pt x="35159" y="27160"/>
                  </a:cubicBezTo>
                  <a:cubicBezTo>
                    <a:pt x="35159" y="27093"/>
                    <a:pt x="35159" y="26993"/>
                    <a:pt x="35192" y="26926"/>
                  </a:cubicBezTo>
                  <a:cubicBezTo>
                    <a:pt x="35359" y="26526"/>
                    <a:pt x="35359" y="26092"/>
                    <a:pt x="35359" y="25659"/>
                  </a:cubicBezTo>
                  <a:cubicBezTo>
                    <a:pt x="35325" y="24891"/>
                    <a:pt x="35259" y="24124"/>
                    <a:pt x="35292" y="23390"/>
                  </a:cubicBezTo>
                  <a:cubicBezTo>
                    <a:pt x="35359" y="22456"/>
                    <a:pt x="35125" y="21556"/>
                    <a:pt x="35092" y="20622"/>
                  </a:cubicBezTo>
                  <a:cubicBezTo>
                    <a:pt x="35092" y="20522"/>
                    <a:pt x="35058" y="20422"/>
                    <a:pt x="35058" y="20355"/>
                  </a:cubicBezTo>
                  <a:cubicBezTo>
                    <a:pt x="35025" y="20221"/>
                    <a:pt x="34992" y="20088"/>
                    <a:pt x="34992" y="19988"/>
                  </a:cubicBezTo>
                  <a:cubicBezTo>
                    <a:pt x="34958" y="19454"/>
                    <a:pt x="34825" y="18987"/>
                    <a:pt x="34591" y="18520"/>
                  </a:cubicBezTo>
                  <a:cubicBezTo>
                    <a:pt x="34325" y="17986"/>
                    <a:pt x="34058" y="17486"/>
                    <a:pt x="33824" y="16952"/>
                  </a:cubicBezTo>
                  <a:cubicBezTo>
                    <a:pt x="33357" y="15985"/>
                    <a:pt x="32623" y="15251"/>
                    <a:pt x="31890" y="14517"/>
                  </a:cubicBezTo>
                  <a:cubicBezTo>
                    <a:pt x="31589" y="14250"/>
                    <a:pt x="31289" y="13984"/>
                    <a:pt x="31056" y="13683"/>
                  </a:cubicBezTo>
                  <a:cubicBezTo>
                    <a:pt x="30155" y="12549"/>
                    <a:pt x="29254" y="11415"/>
                    <a:pt x="28354" y="10314"/>
                  </a:cubicBezTo>
                  <a:cubicBezTo>
                    <a:pt x="27753" y="9547"/>
                    <a:pt x="27220" y="8780"/>
                    <a:pt x="26853" y="7913"/>
                  </a:cubicBezTo>
                  <a:cubicBezTo>
                    <a:pt x="26719" y="7679"/>
                    <a:pt x="26619" y="7446"/>
                    <a:pt x="26486" y="7245"/>
                  </a:cubicBezTo>
                  <a:cubicBezTo>
                    <a:pt x="25985" y="6411"/>
                    <a:pt x="25618" y="5511"/>
                    <a:pt x="25318" y="4610"/>
                  </a:cubicBezTo>
                  <a:cubicBezTo>
                    <a:pt x="25218" y="4210"/>
                    <a:pt x="25085" y="3810"/>
                    <a:pt x="25051" y="3443"/>
                  </a:cubicBezTo>
                  <a:cubicBezTo>
                    <a:pt x="25018" y="2742"/>
                    <a:pt x="24851" y="2108"/>
                    <a:pt x="24684" y="1475"/>
                  </a:cubicBezTo>
                  <a:cubicBezTo>
                    <a:pt x="24651" y="1341"/>
                    <a:pt x="24551" y="1241"/>
                    <a:pt x="24484" y="1141"/>
                  </a:cubicBezTo>
                  <a:cubicBezTo>
                    <a:pt x="24084" y="807"/>
                    <a:pt x="23684" y="507"/>
                    <a:pt x="23183" y="374"/>
                  </a:cubicBezTo>
                  <a:cubicBezTo>
                    <a:pt x="22916" y="274"/>
                    <a:pt x="22650" y="240"/>
                    <a:pt x="22383" y="174"/>
                  </a:cubicBezTo>
                  <a:cubicBezTo>
                    <a:pt x="21816" y="40"/>
                    <a:pt x="21249" y="7"/>
                    <a:pt x="20648" y="7"/>
                  </a:cubicBezTo>
                  <a:lnTo>
                    <a:pt x="15178" y="7"/>
                  </a:lnTo>
                  <a:cubicBezTo>
                    <a:pt x="15057" y="3"/>
                    <a:pt x="14936" y="1"/>
                    <a:pt x="14815"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2242" name="Google Shape;2242;p58"/>
            <p:cNvSpPr/>
            <p:nvPr/>
          </p:nvSpPr>
          <p:spPr>
            <a:xfrm>
              <a:off x="6411663" y="1547850"/>
              <a:ext cx="287725" cy="73325"/>
            </a:xfrm>
            <a:custGeom>
              <a:avLst/>
              <a:gdLst/>
              <a:ahLst/>
              <a:cxnLst/>
              <a:rect l="l" t="t" r="r" b="b"/>
              <a:pathLst>
                <a:path w="11509" h="2933" extrusionOk="0">
                  <a:moveTo>
                    <a:pt x="5471" y="0"/>
                  </a:moveTo>
                  <a:cubicBezTo>
                    <a:pt x="4904" y="0"/>
                    <a:pt x="4337" y="27"/>
                    <a:pt x="3770" y="64"/>
                  </a:cubicBezTo>
                  <a:cubicBezTo>
                    <a:pt x="3403" y="64"/>
                    <a:pt x="3036" y="64"/>
                    <a:pt x="2669" y="30"/>
                  </a:cubicBezTo>
                  <a:cubicBezTo>
                    <a:pt x="2514" y="10"/>
                    <a:pt x="2362" y="2"/>
                    <a:pt x="2212" y="2"/>
                  </a:cubicBezTo>
                  <a:cubicBezTo>
                    <a:pt x="1879" y="2"/>
                    <a:pt x="1557" y="41"/>
                    <a:pt x="1234" y="64"/>
                  </a:cubicBezTo>
                  <a:cubicBezTo>
                    <a:pt x="934" y="397"/>
                    <a:pt x="667" y="664"/>
                    <a:pt x="367" y="964"/>
                  </a:cubicBezTo>
                  <a:cubicBezTo>
                    <a:pt x="234" y="1098"/>
                    <a:pt x="67" y="1264"/>
                    <a:pt x="67" y="1498"/>
                  </a:cubicBezTo>
                  <a:cubicBezTo>
                    <a:pt x="34" y="1865"/>
                    <a:pt x="34" y="2232"/>
                    <a:pt x="0" y="2599"/>
                  </a:cubicBezTo>
                  <a:cubicBezTo>
                    <a:pt x="0" y="2699"/>
                    <a:pt x="67" y="2799"/>
                    <a:pt x="100" y="2932"/>
                  </a:cubicBezTo>
                  <a:cubicBezTo>
                    <a:pt x="267" y="2899"/>
                    <a:pt x="401" y="2899"/>
                    <a:pt x="534" y="2866"/>
                  </a:cubicBezTo>
                  <a:cubicBezTo>
                    <a:pt x="1201" y="2632"/>
                    <a:pt x="1902" y="2565"/>
                    <a:pt x="2602" y="2565"/>
                  </a:cubicBezTo>
                  <a:cubicBezTo>
                    <a:pt x="3603" y="2582"/>
                    <a:pt x="4604" y="2590"/>
                    <a:pt x="5608" y="2590"/>
                  </a:cubicBezTo>
                  <a:cubicBezTo>
                    <a:pt x="6613" y="2590"/>
                    <a:pt x="7622" y="2582"/>
                    <a:pt x="8640" y="2565"/>
                  </a:cubicBezTo>
                  <a:cubicBezTo>
                    <a:pt x="9474" y="2565"/>
                    <a:pt x="10274" y="2599"/>
                    <a:pt x="11075" y="2899"/>
                  </a:cubicBezTo>
                  <a:cubicBezTo>
                    <a:pt x="11108" y="2910"/>
                    <a:pt x="11145" y="2914"/>
                    <a:pt x="11186" y="2914"/>
                  </a:cubicBezTo>
                  <a:cubicBezTo>
                    <a:pt x="11268" y="2914"/>
                    <a:pt x="11364" y="2899"/>
                    <a:pt x="11475" y="2899"/>
                  </a:cubicBezTo>
                  <a:cubicBezTo>
                    <a:pt x="11475" y="2732"/>
                    <a:pt x="11508" y="2599"/>
                    <a:pt x="11508" y="2465"/>
                  </a:cubicBezTo>
                  <a:cubicBezTo>
                    <a:pt x="11508" y="2165"/>
                    <a:pt x="11475" y="1898"/>
                    <a:pt x="11442" y="1598"/>
                  </a:cubicBezTo>
                  <a:cubicBezTo>
                    <a:pt x="11442" y="1164"/>
                    <a:pt x="11175" y="898"/>
                    <a:pt x="10775" y="764"/>
                  </a:cubicBezTo>
                  <a:cubicBezTo>
                    <a:pt x="10374" y="631"/>
                    <a:pt x="9941" y="497"/>
                    <a:pt x="9507" y="431"/>
                  </a:cubicBezTo>
                  <a:cubicBezTo>
                    <a:pt x="8640" y="264"/>
                    <a:pt x="7772" y="197"/>
                    <a:pt x="6872" y="64"/>
                  </a:cubicBezTo>
                  <a:cubicBezTo>
                    <a:pt x="6405" y="18"/>
                    <a:pt x="5938" y="0"/>
                    <a:pt x="5471"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2243" name="Google Shape;2243;p58"/>
            <p:cNvSpPr/>
            <p:nvPr/>
          </p:nvSpPr>
          <p:spPr>
            <a:xfrm>
              <a:off x="6437513" y="1471150"/>
              <a:ext cx="236025" cy="74975"/>
            </a:xfrm>
            <a:custGeom>
              <a:avLst/>
              <a:gdLst/>
              <a:ahLst/>
              <a:cxnLst/>
              <a:rect l="l" t="t" r="r" b="b"/>
              <a:pathLst>
                <a:path w="9441" h="2999" extrusionOk="0">
                  <a:moveTo>
                    <a:pt x="2790" y="1"/>
                  </a:moveTo>
                  <a:cubicBezTo>
                    <a:pt x="2263" y="1"/>
                    <a:pt x="1741" y="40"/>
                    <a:pt x="1235" y="63"/>
                  </a:cubicBezTo>
                  <a:cubicBezTo>
                    <a:pt x="667" y="96"/>
                    <a:pt x="434" y="530"/>
                    <a:pt x="67" y="830"/>
                  </a:cubicBezTo>
                  <a:cubicBezTo>
                    <a:pt x="34" y="830"/>
                    <a:pt x="34" y="897"/>
                    <a:pt x="34" y="930"/>
                  </a:cubicBezTo>
                  <a:cubicBezTo>
                    <a:pt x="34" y="1230"/>
                    <a:pt x="0" y="1597"/>
                    <a:pt x="67" y="1897"/>
                  </a:cubicBezTo>
                  <a:cubicBezTo>
                    <a:pt x="167" y="2231"/>
                    <a:pt x="267" y="2598"/>
                    <a:pt x="267" y="2998"/>
                  </a:cubicBezTo>
                  <a:cubicBezTo>
                    <a:pt x="501" y="2931"/>
                    <a:pt x="701" y="2898"/>
                    <a:pt x="868" y="2865"/>
                  </a:cubicBezTo>
                  <a:cubicBezTo>
                    <a:pt x="1435" y="2731"/>
                    <a:pt x="2002" y="2565"/>
                    <a:pt x="2569" y="2498"/>
                  </a:cubicBezTo>
                  <a:cubicBezTo>
                    <a:pt x="3229" y="2406"/>
                    <a:pt x="3889" y="2355"/>
                    <a:pt x="4548" y="2355"/>
                  </a:cubicBezTo>
                  <a:cubicBezTo>
                    <a:pt x="5089" y="2355"/>
                    <a:pt x="5630" y="2389"/>
                    <a:pt x="6171" y="2464"/>
                  </a:cubicBezTo>
                  <a:cubicBezTo>
                    <a:pt x="7105" y="2598"/>
                    <a:pt x="8039" y="2665"/>
                    <a:pt x="8973" y="2898"/>
                  </a:cubicBezTo>
                  <a:lnTo>
                    <a:pt x="9140" y="2898"/>
                  </a:lnTo>
                  <a:cubicBezTo>
                    <a:pt x="9174" y="2665"/>
                    <a:pt x="9207" y="2398"/>
                    <a:pt x="9274" y="2198"/>
                  </a:cubicBezTo>
                  <a:cubicBezTo>
                    <a:pt x="9440" y="1797"/>
                    <a:pt x="9440" y="1397"/>
                    <a:pt x="9374" y="963"/>
                  </a:cubicBezTo>
                  <a:cubicBezTo>
                    <a:pt x="9307" y="930"/>
                    <a:pt x="9274" y="863"/>
                    <a:pt x="9207" y="863"/>
                  </a:cubicBezTo>
                  <a:cubicBezTo>
                    <a:pt x="8973" y="763"/>
                    <a:pt x="8740" y="663"/>
                    <a:pt x="8540" y="630"/>
                  </a:cubicBezTo>
                  <a:cubicBezTo>
                    <a:pt x="7139" y="230"/>
                    <a:pt x="5704" y="63"/>
                    <a:pt x="4270" y="29"/>
                  </a:cubicBezTo>
                  <a:lnTo>
                    <a:pt x="3503" y="29"/>
                  </a:lnTo>
                  <a:cubicBezTo>
                    <a:pt x="3265" y="9"/>
                    <a:pt x="3027" y="1"/>
                    <a:pt x="2790"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2244" name="Google Shape;2244;p58"/>
            <p:cNvSpPr/>
            <p:nvPr/>
          </p:nvSpPr>
          <p:spPr>
            <a:xfrm>
              <a:off x="6458363" y="1370125"/>
              <a:ext cx="195150" cy="102600"/>
            </a:xfrm>
            <a:custGeom>
              <a:avLst/>
              <a:gdLst/>
              <a:ahLst/>
              <a:cxnLst/>
              <a:rect l="l" t="t" r="r" b="b"/>
              <a:pathLst>
                <a:path w="7806" h="4104" extrusionOk="0">
                  <a:moveTo>
                    <a:pt x="4103" y="1"/>
                  </a:moveTo>
                  <a:cubicBezTo>
                    <a:pt x="3636" y="34"/>
                    <a:pt x="3203" y="1"/>
                    <a:pt x="2736" y="168"/>
                  </a:cubicBezTo>
                  <a:cubicBezTo>
                    <a:pt x="2702" y="184"/>
                    <a:pt x="2660" y="184"/>
                    <a:pt x="2615" y="184"/>
                  </a:cubicBezTo>
                  <a:cubicBezTo>
                    <a:pt x="2569" y="184"/>
                    <a:pt x="2519" y="184"/>
                    <a:pt x="2469" y="201"/>
                  </a:cubicBezTo>
                  <a:cubicBezTo>
                    <a:pt x="1968" y="334"/>
                    <a:pt x="1435" y="434"/>
                    <a:pt x="1068" y="835"/>
                  </a:cubicBezTo>
                  <a:cubicBezTo>
                    <a:pt x="901" y="1035"/>
                    <a:pt x="701" y="1202"/>
                    <a:pt x="501" y="1335"/>
                  </a:cubicBezTo>
                  <a:cubicBezTo>
                    <a:pt x="167" y="1569"/>
                    <a:pt x="67" y="1869"/>
                    <a:pt x="67" y="2236"/>
                  </a:cubicBezTo>
                  <a:cubicBezTo>
                    <a:pt x="67" y="2669"/>
                    <a:pt x="67" y="3103"/>
                    <a:pt x="67" y="3570"/>
                  </a:cubicBezTo>
                  <a:cubicBezTo>
                    <a:pt x="67" y="3670"/>
                    <a:pt x="0" y="3770"/>
                    <a:pt x="134" y="3870"/>
                  </a:cubicBezTo>
                  <a:cubicBezTo>
                    <a:pt x="200" y="3837"/>
                    <a:pt x="300" y="3837"/>
                    <a:pt x="367" y="3804"/>
                  </a:cubicBezTo>
                  <a:cubicBezTo>
                    <a:pt x="901" y="3637"/>
                    <a:pt x="1401" y="3570"/>
                    <a:pt x="1935" y="3570"/>
                  </a:cubicBezTo>
                  <a:cubicBezTo>
                    <a:pt x="2435" y="3570"/>
                    <a:pt x="2936" y="3570"/>
                    <a:pt x="3403" y="3537"/>
                  </a:cubicBezTo>
                  <a:cubicBezTo>
                    <a:pt x="3523" y="3532"/>
                    <a:pt x="3644" y="3530"/>
                    <a:pt x="3765" y="3530"/>
                  </a:cubicBezTo>
                  <a:cubicBezTo>
                    <a:pt x="4578" y="3530"/>
                    <a:pt x="5391" y="3625"/>
                    <a:pt x="6205" y="3770"/>
                  </a:cubicBezTo>
                  <a:cubicBezTo>
                    <a:pt x="6705" y="3837"/>
                    <a:pt x="7239" y="3970"/>
                    <a:pt x="7806" y="4104"/>
                  </a:cubicBezTo>
                  <a:cubicBezTo>
                    <a:pt x="7772" y="3870"/>
                    <a:pt x="7739" y="3670"/>
                    <a:pt x="7739" y="3503"/>
                  </a:cubicBezTo>
                  <a:cubicBezTo>
                    <a:pt x="7772" y="3103"/>
                    <a:pt x="7539" y="2936"/>
                    <a:pt x="7239" y="2836"/>
                  </a:cubicBezTo>
                  <a:cubicBezTo>
                    <a:pt x="7105" y="2769"/>
                    <a:pt x="7005" y="2736"/>
                    <a:pt x="6872" y="2703"/>
                  </a:cubicBezTo>
                  <a:cubicBezTo>
                    <a:pt x="6138" y="2503"/>
                    <a:pt x="5437" y="2369"/>
                    <a:pt x="4670" y="2369"/>
                  </a:cubicBezTo>
                  <a:cubicBezTo>
                    <a:pt x="4203" y="2369"/>
                    <a:pt x="3736" y="2369"/>
                    <a:pt x="3269" y="2302"/>
                  </a:cubicBezTo>
                  <a:cubicBezTo>
                    <a:pt x="2909" y="2242"/>
                    <a:pt x="2549" y="2194"/>
                    <a:pt x="2188" y="2194"/>
                  </a:cubicBezTo>
                  <a:cubicBezTo>
                    <a:pt x="1948" y="2194"/>
                    <a:pt x="1708" y="2216"/>
                    <a:pt x="1468" y="2269"/>
                  </a:cubicBezTo>
                  <a:cubicBezTo>
                    <a:pt x="1435" y="2269"/>
                    <a:pt x="1401" y="2273"/>
                    <a:pt x="1369" y="2273"/>
                  </a:cubicBezTo>
                  <a:cubicBezTo>
                    <a:pt x="1305" y="2273"/>
                    <a:pt x="1246" y="2258"/>
                    <a:pt x="1201" y="2169"/>
                  </a:cubicBezTo>
                  <a:cubicBezTo>
                    <a:pt x="1234" y="2036"/>
                    <a:pt x="1335" y="2036"/>
                    <a:pt x="1435" y="2036"/>
                  </a:cubicBezTo>
                  <a:cubicBezTo>
                    <a:pt x="1868" y="1969"/>
                    <a:pt x="2269" y="1902"/>
                    <a:pt x="2669" y="1835"/>
                  </a:cubicBezTo>
                  <a:cubicBezTo>
                    <a:pt x="3002" y="1769"/>
                    <a:pt x="3269" y="1702"/>
                    <a:pt x="3603" y="1702"/>
                  </a:cubicBezTo>
                  <a:cubicBezTo>
                    <a:pt x="3903" y="1702"/>
                    <a:pt x="4170" y="1702"/>
                    <a:pt x="4470" y="1669"/>
                  </a:cubicBezTo>
                  <a:cubicBezTo>
                    <a:pt x="5504" y="1669"/>
                    <a:pt x="6538" y="1835"/>
                    <a:pt x="7539" y="2169"/>
                  </a:cubicBezTo>
                  <a:cubicBezTo>
                    <a:pt x="7572" y="2202"/>
                    <a:pt x="7606" y="2202"/>
                    <a:pt x="7672" y="2202"/>
                  </a:cubicBezTo>
                  <a:cubicBezTo>
                    <a:pt x="7739" y="2002"/>
                    <a:pt x="7739" y="1802"/>
                    <a:pt x="7606" y="1669"/>
                  </a:cubicBezTo>
                  <a:cubicBezTo>
                    <a:pt x="7172" y="1202"/>
                    <a:pt x="6705" y="735"/>
                    <a:pt x="6105" y="434"/>
                  </a:cubicBezTo>
                  <a:cubicBezTo>
                    <a:pt x="6071" y="401"/>
                    <a:pt x="6005" y="401"/>
                    <a:pt x="5938" y="368"/>
                  </a:cubicBezTo>
                  <a:cubicBezTo>
                    <a:pt x="5604" y="301"/>
                    <a:pt x="5237" y="234"/>
                    <a:pt x="4904" y="134"/>
                  </a:cubicBezTo>
                  <a:cubicBezTo>
                    <a:pt x="4637" y="34"/>
                    <a:pt x="4370" y="1"/>
                    <a:pt x="4103"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2245" name="Google Shape;2245;p58"/>
            <p:cNvSpPr/>
            <p:nvPr/>
          </p:nvSpPr>
          <p:spPr>
            <a:xfrm>
              <a:off x="6496713" y="1324275"/>
              <a:ext cx="117600" cy="40875"/>
            </a:xfrm>
            <a:custGeom>
              <a:avLst/>
              <a:gdLst/>
              <a:ahLst/>
              <a:cxnLst/>
              <a:rect l="l" t="t" r="r" b="b"/>
              <a:pathLst>
                <a:path w="4704" h="1635" extrusionOk="0">
                  <a:moveTo>
                    <a:pt x="2436" y="0"/>
                  </a:moveTo>
                  <a:cubicBezTo>
                    <a:pt x="2102" y="0"/>
                    <a:pt x="1802" y="67"/>
                    <a:pt x="1468" y="100"/>
                  </a:cubicBezTo>
                  <a:cubicBezTo>
                    <a:pt x="1368" y="134"/>
                    <a:pt x="1235" y="134"/>
                    <a:pt x="1135" y="134"/>
                  </a:cubicBezTo>
                  <a:cubicBezTo>
                    <a:pt x="1035" y="167"/>
                    <a:pt x="935" y="200"/>
                    <a:pt x="835" y="267"/>
                  </a:cubicBezTo>
                  <a:cubicBezTo>
                    <a:pt x="401" y="601"/>
                    <a:pt x="67" y="1001"/>
                    <a:pt x="1" y="1635"/>
                  </a:cubicBezTo>
                  <a:cubicBezTo>
                    <a:pt x="534" y="1501"/>
                    <a:pt x="1001" y="1401"/>
                    <a:pt x="1435" y="1268"/>
                  </a:cubicBezTo>
                  <a:cubicBezTo>
                    <a:pt x="1568" y="1268"/>
                    <a:pt x="1702" y="1234"/>
                    <a:pt x="1835" y="1234"/>
                  </a:cubicBezTo>
                  <a:lnTo>
                    <a:pt x="2903" y="1234"/>
                  </a:lnTo>
                  <a:cubicBezTo>
                    <a:pt x="3036" y="1234"/>
                    <a:pt x="3136" y="1268"/>
                    <a:pt x="3236" y="1268"/>
                  </a:cubicBezTo>
                  <a:cubicBezTo>
                    <a:pt x="3670" y="1401"/>
                    <a:pt x="4104" y="1501"/>
                    <a:pt x="4571" y="1635"/>
                  </a:cubicBezTo>
                  <a:cubicBezTo>
                    <a:pt x="4604" y="1635"/>
                    <a:pt x="4671" y="1601"/>
                    <a:pt x="4704" y="1601"/>
                  </a:cubicBezTo>
                  <a:cubicBezTo>
                    <a:pt x="4637" y="1134"/>
                    <a:pt x="4437" y="734"/>
                    <a:pt x="4070" y="434"/>
                  </a:cubicBezTo>
                  <a:cubicBezTo>
                    <a:pt x="3903" y="234"/>
                    <a:pt x="3670" y="134"/>
                    <a:pt x="3403" y="134"/>
                  </a:cubicBezTo>
                  <a:cubicBezTo>
                    <a:pt x="3070" y="100"/>
                    <a:pt x="2769" y="0"/>
                    <a:pt x="2436"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2246" name="Google Shape;2246;p58"/>
            <p:cNvSpPr/>
            <p:nvPr/>
          </p:nvSpPr>
          <p:spPr>
            <a:xfrm>
              <a:off x="6141463" y="1647325"/>
              <a:ext cx="851475" cy="979575"/>
            </a:xfrm>
            <a:custGeom>
              <a:avLst/>
              <a:gdLst/>
              <a:ahLst/>
              <a:cxnLst/>
              <a:rect l="l" t="t" r="r" b="b"/>
              <a:pathLst>
                <a:path w="34059" h="39183" extrusionOk="0">
                  <a:moveTo>
                    <a:pt x="12393" y="1"/>
                  </a:moveTo>
                  <a:cubicBezTo>
                    <a:pt x="11664" y="1"/>
                    <a:pt x="10996" y="224"/>
                    <a:pt x="10408" y="988"/>
                  </a:cubicBezTo>
                  <a:cubicBezTo>
                    <a:pt x="9207" y="2556"/>
                    <a:pt x="8907" y="4624"/>
                    <a:pt x="8273" y="6459"/>
                  </a:cubicBezTo>
                  <a:cubicBezTo>
                    <a:pt x="7339" y="9027"/>
                    <a:pt x="5538" y="11095"/>
                    <a:pt x="3803" y="13164"/>
                  </a:cubicBezTo>
                  <a:cubicBezTo>
                    <a:pt x="2336" y="14898"/>
                    <a:pt x="1668" y="16366"/>
                    <a:pt x="1068" y="18567"/>
                  </a:cubicBezTo>
                  <a:cubicBezTo>
                    <a:pt x="434" y="20836"/>
                    <a:pt x="1" y="22804"/>
                    <a:pt x="1" y="25205"/>
                  </a:cubicBezTo>
                  <a:cubicBezTo>
                    <a:pt x="1" y="27474"/>
                    <a:pt x="668" y="29175"/>
                    <a:pt x="1735" y="31176"/>
                  </a:cubicBezTo>
                  <a:cubicBezTo>
                    <a:pt x="2836" y="33245"/>
                    <a:pt x="4270" y="34712"/>
                    <a:pt x="6072" y="36180"/>
                  </a:cubicBezTo>
                  <a:cubicBezTo>
                    <a:pt x="7773" y="37614"/>
                    <a:pt x="9541" y="38915"/>
                    <a:pt x="11842" y="39115"/>
                  </a:cubicBezTo>
                  <a:cubicBezTo>
                    <a:pt x="12388" y="39161"/>
                    <a:pt x="12925" y="39182"/>
                    <a:pt x="13457" y="39182"/>
                  </a:cubicBezTo>
                  <a:cubicBezTo>
                    <a:pt x="15265" y="39182"/>
                    <a:pt x="17009" y="38935"/>
                    <a:pt x="18814" y="38548"/>
                  </a:cubicBezTo>
                  <a:cubicBezTo>
                    <a:pt x="21282" y="38048"/>
                    <a:pt x="23517" y="37748"/>
                    <a:pt x="25619" y="36247"/>
                  </a:cubicBezTo>
                  <a:cubicBezTo>
                    <a:pt x="29188" y="33712"/>
                    <a:pt x="31290" y="29809"/>
                    <a:pt x="32991" y="25839"/>
                  </a:cubicBezTo>
                  <a:cubicBezTo>
                    <a:pt x="33725" y="24071"/>
                    <a:pt x="34058" y="21670"/>
                    <a:pt x="33691" y="19735"/>
                  </a:cubicBezTo>
                  <a:cubicBezTo>
                    <a:pt x="33324" y="17800"/>
                    <a:pt x="32123" y="16599"/>
                    <a:pt x="30756" y="15265"/>
                  </a:cubicBezTo>
                  <a:cubicBezTo>
                    <a:pt x="28988" y="13564"/>
                    <a:pt x="26886" y="11829"/>
                    <a:pt x="26019" y="9461"/>
                  </a:cubicBezTo>
                  <a:cubicBezTo>
                    <a:pt x="25185" y="7159"/>
                    <a:pt x="24885" y="4791"/>
                    <a:pt x="23517" y="2689"/>
                  </a:cubicBezTo>
                  <a:cubicBezTo>
                    <a:pt x="22216" y="655"/>
                    <a:pt x="20182" y="221"/>
                    <a:pt x="17880" y="87"/>
                  </a:cubicBezTo>
                  <a:cubicBezTo>
                    <a:pt x="17761" y="81"/>
                    <a:pt x="17640" y="78"/>
                    <a:pt x="17516" y="78"/>
                  </a:cubicBezTo>
                  <a:cubicBezTo>
                    <a:pt x="16599" y="78"/>
                    <a:pt x="15556" y="242"/>
                    <a:pt x="14572" y="242"/>
                  </a:cubicBezTo>
                  <a:cubicBezTo>
                    <a:pt x="14382" y="242"/>
                    <a:pt x="14195" y="235"/>
                    <a:pt x="14011" y="221"/>
                  </a:cubicBezTo>
                  <a:cubicBezTo>
                    <a:pt x="13446" y="111"/>
                    <a:pt x="12905" y="1"/>
                    <a:pt x="12393" y="1"/>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2247" name="Google Shape;2247;p58"/>
            <p:cNvSpPr/>
            <p:nvPr/>
          </p:nvSpPr>
          <p:spPr>
            <a:xfrm>
              <a:off x="6491638" y="1330875"/>
              <a:ext cx="117675" cy="45050"/>
            </a:xfrm>
            <a:custGeom>
              <a:avLst/>
              <a:gdLst/>
              <a:ahLst/>
              <a:cxnLst/>
              <a:rect l="l" t="t" r="r" b="b"/>
              <a:pathLst>
                <a:path w="4707" h="1802" extrusionOk="0">
                  <a:moveTo>
                    <a:pt x="2745" y="0"/>
                  </a:moveTo>
                  <a:cubicBezTo>
                    <a:pt x="2560" y="0"/>
                    <a:pt x="2370" y="29"/>
                    <a:pt x="2205" y="70"/>
                  </a:cubicBezTo>
                  <a:cubicBezTo>
                    <a:pt x="1571" y="170"/>
                    <a:pt x="1004" y="437"/>
                    <a:pt x="471" y="804"/>
                  </a:cubicBezTo>
                  <a:cubicBezTo>
                    <a:pt x="0" y="1108"/>
                    <a:pt x="287" y="1802"/>
                    <a:pt x="722" y="1802"/>
                  </a:cubicBezTo>
                  <a:cubicBezTo>
                    <a:pt x="812" y="1802"/>
                    <a:pt x="907" y="1773"/>
                    <a:pt x="1004" y="1704"/>
                  </a:cubicBezTo>
                  <a:cubicBezTo>
                    <a:pt x="1471" y="1371"/>
                    <a:pt x="1972" y="1137"/>
                    <a:pt x="2539" y="1070"/>
                  </a:cubicBezTo>
                  <a:cubicBezTo>
                    <a:pt x="2580" y="1065"/>
                    <a:pt x="2621" y="1062"/>
                    <a:pt x="2663" y="1062"/>
                  </a:cubicBezTo>
                  <a:cubicBezTo>
                    <a:pt x="3122" y="1062"/>
                    <a:pt x="3581" y="1376"/>
                    <a:pt x="4040" y="1437"/>
                  </a:cubicBezTo>
                  <a:cubicBezTo>
                    <a:pt x="4060" y="1439"/>
                    <a:pt x="4080" y="1440"/>
                    <a:pt x="4099" y="1440"/>
                  </a:cubicBezTo>
                  <a:cubicBezTo>
                    <a:pt x="4706" y="1440"/>
                    <a:pt x="4687" y="435"/>
                    <a:pt x="4040" y="370"/>
                  </a:cubicBezTo>
                  <a:cubicBezTo>
                    <a:pt x="3706" y="337"/>
                    <a:pt x="3406" y="136"/>
                    <a:pt x="3072" y="36"/>
                  </a:cubicBezTo>
                  <a:cubicBezTo>
                    <a:pt x="2970" y="11"/>
                    <a:pt x="2859" y="0"/>
                    <a:pt x="2745" y="0"/>
                  </a:cubicBezTo>
                  <a:close/>
                </a:path>
              </a:pathLst>
            </a:custGeom>
            <a:solidFill>
              <a:srgbClr val="BFCCBF"/>
            </a:solidFill>
            <a:ln>
              <a:noFill/>
            </a:ln>
          </p:spPr>
          <p:txBody>
            <a:bodyPr spcFirstLastPara="1" wrap="square" lIns="121900" tIns="121900" rIns="121900" bIns="121900" anchor="ctr" anchorCtr="0">
              <a:noAutofit/>
            </a:bodyPr>
            <a:lstStyle/>
            <a:p>
              <a:endParaRPr sz="2400"/>
            </a:p>
          </p:txBody>
        </p:sp>
        <p:sp>
          <p:nvSpPr>
            <p:cNvPr id="2248" name="Google Shape;2248;p58"/>
            <p:cNvSpPr/>
            <p:nvPr/>
          </p:nvSpPr>
          <p:spPr>
            <a:xfrm>
              <a:off x="6465863" y="1381475"/>
              <a:ext cx="181100" cy="53350"/>
            </a:xfrm>
            <a:custGeom>
              <a:avLst/>
              <a:gdLst/>
              <a:ahLst/>
              <a:cxnLst/>
              <a:rect l="l" t="t" r="r" b="b"/>
              <a:pathLst>
                <a:path w="7244" h="2134" extrusionOk="0">
                  <a:moveTo>
                    <a:pt x="2995" y="0"/>
                  </a:moveTo>
                  <a:cubicBezTo>
                    <a:pt x="2100" y="0"/>
                    <a:pt x="465" y="453"/>
                    <a:pt x="101" y="1181"/>
                  </a:cubicBezTo>
                  <a:cubicBezTo>
                    <a:pt x="0" y="1381"/>
                    <a:pt x="0" y="1648"/>
                    <a:pt x="167" y="1815"/>
                  </a:cubicBezTo>
                  <a:cubicBezTo>
                    <a:pt x="201" y="1815"/>
                    <a:pt x="201" y="1815"/>
                    <a:pt x="201" y="1848"/>
                  </a:cubicBezTo>
                  <a:cubicBezTo>
                    <a:pt x="319" y="1946"/>
                    <a:pt x="445" y="1987"/>
                    <a:pt x="565" y="1987"/>
                  </a:cubicBezTo>
                  <a:cubicBezTo>
                    <a:pt x="813" y="1987"/>
                    <a:pt x="1034" y="1807"/>
                    <a:pt x="1101" y="1582"/>
                  </a:cubicBezTo>
                  <a:cubicBezTo>
                    <a:pt x="1472" y="1272"/>
                    <a:pt x="2647" y="1078"/>
                    <a:pt x="3135" y="1078"/>
                  </a:cubicBezTo>
                  <a:cubicBezTo>
                    <a:pt x="3173" y="1078"/>
                    <a:pt x="3207" y="1079"/>
                    <a:pt x="3236" y="1081"/>
                  </a:cubicBezTo>
                  <a:cubicBezTo>
                    <a:pt x="3803" y="1148"/>
                    <a:pt x="5871" y="1281"/>
                    <a:pt x="6138" y="1848"/>
                  </a:cubicBezTo>
                  <a:cubicBezTo>
                    <a:pt x="6223" y="2050"/>
                    <a:pt x="6375" y="2133"/>
                    <a:pt x="6533" y="2133"/>
                  </a:cubicBezTo>
                  <a:cubicBezTo>
                    <a:pt x="6874" y="2133"/>
                    <a:pt x="7244" y="1747"/>
                    <a:pt x="7039" y="1315"/>
                  </a:cubicBezTo>
                  <a:cubicBezTo>
                    <a:pt x="6572" y="247"/>
                    <a:pt x="4237" y="147"/>
                    <a:pt x="3236" y="14"/>
                  </a:cubicBezTo>
                  <a:cubicBezTo>
                    <a:pt x="3164" y="5"/>
                    <a:pt x="3083" y="0"/>
                    <a:pt x="2995" y="0"/>
                  </a:cubicBezTo>
                  <a:close/>
                </a:path>
              </a:pathLst>
            </a:custGeom>
            <a:solidFill>
              <a:srgbClr val="BFCCBF"/>
            </a:solidFill>
            <a:ln>
              <a:noFill/>
            </a:ln>
          </p:spPr>
          <p:txBody>
            <a:bodyPr spcFirstLastPara="1" wrap="square" lIns="121900" tIns="121900" rIns="121900" bIns="121900" anchor="ctr" anchorCtr="0">
              <a:noAutofit/>
            </a:bodyPr>
            <a:lstStyle/>
            <a:p>
              <a:endParaRPr sz="2400"/>
            </a:p>
          </p:txBody>
        </p:sp>
        <p:sp>
          <p:nvSpPr>
            <p:cNvPr id="2249" name="Google Shape;2249;p58"/>
            <p:cNvSpPr/>
            <p:nvPr/>
          </p:nvSpPr>
          <p:spPr>
            <a:xfrm>
              <a:off x="6451688" y="1429225"/>
              <a:ext cx="190150" cy="40225"/>
            </a:xfrm>
            <a:custGeom>
              <a:avLst/>
              <a:gdLst/>
              <a:ahLst/>
              <a:cxnLst/>
              <a:rect l="l" t="t" r="r" b="b"/>
              <a:pathLst>
                <a:path w="7606" h="1609" extrusionOk="0">
                  <a:moveTo>
                    <a:pt x="3297" y="0"/>
                  </a:moveTo>
                  <a:cubicBezTo>
                    <a:pt x="2330" y="0"/>
                    <a:pt x="1382" y="141"/>
                    <a:pt x="434" y="472"/>
                  </a:cubicBezTo>
                  <a:cubicBezTo>
                    <a:pt x="201" y="572"/>
                    <a:pt x="0" y="739"/>
                    <a:pt x="34" y="1006"/>
                  </a:cubicBezTo>
                  <a:cubicBezTo>
                    <a:pt x="34" y="1039"/>
                    <a:pt x="34" y="1073"/>
                    <a:pt x="34" y="1073"/>
                  </a:cubicBezTo>
                  <a:cubicBezTo>
                    <a:pt x="75" y="1425"/>
                    <a:pt x="361" y="1597"/>
                    <a:pt x="628" y="1597"/>
                  </a:cubicBezTo>
                  <a:cubicBezTo>
                    <a:pt x="790" y="1597"/>
                    <a:pt x="946" y="1533"/>
                    <a:pt x="1034" y="1406"/>
                  </a:cubicBezTo>
                  <a:cubicBezTo>
                    <a:pt x="1814" y="1172"/>
                    <a:pt x="2593" y="1040"/>
                    <a:pt x="3404" y="1040"/>
                  </a:cubicBezTo>
                  <a:cubicBezTo>
                    <a:pt x="3634" y="1040"/>
                    <a:pt x="3867" y="1050"/>
                    <a:pt x="4103" y="1073"/>
                  </a:cubicBezTo>
                  <a:cubicBezTo>
                    <a:pt x="4637" y="1139"/>
                    <a:pt x="6138" y="1073"/>
                    <a:pt x="6605" y="1373"/>
                  </a:cubicBezTo>
                  <a:cubicBezTo>
                    <a:pt x="6712" y="1526"/>
                    <a:pt x="6896" y="1608"/>
                    <a:pt x="7074" y="1608"/>
                  </a:cubicBezTo>
                  <a:cubicBezTo>
                    <a:pt x="7284" y="1608"/>
                    <a:pt x="7485" y="1492"/>
                    <a:pt x="7539" y="1239"/>
                  </a:cubicBezTo>
                  <a:cubicBezTo>
                    <a:pt x="7572" y="1206"/>
                    <a:pt x="7572" y="1206"/>
                    <a:pt x="7572" y="1206"/>
                  </a:cubicBezTo>
                  <a:cubicBezTo>
                    <a:pt x="7606" y="1006"/>
                    <a:pt x="7572" y="806"/>
                    <a:pt x="7439" y="672"/>
                  </a:cubicBezTo>
                  <a:cubicBezTo>
                    <a:pt x="6839" y="139"/>
                    <a:pt x="5538" y="172"/>
                    <a:pt x="4804" y="105"/>
                  </a:cubicBezTo>
                  <a:cubicBezTo>
                    <a:pt x="4295" y="37"/>
                    <a:pt x="3794" y="0"/>
                    <a:pt x="3297" y="0"/>
                  </a:cubicBezTo>
                  <a:close/>
                </a:path>
              </a:pathLst>
            </a:custGeom>
            <a:solidFill>
              <a:srgbClr val="BFCCBF"/>
            </a:solidFill>
            <a:ln>
              <a:noFill/>
            </a:ln>
          </p:spPr>
          <p:txBody>
            <a:bodyPr spcFirstLastPara="1" wrap="square" lIns="121900" tIns="121900" rIns="121900" bIns="121900" anchor="ctr" anchorCtr="0">
              <a:noAutofit/>
            </a:bodyPr>
            <a:lstStyle/>
            <a:p>
              <a:endParaRPr sz="2400"/>
            </a:p>
          </p:txBody>
        </p:sp>
        <p:sp>
          <p:nvSpPr>
            <p:cNvPr id="2250" name="Google Shape;2250;p58"/>
            <p:cNvSpPr/>
            <p:nvPr/>
          </p:nvSpPr>
          <p:spPr>
            <a:xfrm>
              <a:off x="6440013" y="1495200"/>
              <a:ext cx="225375" cy="59725"/>
            </a:xfrm>
            <a:custGeom>
              <a:avLst/>
              <a:gdLst/>
              <a:ahLst/>
              <a:cxnLst/>
              <a:rect l="l" t="t" r="r" b="b"/>
              <a:pathLst>
                <a:path w="9015" h="2389" extrusionOk="0">
                  <a:moveTo>
                    <a:pt x="4917" y="1"/>
                  </a:moveTo>
                  <a:cubicBezTo>
                    <a:pt x="3624" y="1"/>
                    <a:pt x="2346" y="115"/>
                    <a:pt x="1068" y="268"/>
                  </a:cubicBezTo>
                  <a:lnTo>
                    <a:pt x="1034" y="268"/>
                  </a:lnTo>
                  <a:cubicBezTo>
                    <a:pt x="1001" y="268"/>
                    <a:pt x="934" y="268"/>
                    <a:pt x="901" y="302"/>
                  </a:cubicBezTo>
                  <a:cubicBezTo>
                    <a:pt x="601" y="335"/>
                    <a:pt x="501" y="535"/>
                    <a:pt x="501" y="769"/>
                  </a:cubicBezTo>
                  <a:cubicBezTo>
                    <a:pt x="0" y="935"/>
                    <a:pt x="67" y="1803"/>
                    <a:pt x="668" y="1803"/>
                  </a:cubicBezTo>
                  <a:cubicBezTo>
                    <a:pt x="1968" y="1769"/>
                    <a:pt x="3269" y="1703"/>
                    <a:pt x="4570" y="1669"/>
                  </a:cubicBezTo>
                  <a:cubicBezTo>
                    <a:pt x="5805" y="1669"/>
                    <a:pt x="7005" y="2036"/>
                    <a:pt x="8206" y="2370"/>
                  </a:cubicBezTo>
                  <a:cubicBezTo>
                    <a:pt x="8255" y="2383"/>
                    <a:pt x="8302" y="2389"/>
                    <a:pt x="8347" y="2389"/>
                  </a:cubicBezTo>
                  <a:cubicBezTo>
                    <a:pt x="8766" y="2389"/>
                    <a:pt x="9014" y="1867"/>
                    <a:pt x="8773" y="1536"/>
                  </a:cubicBezTo>
                  <a:cubicBezTo>
                    <a:pt x="8873" y="1369"/>
                    <a:pt x="8907" y="1102"/>
                    <a:pt x="8707" y="902"/>
                  </a:cubicBezTo>
                  <a:cubicBezTo>
                    <a:pt x="8073" y="202"/>
                    <a:pt x="7005" y="101"/>
                    <a:pt x="6105" y="35"/>
                  </a:cubicBezTo>
                  <a:cubicBezTo>
                    <a:pt x="5707" y="11"/>
                    <a:pt x="5311" y="1"/>
                    <a:pt x="4917" y="1"/>
                  </a:cubicBezTo>
                  <a:close/>
                </a:path>
              </a:pathLst>
            </a:custGeom>
            <a:solidFill>
              <a:srgbClr val="BFCCBF"/>
            </a:solidFill>
            <a:ln>
              <a:noFill/>
            </a:ln>
          </p:spPr>
          <p:txBody>
            <a:bodyPr spcFirstLastPara="1" wrap="square" lIns="121900" tIns="121900" rIns="121900" bIns="121900" anchor="ctr" anchorCtr="0">
              <a:noAutofit/>
            </a:bodyPr>
            <a:lstStyle/>
            <a:p>
              <a:endParaRPr sz="2400"/>
            </a:p>
          </p:txBody>
        </p:sp>
        <p:sp>
          <p:nvSpPr>
            <p:cNvPr id="2251" name="Google Shape;2251;p58"/>
            <p:cNvSpPr/>
            <p:nvPr/>
          </p:nvSpPr>
          <p:spPr>
            <a:xfrm>
              <a:off x="6423338" y="1553500"/>
              <a:ext cx="276550" cy="70225"/>
            </a:xfrm>
            <a:custGeom>
              <a:avLst/>
              <a:gdLst/>
              <a:ahLst/>
              <a:cxnLst/>
              <a:rect l="l" t="t" r="r" b="b"/>
              <a:pathLst>
                <a:path w="11062" h="2809" extrusionOk="0">
                  <a:moveTo>
                    <a:pt x="6636" y="1"/>
                  </a:moveTo>
                  <a:cubicBezTo>
                    <a:pt x="5829" y="1"/>
                    <a:pt x="5066" y="60"/>
                    <a:pt x="4537" y="71"/>
                  </a:cubicBezTo>
                  <a:cubicBezTo>
                    <a:pt x="4428" y="71"/>
                    <a:pt x="4237" y="68"/>
                    <a:pt x="3996" y="68"/>
                  </a:cubicBezTo>
                  <a:cubicBezTo>
                    <a:pt x="2762" y="68"/>
                    <a:pt x="210" y="161"/>
                    <a:pt x="601" y="1305"/>
                  </a:cubicBezTo>
                  <a:cubicBezTo>
                    <a:pt x="501" y="1339"/>
                    <a:pt x="434" y="1405"/>
                    <a:pt x="367" y="1439"/>
                  </a:cubicBezTo>
                  <a:cubicBezTo>
                    <a:pt x="34" y="1639"/>
                    <a:pt x="0" y="2339"/>
                    <a:pt x="501" y="2406"/>
                  </a:cubicBezTo>
                  <a:cubicBezTo>
                    <a:pt x="2435" y="2673"/>
                    <a:pt x="4370" y="2740"/>
                    <a:pt x="6338" y="2806"/>
                  </a:cubicBezTo>
                  <a:cubicBezTo>
                    <a:pt x="6547" y="2806"/>
                    <a:pt x="6759" y="2808"/>
                    <a:pt x="6974" y="2808"/>
                  </a:cubicBezTo>
                  <a:cubicBezTo>
                    <a:pt x="7618" y="2808"/>
                    <a:pt x="8281" y="2790"/>
                    <a:pt x="8907" y="2640"/>
                  </a:cubicBezTo>
                  <a:cubicBezTo>
                    <a:pt x="9062" y="2640"/>
                    <a:pt x="9218" y="2654"/>
                    <a:pt x="9364" y="2654"/>
                  </a:cubicBezTo>
                  <a:cubicBezTo>
                    <a:pt x="9437" y="2654"/>
                    <a:pt x="9507" y="2651"/>
                    <a:pt x="9574" y="2640"/>
                  </a:cubicBezTo>
                  <a:cubicBezTo>
                    <a:pt x="9707" y="2640"/>
                    <a:pt x="9774" y="2606"/>
                    <a:pt x="9841" y="2573"/>
                  </a:cubicBezTo>
                  <a:cubicBezTo>
                    <a:pt x="9874" y="2573"/>
                    <a:pt x="9907" y="2606"/>
                    <a:pt x="9907" y="2606"/>
                  </a:cubicBezTo>
                  <a:cubicBezTo>
                    <a:pt x="10028" y="2712"/>
                    <a:pt x="10158" y="2756"/>
                    <a:pt x="10283" y="2756"/>
                  </a:cubicBezTo>
                  <a:cubicBezTo>
                    <a:pt x="10709" y="2756"/>
                    <a:pt x="11062" y="2234"/>
                    <a:pt x="10675" y="1872"/>
                  </a:cubicBezTo>
                  <a:cubicBezTo>
                    <a:pt x="10608" y="1806"/>
                    <a:pt x="10541" y="1739"/>
                    <a:pt x="10441" y="1706"/>
                  </a:cubicBezTo>
                  <a:cubicBezTo>
                    <a:pt x="10474" y="1606"/>
                    <a:pt x="10441" y="1505"/>
                    <a:pt x="10408" y="1372"/>
                  </a:cubicBezTo>
                  <a:cubicBezTo>
                    <a:pt x="9861" y="214"/>
                    <a:pt x="8170" y="1"/>
                    <a:pt x="6636" y="1"/>
                  </a:cubicBezTo>
                  <a:close/>
                </a:path>
              </a:pathLst>
            </a:custGeom>
            <a:solidFill>
              <a:srgbClr val="BFCCBF"/>
            </a:solidFill>
            <a:ln>
              <a:noFill/>
            </a:ln>
          </p:spPr>
          <p:txBody>
            <a:bodyPr spcFirstLastPara="1" wrap="square" lIns="121900" tIns="121900" rIns="121900" bIns="121900" anchor="ctr" anchorCtr="0">
              <a:noAutofit/>
            </a:bodyPr>
            <a:lstStyle/>
            <a:p>
              <a:endParaRPr sz="2400"/>
            </a:p>
          </p:txBody>
        </p:sp>
        <p:sp>
          <p:nvSpPr>
            <p:cNvPr id="2252" name="Google Shape;2252;p58"/>
            <p:cNvSpPr/>
            <p:nvPr/>
          </p:nvSpPr>
          <p:spPr>
            <a:xfrm>
              <a:off x="6093938" y="1305925"/>
              <a:ext cx="924000" cy="1356000"/>
            </a:xfrm>
            <a:custGeom>
              <a:avLst/>
              <a:gdLst/>
              <a:ahLst/>
              <a:cxnLst/>
              <a:rect l="l" t="t" r="r" b="b"/>
              <a:pathLst>
                <a:path w="36960" h="54240" extrusionOk="0">
                  <a:moveTo>
                    <a:pt x="24785" y="12843"/>
                  </a:moveTo>
                  <a:cubicBezTo>
                    <a:pt x="25085" y="12976"/>
                    <a:pt x="25385" y="13176"/>
                    <a:pt x="25719" y="13210"/>
                  </a:cubicBezTo>
                  <a:cubicBezTo>
                    <a:pt x="25852" y="13243"/>
                    <a:pt x="26019" y="13310"/>
                    <a:pt x="26052" y="13377"/>
                  </a:cubicBezTo>
                  <a:cubicBezTo>
                    <a:pt x="26252" y="13710"/>
                    <a:pt x="26552" y="14044"/>
                    <a:pt x="26552" y="14444"/>
                  </a:cubicBezTo>
                  <a:cubicBezTo>
                    <a:pt x="26552" y="14611"/>
                    <a:pt x="26552" y="14744"/>
                    <a:pt x="26552" y="14878"/>
                  </a:cubicBezTo>
                  <a:cubicBezTo>
                    <a:pt x="26552" y="15144"/>
                    <a:pt x="26586" y="15378"/>
                    <a:pt x="26719" y="15611"/>
                  </a:cubicBezTo>
                  <a:cubicBezTo>
                    <a:pt x="26819" y="15745"/>
                    <a:pt x="26819" y="15912"/>
                    <a:pt x="26853" y="16078"/>
                  </a:cubicBezTo>
                  <a:cubicBezTo>
                    <a:pt x="26853" y="16212"/>
                    <a:pt x="26853" y="16345"/>
                    <a:pt x="26853" y="16479"/>
                  </a:cubicBezTo>
                  <a:cubicBezTo>
                    <a:pt x="26786" y="17113"/>
                    <a:pt x="27019" y="17646"/>
                    <a:pt x="27286" y="18180"/>
                  </a:cubicBezTo>
                  <a:cubicBezTo>
                    <a:pt x="27320" y="18313"/>
                    <a:pt x="27386" y="18447"/>
                    <a:pt x="27453" y="18580"/>
                  </a:cubicBezTo>
                  <a:cubicBezTo>
                    <a:pt x="27553" y="18880"/>
                    <a:pt x="27687" y="19181"/>
                    <a:pt x="27820" y="19481"/>
                  </a:cubicBezTo>
                  <a:cubicBezTo>
                    <a:pt x="27887" y="19648"/>
                    <a:pt x="27987" y="19815"/>
                    <a:pt x="28087" y="19881"/>
                  </a:cubicBezTo>
                  <a:cubicBezTo>
                    <a:pt x="28420" y="20115"/>
                    <a:pt x="28554" y="20448"/>
                    <a:pt x="28687" y="20782"/>
                  </a:cubicBezTo>
                  <a:cubicBezTo>
                    <a:pt x="28754" y="20949"/>
                    <a:pt x="28854" y="21082"/>
                    <a:pt x="28921" y="21216"/>
                  </a:cubicBezTo>
                  <a:cubicBezTo>
                    <a:pt x="28988" y="21316"/>
                    <a:pt x="29088" y="21382"/>
                    <a:pt x="29121" y="21482"/>
                  </a:cubicBezTo>
                  <a:cubicBezTo>
                    <a:pt x="29388" y="21983"/>
                    <a:pt x="29755" y="22350"/>
                    <a:pt x="30155" y="22750"/>
                  </a:cubicBezTo>
                  <a:cubicBezTo>
                    <a:pt x="30288" y="22850"/>
                    <a:pt x="30389" y="22983"/>
                    <a:pt x="30455" y="23117"/>
                  </a:cubicBezTo>
                  <a:cubicBezTo>
                    <a:pt x="30622" y="23384"/>
                    <a:pt x="30755" y="23684"/>
                    <a:pt x="30922" y="23951"/>
                  </a:cubicBezTo>
                  <a:cubicBezTo>
                    <a:pt x="31156" y="24384"/>
                    <a:pt x="31456" y="24751"/>
                    <a:pt x="31856" y="25118"/>
                  </a:cubicBezTo>
                  <a:cubicBezTo>
                    <a:pt x="32623" y="25886"/>
                    <a:pt x="33391" y="26686"/>
                    <a:pt x="34091" y="27520"/>
                  </a:cubicBezTo>
                  <a:cubicBezTo>
                    <a:pt x="34625" y="28154"/>
                    <a:pt x="35092" y="28888"/>
                    <a:pt x="35526" y="29655"/>
                  </a:cubicBezTo>
                  <a:cubicBezTo>
                    <a:pt x="35792" y="30122"/>
                    <a:pt x="35959" y="30689"/>
                    <a:pt x="36159" y="31189"/>
                  </a:cubicBezTo>
                  <a:cubicBezTo>
                    <a:pt x="36326" y="31623"/>
                    <a:pt x="36460" y="32023"/>
                    <a:pt x="36593" y="32424"/>
                  </a:cubicBezTo>
                  <a:cubicBezTo>
                    <a:pt x="36726" y="32790"/>
                    <a:pt x="36826" y="33157"/>
                    <a:pt x="36793" y="33558"/>
                  </a:cubicBezTo>
                  <a:cubicBezTo>
                    <a:pt x="36793" y="34058"/>
                    <a:pt x="36793" y="34592"/>
                    <a:pt x="36793" y="35092"/>
                  </a:cubicBezTo>
                  <a:cubicBezTo>
                    <a:pt x="36793" y="35492"/>
                    <a:pt x="36760" y="35893"/>
                    <a:pt x="36826" y="36293"/>
                  </a:cubicBezTo>
                  <a:cubicBezTo>
                    <a:pt x="36960" y="37294"/>
                    <a:pt x="36927" y="38294"/>
                    <a:pt x="36860" y="39295"/>
                  </a:cubicBezTo>
                  <a:cubicBezTo>
                    <a:pt x="36793" y="40062"/>
                    <a:pt x="36626" y="40830"/>
                    <a:pt x="36393" y="41563"/>
                  </a:cubicBezTo>
                  <a:cubicBezTo>
                    <a:pt x="36193" y="42231"/>
                    <a:pt x="35926" y="42864"/>
                    <a:pt x="35626" y="43498"/>
                  </a:cubicBezTo>
                  <a:cubicBezTo>
                    <a:pt x="35259" y="44265"/>
                    <a:pt x="34792" y="44966"/>
                    <a:pt x="34525" y="45733"/>
                  </a:cubicBezTo>
                  <a:cubicBezTo>
                    <a:pt x="34491" y="45766"/>
                    <a:pt x="34491" y="45800"/>
                    <a:pt x="34458" y="45833"/>
                  </a:cubicBezTo>
                  <a:cubicBezTo>
                    <a:pt x="34125" y="46333"/>
                    <a:pt x="33791" y="46834"/>
                    <a:pt x="33457" y="47334"/>
                  </a:cubicBezTo>
                  <a:cubicBezTo>
                    <a:pt x="33391" y="47434"/>
                    <a:pt x="33324" y="47501"/>
                    <a:pt x="33257" y="47601"/>
                  </a:cubicBezTo>
                  <a:cubicBezTo>
                    <a:pt x="32657" y="48668"/>
                    <a:pt x="31790" y="49469"/>
                    <a:pt x="30822" y="50236"/>
                  </a:cubicBezTo>
                  <a:cubicBezTo>
                    <a:pt x="30555" y="50470"/>
                    <a:pt x="30255" y="50670"/>
                    <a:pt x="29988" y="50903"/>
                  </a:cubicBezTo>
                  <a:cubicBezTo>
                    <a:pt x="29855" y="51003"/>
                    <a:pt x="29721" y="51104"/>
                    <a:pt x="29588" y="51204"/>
                  </a:cubicBezTo>
                  <a:cubicBezTo>
                    <a:pt x="28954" y="51537"/>
                    <a:pt x="28287" y="51871"/>
                    <a:pt x="27653" y="52238"/>
                  </a:cubicBezTo>
                  <a:cubicBezTo>
                    <a:pt x="27286" y="52438"/>
                    <a:pt x="26886" y="52638"/>
                    <a:pt x="26486" y="52838"/>
                  </a:cubicBezTo>
                  <a:cubicBezTo>
                    <a:pt x="25685" y="53272"/>
                    <a:pt x="24818" y="53505"/>
                    <a:pt x="23951" y="53739"/>
                  </a:cubicBezTo>
                  <a:cubicBezTo>
                    <a:pt x="23817" y="53772"/>
                    <a:pt x="23684" y="53772"/>
                    <a:pt x="23550" y="53805"/>
                  </a:cubicBezTo>
                  <a:cubicBezTo>
                    <a:pt x="23484" y="53805"/>
                    <a:pt x="23417" y="53805"/>
                    <a:pt x="23350" y="53839"/>
                  </a:cubicBezTo>
                  <a:cubicBezTo>
                    <a:pt x="22783" y="54172"/>
                    <a:pt x="22183" y="54206"/>
                    <a:pt x="21549" y="54206"/>
                  </a:cubicBezTo>
                  <a:cubicBezTo>
                    <a:pt x="20014" y="54239"/>
                    <a:pt x="18480" y="54206"/>
                    <a:pt x="16946" y="54239"/>
                  </a:cubicBezTo>
                  <a:cubicBezTo>
                    <a:pt x="16645" y="54239"/>
                    <a:pt x="16312" y="54172"/>
                    <a:pt x="15978" y="54072"/>
                  </a:cubicBezTo>
                  <a:cubicBezTo>
                    <a:pt x="15645" y="53972"/>
                    <a:pt x="15244" y="53906"/>
                    <a:pt x="14877" y="53872"/>
                  </a:cubicBezTo>
                  <a:cubicBezTo>
                    <a:pt x="14644" y="53872"/>
                    <a:pt x="14444" y="53839"/>
                    <a:pt x="14210" y="53839"/>
                  </a:cubicBezTo>
                  <a:cubicBezTo>
                    <a:pt x="14044" y="53805"/>
                    <a:pt x="13877" y="53772"/>
                    <a:pt x="13743" y="53805"/>
                  </a:cubicBezTo>
                  <a:cubicBezTo>
                    <a:pt x="13343" y="53839"/>
                    <a:pt x="13009" y="53772"/>
                    <a:pt x="12643" y="53672"/>
                  </a:cubicBezTo>
                  <a:cubicBezTo>
                    <a:pt x="11608" y="53372"/>
                    <a:pt x="10608" y="52972"/>
                    <a:pt x="9674" y="52438"/>
                  </a:cubicBezTo>
                  <a:cubicBezTo>
                    <a:pt x="9073" y="52071"/>
                    <a:pt x="8440" y="51771"/>
                    <a:pt x="7806" y="51437"/>
                  </a:cubicBezTo>
                  <a:cubicBezTo>
                    <a:pt x="7472" y="51270"/>
                    <a:pt x="7172" y="51070"/>
                    <a:pt x="6905" y="50837"/>
                  </a:cubicBezTo>
                  <a:cubicBezTo>
                    <a:pt x="6672" y="50637"/>
                    <a:pt x="6405" y="50436"/>
                    <a:pt x="6171" y="50270"/>
                  </a:cubicBezTo>
                  <a:cubicBezTo>
                    <a:pt x="5404" y="49703"/>
                    <a:pt x="4737" y="49035"/>
                    <a:pt x="4136" y="48302"/>
                  </a:cubicBezTo>
                  <a:cubicBezTo>
                    <a:pt x="4003" y="48101"/>
                    <a:pt x="3870" y="47901"/>
                    <a:pt x="3736" y="47701"/>
                  </a:cubicBezTo>
                  <a:cubicBezTo>
                    <a:pt x="3703" y="47668"/>
                    <a:pt x="3703" y="47601"/>
                    <a:pt x="3669" y="47568"/>
                  </a:cubicBezTo>
                  <a:cubicBezTo>
                    <a:pt x="3236" y="47167"/>
                    <a:pt x="3036" y="46634"/>
                    <a:pt x="2702" y="46167"/>
                  </a:cubicBezTo>
                  <a:cubicBezTo>
                    <a:pt x="2569" y="46033"/>
                    <a:pt x="2469" y="45833"/>
                    <a:pt x="2402" y="45666"/>
                  </a:cubicBezTo>
                  <a:cubicBezTo>
                    <a:pt x="2268" y="45266"/>
                    <a:pt x="2068" y="44932"/>
                    <a:pt x="1868" y="44599"/>
                  </a:cubicBezTo>
                  <a:cubicBezTo>
                    <a:pt x="1201" y="43265"/>
                    <a:pt x="534" y="41964"/>
                    <a:pt x="267" y="40496"/>
                  </a:cubicBezTo>
                  <a:cubicBezTo>
                    <a:pt x="67" y="39529"/>
                    <a:pt x="0" y="38528"/>
                    <a:pt x="34" y="37561"/>
                  </a:cubicBezTo>
                  <a:cubicBezTo>
                    <a:pt x="67" y="37060"/>
                    <a:pt x="134" y="36560"/>
                    <a:pt x="167" y="36093"/>
                  </a:cubicBezTo>
                  <a:cubicBezTo>
                    <a:pt x="167" y="35826"/>
                    <a:pt x="200" y="35526"/>
                    <a:pt x="200" y="35259"/>
                  </a:cubicBezTo>
                  <a:cubicBezTo>
                    <a:pt x="167" y="34759"/>
                    <a:pt x="167" y="34258"/>
                    <a:pt x="134" y="33724"/>
                  </a:cubicBezTo>
                  <a:cubicBezTo>
                    <a:pt x="134" y="33224"/>
                    <a:pt x="234" y="32757"/>
                    <a:pt x="400" y="32290"/>
                  </a:cubicBezTo>
                  <a:cubicBezTo>
                    <a:pt x="701" y="31590"/>
                    <a:pt x="934" y="30889"/>
                    <a:pt x="1201" y="30189"/>
                  </a:cubicBezTo>
                  <a:cubicBezTo>
                    <a:pt x="1234" y="30055"/>
                    <a:pt x="1301" y="29888"/>
                    <a:pt x="1368" y="29755"/>
                  </a:cubicBezTo>
                  <a:cubicBezTo>
                    <a:pt x="1835" y="28921"/>
                    <a:pt x="2335" y="28120"/>
                    <a:pt x="2969" y="27387"/>
                  </a:cubicBezTo>
                  <a:cubicBezTo>
                    <a:pt x="3603" y="26686"/>
                    <a:pt x="4270" y="25986"/>
                    <a:pt x="4937" y="25285"/>
                  </a:cubicBezTo>
                  <a:cubicBezTo>
                    <a:pt x="5004" y="25218"/>
                    <a:pt x="5070" y="25152"/>
                    <a:pt x="5137" y="25085"/>
                  </a:cubicBezTo>
                  <a:cubicBezTo>
                    <a:pt x="5504" y="24851"/>
                    <a:pt x="5704" y="24485"/>
                    <a:pt x="5938" y="24151"/>
                  </a:cubicBezTo>
                  <a:cubicBezTo>
                    <a:pt x="6138" y="23817"/>
                    <a:pt x="6271" y="23450"/>
                    <a:pt x="6505" y="23150"/>
                  </a:cubicBezTo>
                  <a:cubicBezTo>
                    <a:pt x="6605" y="22950"/>
                    <a:pt x="6738" y="22783"/>
                    <a:pt x="6905" y="22650"/>
                  </a:cubicBezTo>
                  <a:cubicBezTo>
                    <a:pt x="7539" y="22016"/>
                    <a:pt x="8039" y="21282"/>
                    <a:pt x="8406" y="20448"/>
                  </a:cubicBezTo>
                  <a:cubicBezTo>
                    <a:pt x="8440" y="20348"/>
                    <a:pt x="8506" y="20215"/>
                    <a:pt x="8606" y="20148"/>
                  </a:cubicBezTo>
                  <a:cubicBezTo>
                    <a:pt x="9040" y="19815"/>
                    <a:pt x="9240" y="19314"/>
                    <a:pt x="9440" y="18814"/>
                  </a:cubicBezTo>
                  <a:cubicBezTo>
                    <a:pt x="9640" y="18380"/>
                    <a:pt x="9774" y="17913"/>
                    <a:pt x="9974" y="17446"/>
                  </a:cubicBezTo>
                  <a:cubicBezTo>
                    <a:pt x="10041" y="17246"/>
                    <a:pt x="10074" y="17079"/>
                    <a:pt x="10074" y="16879"/>
                  </a:cubicBezTo>
                  <a:cubicBezTo>
                    <a:pt x="10074" y="16646"/>
                    <a:pt x="10074" y="16412"/>
                    <a:pt x="10107" y="16179"/>
                  </a:cubicBezTo>
                  <a:cubicBezTo>
                    <a:pt x="10107" y="15978"/>
                    <a:pt x="10141" y="15778"/>
                    <a:pt x="10207" y="15645"/>
                  </a:cubicBezTo>
                  <a:cubicBezTo>
                    <a:pt x="10374" y="15411"/>
                    <a:pt x="10408" y="15144"/>
                    <a:pt x="10374" y="14911"/>
                  </a:cubicBezTo>
                  <a:cubicBezTo>
                    <a:pt x="10308" y="14377"/>
                    <a:pt x="10541" y="13944"/>
                    <a:pt x="10775" y="13510"/>
                  </a:cubicBezTo>
                  <a:cubicBezTo>
                    <a:pt x="10875" y="13343"/>
                    <a:pt x="11041" y="13243"/>
                    <a:pt x="11208" y="13243"/>
                  </a:cubicBezTo>
                  <a:cubicBezTo>
                    <a:pt x="11575" y="13210"/>
                    <a:pt x="11842" y="12943"/>
                    <a:pt x="12209" y="12876"/>
                  </a:cubicBezTo>
                  <a:cubicBezTo>
                    <a:pt x="12042" y="12309"/>
                    <a:pt x="12042" y="11742"/>
                    <a:pt x="11975" y="11175"/>
                  </a:cubicBezTo>
                  <a:cubicBezTo>
                    <a:pt x="11942" y="10708"/>
                    <a:pt x="12075" y="10308"/>
                    <a:pt x="12409" y="9974"/>
                  </a:cubicBezTo>
                  <a:cubicBezTo>
                    <a:pt x="12609" y="9774"/>
                    <a:pt x="12843" y="9607"/>
                    <a:pt x="12976" y="9340"/>
                  </a:cubicBezTo>
                  <a:cubicBezTo>
                    <a:pt x="12976" y="9274"/>
                    <a:pt x="12976" y="9240"/>
                    <a:pt x="12943" y="9207"/>
                  </a:cubicBezTo>
                  <a:cubicBezTo>
                    <a:pt x="12609" y="8606"/>
                    <a:pt x="12676" y="7939"/>
                    <a:pt x="12676" y="7306"/>
                  </a:cubicBezTo>
                  <a:cubicBezTo>
                    <a:pt x="12709" y="7005"/>
                    <a:pt x="12843" y="6738"/>
                    <a:pt x="13110" y="6572"/>
                  </a:cubicBezTo>
                  <a:cubicBezTo>
                    <a:pt x="13176" y="6538"/>
                    <a:pt x="13243" y="6472"/>
                    <a:pt x="13276" y="6438"/>
                  </a:cubicBezTo>
                  <a:cubicBezTo>
                    <a:pt x="13443" y="6338"/>
                    <a:pt x="13543" y="6171"/>
                    <a:pt x="13510" y="5971"/>
                  </a:cubicBezTo>
                  <a:cubicBezTo>
                    <a:pt x="13510" y="5704"/>
                    <a:pt x="13510" y="5438"/>
                    <a:pt x="13510" y="5171"/>
                  </a:cubicBezTo>
                  <a:cubicBezTo>
                    <a:pt x="13510" y="4937"/>
                    <a:pt x="13510" y="4670"/>
                    <a:pt x="13543" y="4437"/>
                  </a:cubicBezTo>
                  <a:cubicBezTo>
                    <a:pt x="13610" y="3870"/>
                    <a:pt x="13843" y="3403"/>
                    <a:pt x="14344" y="3103"/>
                  </a:cubicBezTo>
                  <a:cubicBezTo>
                    <a:pt x="14711" y="2902"/>
                    <a:pt x="15078" y="2702"/>
                    <a:pt x="15445" y="2502"/>
                  </a:cubicBezTo>
                  <a:cubicBezTo>
                    <a:pt x="15478" y="2302"/>
                    <a:pt x="15545" y="2068"/>
                    <a:pt x="15578" y="1835"/>
                  </a:cubicBezTo>
                  <a:cubicBezTo>
                    <a:pt x="15745" y="1101"/>
                    <a:pt x="16178" y="601"/>
                    <a:pt x="16812" y="234"/>
                  </a:cubicBezTo>
                  <a:cubicBezTo>
                    <a:pt x="17046" y="100"/>
                    <a:pt x="17313" y="34"/>
                    <a:pt x="17579" y="34"/>
                  </a:cubicBezTo>
                  <a:cubicBezTo>
                    <a:pt x="17880" y="67"/>
                    <a:pt x="18180" y="67"/>
                    <a:pt x="18480" y="34"/>
                  </a:cubicBezTo>
                  <a:cubicBezTo>
                    <a:pt x="18980" y="0"/>
                    <a:pt x="19481" y="100"/>
                    <a:pt x="19981" y="267"/>
                  </a:cubicBezTo>
                  <a:cubicBezTo>
                    <a:pt x="20682" y="467"/>
                    <a:pt x="21082" y="968"/>
                    <a:pt x="21315" y="1635"/>
                  </a:cubicBezTo>
                  <a:cubicBezTo>
                    <a:pt x="21415" y="1902"/>
                    <a:pt x="21449" y="2202"/>
                    <a:pt x="21516" y="2502"/>
                  </a:cubicBezTo>
                  <a:cubicBezTo>
                    <a:pt x="21849" y="2669"/>
                    <a:pt x="22183" y="2869"/>
                    <a:pt x="22516" y="3036"/>
                  </a:cubicBezTo>
                  <a:cubicBezTo>
                    <a:pt x="23150" y="3369"/>
                    <a:pt x="23417" y="3970"/>
                    <a:pt x="23450" y="4637"/>
                  </a:cubicBezTo>
                  <a:cubicBezTo>
                    <a:pt x="23450" y="4937"/>
                    <a:pt x="23450" y="5204"/>
                    <a:pt x="23450" y="5471"/>
                  </a:cubicBezTo>
                  <a:cubicBezTo>
                    <a:pt x="23450" y="5604"/>
                    <a:pt x="23450" y="5738"/>
                    <a:pt x="23417" y="5838"/>
                  </a:cubicBezTo>
                  <a:cubicBezTo>
                    <a:pt x="23417" y="6138"/>
                    <a:pt x="23517" y="6372"/>
                    <a:pt x="23784" y="6538"/>
                  </a:cubicBezTo>
                  <a:cubicBezTo>
                    <a:pt x="24151" y="6738"/>
                    <a:pt x="24284" y="7039"/>
                    <a:pt x="24251" y="7439"/>
                  </a:cubicBezTo>
                  <a:cubicBezTo>
                    <a:pt x="24251" y="7672"/>
                    <a:pt x="24251" y="7873"/>
                    <a:pt x="24251" y="8106"/>
                  </a:cubicBezTo>
                  <a:cubicBezTo>
                    <a:pt x="24284" y="8440"/>
                    <a:pt x="24217" y="8773"/>
                    <a:pt x="24051" y="9040"/>
                  </a:cubicBezTo>
                  <a:cubicBezTo>
                    <a:pt x="23951" y="9274"/>
                    <a:pt x="23984" y="9440"/>
                    <a:pt x="24151" y="9607"/>
                  </a:cubicBezTo>
                  <a:cubicBezTo>
                    <a:pt x="24318" y="9741"/>
                    <a:pt x="24451" y="9907"/>
                    <a:pt x="24618" y="10074"/>
                  </a:cubicBezTo>
                  <a:cubicBezTo>
                    <a:pt x="24918" y="10374"/>
                    <a:pt x="25018" y="10741"/>
                    <a:pt x="24985" y="11175"/>
                  </a:cubicBezTo>
                  <a:cubicBezTo>
                    <a:pt x="24918" y="11709"/>
                    <a:pt x="24851" y="12276"/>
                    <a:pt x="24785" y="12843"/>
                  </a:cubicBezTo>
                  <a:close/>
                  <a:moveTo>
                    <a:pt x="18480" y="12943"/>
                  </a:moveTo>
                  <a:cubicBezTo>
                    <a:pt x="18480" y="12943"/>
                    <a:pt x="18480" y="12943"/>
                    <a:pt x="18480" y="12943"/>
                  </a:cubicBezTo>
                  <a:cubicBezTo>
                    <a:pt x="17679" y="12943"/>
                    <a:pt x="16846" y="12943"/>
                    <a:pt x="16012" y="12943"/>
                  </a:cubicBezTo>
                  <a:cubicBezTo>
                    <a:pt x="15044" y="12943"/>
                    <a:pt x="14077" y="13010"/>
                    <a:pt x="13110" y="13243"/>
                  </a:cubicBezTo>
                  <a:cubicBezTo>
                    <a:pt x="12542" y="13410"/>
                    <a:pt x="12075" y="13710"/>
                    <a:pt x="11642" y="14077"/>
                  </a:cubicBezTo>
                  <a:cubicBezTo>
                    <a:pt x="11575" y="14144"/>
                    <a:pt x="11475" y="14277"/>
                    <a:pt x="11442" y="14377"/>
                  </a:cubicBezTo>
                  <a:cubicBezTo>
                    <a:pt x="11275" y="15011"/>
                    <a:pt x="11075" y="15645"/>
                    <a:pt x="11075" y="16312"/>
                  </a:cubicBezTo>
                  <a:cubicBezTo>
                    <a:pt x="11075" y="16412"/>
                    <a:pt x="11041" y="16512"/>
                    <a:pt x="11041" y="16646"/>
                  </a:cubicBezTo>
                  <a:cubicBezTo>
                    <a:pt x="10808" y="17780"/>
                    <a:pt x="10341" y="18847"/>
                    <a:pt x="9807" y="19881"/>
                  </a:cubicBezTo>
                  <a:cubicBezTo>
                    <a:pt x="9607" y="20282"/>
                    <a:pt x="9374" y="20648"/>
                    <a:pt x="9173" y="21049"/>
                  </a:cubicBezTo>
                  <a:cubicBezTo>
                    <a:pt x="8840" y="21783"/>
                    <a:pt x="8373" y="22450"/>
                    <a:pt x="7872" y="23117"/>
                  </a:cubicBezTo>
                  <a:cubicBezTo>
                    <a:pt x="6938" y="24284"/>
                    <a:pt x="6004" y="25452"/>
                    <a:pt x="5070" y="26586"/>
                  </a:cubicBezTo>
                  <a:cubicBezTo>
                    <a:pt x="4870" y="26853"/>
                    <a:pt x="4704" y="27120"/>
                    <a:pt x="4470" y="27287"/>
                  </a:cubicBezTo>
                  <a:cubicBezTo>
                    <a:pt x="3936" y="27653"/>
                    <a:pt x="3536" y="28187"/>
                    <a:pt x="3102" y="28654"/>
                  </a:cubicBezTo>
                  <a:cubicBezTo>
                    <a:pt x="2869" y="28888"/>
                    <a:pt x="2669" y="29188"/>
                    <a:pt x="2502" y="29488"/>
                  </a:cubicBezTo>
                  <a:cubicBezTo>
                    <a:pt x="2135" y="30189"/>
                    <a:pt x="1768" y="30922"/>
                    <a:pt x="1468" y="31623"/>
                  </a:cubicBezTo>
                  <a:cubicBezTo>
                    <a:pt x="1301" y="31957"/>
                    <a:pt x="1234" y="32290"/>
                    <a:pt x="1168" y="32624"/>
                  </a:cubicBezTo>
                  <a:cubicBezTo>
                    <a:pt x="1068" y="33257"/>
                    <a:pt x="901" y="33858"/>
                    <a:pt x="968" y="34525"/>
                  </a:cubicBezTo>
                  <a:cubicBezTo>
                    <a:pt x="968" y="34592"/>
                    <a:pt x="934" y="34625"/>
                    <a:pt x="934" y="34692"/>
                  </a:cubicBezTo>
                  <a:cubicBezTo>
                    <a:pt x="834" y="35025"/>
                    <a:pt x="834" y="35392"/>
                    <a:pt x="834" y="35759"/>
                  </a:cubicBezTo>
                  <a:cubicBezTo>
                    <a:pt x="834" y="36727"/>
                    <a:pt x="834" y="37661"/>
                    <a:pt x="867" y="38595"/>
                  </a:cubicBezTo>
                  <a:cubicBezTo>
                    <a:pt x="867" y="38761"/>
                    <a:pt x="867" y="38895"/>
                    <a:pt x="901" y="39028"/>
                  </a:cubicBezTo>
                  <a:cubicBezTo>
                    <a:pt x="1034" y="39562"/>
                    <a:pt x="1068" y="40129"/>
                    <a:pt x="1101" y="40663"/>
                  </a:cubicBezTo>
                  <a:cubicBezTo>
                    <a:pt x="1101" y="41063"/>
                    <a:pt x="1168" y="41530"/>
                    <a:pt x="1435" y="41864"/>
                  </a:cubicBezTo>
                  <a:cubicBezTo>
                    <a:pt x="1668" y="42197"/>
                    <a:pt x="1801" y="42597"/>
                    <a:pt x="1902" y="42998"/>
                  </a:cubicBezTo>
                  <a:cubicBezTo>
                    <a:pt x="2035" y="43365"/>
                    <a:pt x="2135" y="43732"/>
                    <a:pt x="2268" y="44099"/>
                  </a:cubicBezTo>
                  <a:cubicBezTo>
                    <a:pt x="2335" y="44399"/>
                    <a:pt x="2502" y="44666"/>
                    <a:pt x="2702" y="44899"/>
                  </a:cubicBezTo>
                  <a:cubicBezTo>
                    <a:pt x="2902" y="45099"/>
                    <a:pt x="3036" y="45333"/>
                    <a:pt x="3136" y="45566"/>
                  </a:cubicBezTo>
                  <a:cubicBezTo>
                    <a:pt x="3303" y="46033"/>
                    <a:pt x="3569" y="46467"/>
                    <a:pt x="3803" y="46867"/>
                  </a:cubicBezTo>
                  <a:cubicBezTo>
                    <a:pt x="4270" y="47634"/>
                    <a:pt x="4804" y="48302"/>
                    <a:pt x="5504" y="48869"/>
                  </a:cubicBezTo>
                  <a:cubicBezTo>
                    <a:pt x="6271" y="49469"/>
                    <a:pt x="7139" y="49936"/>
                    <a:pt x="7906" y="50570"/>
                  </a:cubicBezTo>
                  <a:cubicBezTo>
                    <a:pt x="7973" y="50637"/>
                    <a:pt x="8106" y="50670"/>
                    <a:pt x="8206" y="50737"/>
                  </a:cubicBezTo>
                  <a:cubicBezTo>
                    <a:pt x="8773" y="51037"/>
                    <a:pt x="9407" y="51337"/>
                    <a:pt x="9974" y="51671"/>
                  </a:cubicBezTo>
                  <a:cubicBezTo>
                    <a:pt x="10908" y="52204"/>
                    <a:pt x="11909" y="52638"/>
                    <a:pt x="12943" y="52905"/>
                  </a:cubicBezTo>
                  <a:cubicBezTo>
                    <a:pt x="13176" y="52972"/>
                    <a:pt x="13443" y="52972"/>
                    <a:pt x="13677" y="53038"/>
                  </a:cubicBezTo>
                  <a:cubicBezTo>
                    <a:pt x="14310" y="53138"/>
                    <a:pt x="14911" y="53138"/>
                    <a:pt x="15545" y="53172"/>
                  </a:cubicBezTo>
                  <a:cubicBezTo>
                    <a:pt x="15845" y="53172"/>
                    <a:pt x="16145" y="53205"/>
                    <a:pt x="16445" y="53272"/>
                  </a:cubicBezTo>
                  <a:cubicBezTo>
                    <a:pt x="16846" y="53372"/>
                    <a:pt x="17246" y="53405"/>
                    <a:pt x="17646" y="53405"/>
                  </a:cubicBezTo>
                  <a:cubicBezTo>
                    <a:pt x="18046" y="53405"/>
                    <a:pt x="18480" y="53405"/>
                    <a:pt x="18914" y="53405"/>
                  </a:cubicBezTo>
                  <a:cubicBezTo>
                    <a:pt x="19114" y="53405"/>
                    <a:pt x="19314" y="53405"/>
                    <a:pt x="19481" y="53439"/>
                  </a:cubicBezTo>
                  <a:cubicBezTo>
                    <a:pt x="20348" y="53572"/>
                    <a:pt x="21215" y="53539"/>
                    <a:pt x="22049" y="53472"/>
                  </a:cubicBezTo>
                  <a:cubicBezTo>
                    <a:pt x="22416" y="53472"/>
                    <a:pt x="22783" y="53372"/>
                    <a:pt x="23083" y="53172"/>
                  </a:cubicBezTo>
                  <a:cubicBezTo>
                    <a:pt x="23217" y="53072"/>
                    <a:pt x="23350" y="53038"/>
                    <a:pt x="23484" y="53038"/>
                  </a:cubicBezTo>
                  <a:cubicBezTo>
                    <a:pt x="23617" y="53005"/>
                    <a:pt x="23717" y="52972"/>
                    <a:pt x="23851" y="52938"/>
                  </a:cubicBezTo>
                  <a:cubicBezTo>
                    <a:pt x="24918" y="52671"/>
                    <a:pt x="25952" y="52271"/>
                    <a:pt x="26919" y="51704"/>
                  </a:cubicBezTo>
                  <a:cubicBezTo>
                    <a:pt x="27053" y="51637"/>
                    <a:pt x="27186" y="51571"/>
                    <a:pt x="27320" y="51504"/>
                  </a:cubicBezTo>
                  <a:cubicBezTo>
                    <a:pt x="27920" y="51170"/>
                    <a:pt x="28521" y="50837"/>
                    <a:pt x="29154" y="50503"/>
                  </a:cubicBezTo>
                  <a:cubicBezTo>
                    <a:pt x="29221" y="50470"/>
                    <a:pt x="29321" y="50403"/>
                    <a:pt x="29421" y="50336"/>
                  </a:cubicBezTo>
                  <a:cubicBezTo>
                    <a:pt x="29721" y="50103"/>
                    <a:pt x="30022" y="49869"/>
                    <a:pt x="30322" y="49636"/>
                  </a:cubicBezTo>
                  <a:cubicBezTo>
                    <a:pt x="30489" y="49502"/>
                    <a:pt x="30655" y="49336"/>
                    <a:pt x="30755" y="49169"/>
                  </a:cubicBezTo>
                  <a:cubicBezTo>
                    <a:pt x="30889" y="48902"/>
                    <a:pt x="31089" y="48735"/>
                    <a:pt x="31323" y="48602"/>
                  </a:cubicBezTo>
                  <a:cubicBezTo>
                    <a:pt x="31890" y="48268"/>
                    <a:pt x="32290" y="47801"/>
                    <a:pt x="32590" y="47267"/>
                  </a:cubicBezTo>
                  <a:cubicBezTo>
                    <a:pt x="32690" y="47101"/>
                    <a:pt x="32824" y="46901"/>
                    <a:pt x="32957" y="46800"/>
                  </a:cubicBezTo>
                  <a:cubicBezTo>
                    <a:pt x="33191" y="46567"/>
                    <a:pt x="33357" y="46267"/>
                    <a:pt x="33524" y="46000"/>
                  </a:cubicBezTo>
                  <a:cubicBezTo>
                    <a:pt x="33724" y="45633"/>
                    <a:pt x="33924" y="45299"/>
                    <a:pt x="34191" y="44999"/>
                  </a:cubicBezTo>
                  <a:cubicBezTo>
                    <a:pt x="34425" y="44699"/>
                    <a:pt x="34625" y="44365"/>
                    <a:pt x="34725" y="43998"/>
                  </a:cubicBezTo>
                  <a:cubicBezTo>
                    <a:pt x="34925" y="43398"/>
                    <a:pt x="35092" y="42831"/>
                    <a:pt x="35292" y="42231"/>
                  </a:cubicBezTo>
                  <a:cubicBezTo>
                    <a:pt x="35325" y="42064"/>
                    <a:pt x="35359" y="41897"/>
                    <a:pt x="35459" y="41764"/>
                  </a:cubicBezTo>
                  <a:cubicBezTo>
                    <a:pt x="35792" y="41263"/>
                    <a:pt x="35959" y="40696"/>
                    <a:pt x="35993" y="40096"/>
                  </a:cubicBezTo>
                  <a:cubicBezTo>
                    <a:pt x="35993" y="40029"/>
                    <a:pt x="35993" y="39929"/>
                    <a:pt x="36026" y="39862"/>
                  </a:cubicBezTo>
                  <a:cubicBezTo>
                    <a:pt x="36193" y="39462"/>
                    <a:pt x="36193" y="39028"/>
                    <a:pt x="36159" y="38595"/>
                  </a:cubicBezTo>
                  <a:cubicBezTo>
                    <a:pt x="36159" y="37827"/>
                    <a:pt x="36093" y="37094"/>
                    <a:pt x="36126" y="36360"/>
                  </a:cubicBezTo>
                  <a:cubicBezTo>
                    <a:pt x="36193" y="35426"/>
                    <a:pt x="35959" y="34492"/>
                    <a:pt x="35959" y="33558"/>
                  </a:cubicBezTo>
                  <a:cubicBezTo>
                    <a:pt x="35959" y="33491"/>
                    <a:pt x="35892" y="33391"/>
                    <a:pt x="35892" y="33291"/>
                  </a:cubicBezTo>
                  <a:cubicBezTo>
                    <a:pt x="35859" y="33191"/>
                    <a:pt x="35826" y="33057"/>
                    <a:pt x="35826" y="32924"/>
                  </a:cubicBezTo>
                  <a:cubicBezTo>
                    <a:pt x="35792" y="32424"/>
                    <a:pt x="35659" y="31923"/>
                    <a:pt x="35425" y="31456"/>
                  </a:cubicBezTo>
                  <a:cubicBezTo>
                    <a:pt x="35159" y="30956"/>
                    <a:pt x="34892" y="30422"/>
                    <a:pt x="34658" y="29888"/>
                  </a:cubicBezTo>
                  <a:cubicBezTo>
                    <a:pt x="34191" y="28921"/>
                    <a:pt x="33491" y="28187"/>
                    <a:pt x="32724" y="27487"/>
                  </a:cubicBezTo>
                  <a:cubicBezTo>
                    <a:pt x="32423" y="27220"/>
                    <a:pt x="32156" y="26953"/>
                    <a:pt x="31890" y="26619"/>
                  </a:cubicBezTo>
                  <a:cubicBezTo>
                    <a:pt x="30989" y="25519"/>
                    <a:pt x="30088" y="24384"/>
                    <a:pt x="29188" y="23250"/>
                  </a:cubicBezTo>
                  <a:cubicBezTo>
                    <a:pt x="28621" y="22516"/>
                    <a:pt x="28087" y="21749"/>
                    <a:pt x="27687" y="20882"/>
                  </a:cubicBezTo>
                  <a:cubicBezTo>
                    <a:pt x="27587" y="20648"/>
                    <a:pt x="27453" y="20415"/>
                    <a:pt x="27320" y="20181"/>
                  </a:cubicBezTo>
                  <a:cubicBezTo>
                    <a:pt x="26853" y="19347"/>
                    <a:pt x="26452" y="18480"/>
                    <a:pt x="26152" y="17546"/>
                  </a:cubicBezTo>
                  <a:cubicBezTo>
                    <a:pt x="26052" y="17179"/>
                    <a:pt x="25919" y="16779"/>
                    <a:pt x="25885" y="16379"/>
                  </a:cubicBezTo>
                  <a:cubicBezTo>
                    <a:pt x="25885" y="15712"/>
                    <a:pt x="25685" y="15078"/>
                    <a:pt x="25518" y="14411"/>
                  </a:cubicBezTo>
                  <a:cubicBezTo>
                    <a:pt x="25485" y="14311"/>
                    <a:pt x="25418" y="14177"/>
                    <a:pt x="25318" y="14110"/>
                  </a:cubicBezTo>
                  <a:cubicBezTo>
                    <a:pt x="24951" y="13743"/>
                    <a:pt x="24518" y="13477"/>
                    <a:pt x="24017" y="13343"/>
                  </a:cubicBezTo>
                  <a:cubicBezTo>
                    <a:pt x="23750" y="13243"/>
                    <a:pt x="23484" y="13210"/>
                    <a:pt x="23217" y="13143"/>
                  </a:cubicBezTo>
                  <a:cubicBezTo>
                    <a:pt x="22650" y="13010"/>
                    <a:pt x="22083" y="12976"/>
                    <a:pt x="21482" y="12976"/>
                  </a:cubicBezTo>
                  <a:cubicBezTo>
                    <a:pt x="20481" y="12943"/>
                    <a:pt x="19481" y="12943"/>
                    <a:pt x="18480" y="12943"/>
                  </a:cubicBezTo>
                  <a:close/>
                  <a:moveTo>
                    <a:pt x="13943" y="9741"/>
                  </a:moveTo>
                  <a:cubicBezTo>
                    <a:pt x="13643" y="10074"/>
                    <a:pt x="13376" y="10341"/>
                    <a:pt x="13076" y="10641"/>
                  </a:cubicBezTo>
                  <a:cubicBezTo>
                    <a:pt x="12943" y="10775"/>
                    <a:pt x="12809" y="10941"/>
                    <a:pt x="12776" y="11175"/>
                  </a:cubicBezTo>
                  <a:cubicBezTo>
                    <a:pt x="12743" y="11542"/>
                    <a:pt x="12743" y="11909"/>
                    <a:pt x="12743" y="12276"/>
                  </a:cubicBezTo>
                  <a:cubicBezTo>
                    <a:pt x="12743" y="12376"/>
                    <a:pt x="12776" y="12476"/>
                    <a:pt x="12809" y="12609"/>
                  </a:cubicBezTo>
                  <a:cubicBezTo>
                    <a:pt x="12976" y="12576"/>
                    <a:pt x="13110" y="12576"/>
                    <a:pt x="13243" y="12509"/>
                  </a:cubicBezTo>
                  <a:cubicBezTo>
                    <a:pt x="13910" y="12309"/>
                    <a:pt x="14577" y="12242"/>
                    <a:pt x="15278" y="12242"/>
                  </a:cubicBezTo>
                  <a:cubicBezTo>
                    <a:pt x="17313" y="12276"/>
                    <a:pt x="19314" y="12242"/>
                    <a:pt x="21349" y="12242"/>
                  </a:cubicBezTo>
                  <a:cubicBezTo>
                    <a:pt x="22183" y="12242"/>
                    <a:pt x="22983" y="12276"/>
                    <a:pt x="23784" y="12543"/>
                  </a:cubicBezTo>
                  <a:cubicBezTo>
                    <a:pt x="23884" y="12609"/>
                    <a:pt x="24017" y="12576"/>
                    <a:pt x="24151" y="12576"/>
                  </a:cubicBezTo>
                  <a:cubicBezTo>
                    <a:pt x="24184" y="12409"/>
                    <a:pt x="24217" y="12276"/>
                    <a:pt x="24217" y="12142"/>
                  </a:cubicBezTo>
                  <a:cubicBezTo>
                    <a:pt x="24217" y="11842"/>
                    <a:pt x="24184" y="11542"/>
                    <a:pt x="24151" y="11275"/>
                  </a:cubicBezTo>
                  <a:cubicBezTo>
                    <a:pt x="24117" y="10841"/>
                    <a:pt x="23884" y="10541"/>
                    <a:pt x="23484" y="10408"/>
                  </a:cubicBezTo>
                  <a:cubicBezTo>
                    <a:pt x="23083" y="10274"/>
                    <a:pt x="22650" y="10141"/>
                    <a:pt x="22216" y="10074"/>
                  </a:cubicBezTo>
                  <a:cubicBezTo>
                    <a:pt x="21349" y="9941"/>
                    <a:pt x="20448" y="9841"/>
                    <a:pt x="19581" y="9741"/>
                  </a:cubicBezTo>
                  <a:cubicBezTo>
                    <a:pt x="18547" y="9607"/>
                    <a:pt x="17513" y="9674"/>
                    <a:pt x="16479" y="9741"/>
                  </a:cubicBezTo>
                  <a:cubicBezTo>
                    <a:pt x="16112" y="9741"/>
                    <a:pt x="15745" y="9741"/>
                    <a:pt x="15378" y="9707"/>
                  </a:cubicBezTo>
                  <a:cubicBezTo>
                    <a:pt x="14877" y="9641"/>
                    <a:pt x="14410" y="9707"/>
                    <a:pt x="13943" y="9741"/>
                  </a:cubicBezTo>
                  <a:close/>
                  <a:moveTo>
                    <a:pt x="23150" y="7572"/>
                  </a:moveTo>
                  <a:cubicBezTo>
                    <a:pt x="23083" y="7539"/>
                    <a:pt x="23017" y="7472"/>
                    <a:pt x="22950" y="7472"/>
                  </a:cubicBezTo>
                  <a:cubicBezTo>
                    <a:pt x="22716" y="7372"/>
                    <a:pt x="22516" y="7306"/>
                    <a:pt x="22283" y="7239"/>
                  </a:cubicBezTo>
                  <a:cubicBezTo>
                    <a:pt x="20882" y="6839"/>
                    <a:pt x="19447" y="6672"/>
                    <a:pt x="18013" y="6638"/>
                  </a:cubicBezTo>
                  <a:cubicBezTo>
                    <a:pt x="17780" y="6638"/>
                    <a:pt x="17513" y="6672"/>
                    <a:pt x="17246" y="6638"/>
                  </a:cubicBezTo>
                  <a:cubicBezTo>
                    <a:pt x="16479" y="6572"/>
                    <a:pt x="15745" y="6638"/>
                    <a:pt x="14978" y="6672"/>
                  </a:cubicBezTo>
                  <a:cubicBezTo>
                    <a:pt x="14410" y="6705"/>
                    <a:pt x="14177" y="7139"/>
                    <a:pt x="13810" y="7439"/>
                  </a:cubicBezTo>
                  <a:cubicBezTo>
                    <a:pt x="13810" y="7439"/>
                    <a:pt x="13777" y="7506"/>
                    <a:pt x="13777" y="7539"/>
                  </a:cubicBezTo>
                  <a:cubicBezTo>
                    <a:pt x="13777" y="7839"/>
                    <a:pt x="13743" y="8206"/>
                    <a:pt x="13810" y="8506"/>
                  </a:cubicBezTo>
                  <a:cubicBezTo>
                    <a:pt x="13910" y="8840"/>
                    <a:pt x="14010" y="9207"/>
                    <a:pt x="14010" y="9607"/>
                  </a:cubicBezTo>
                  <a:cubicBezTo>
                    <a:pt x="14244" y="9540"/>
                    <a:pt x="14444" y="9507"/>
                    <a:pt x="14611" y="9474"/>
                  </a:cubicBezTo>
                  <a:cubicBezTo>
                    <a:pt x="15178" y="9340"/>
                    <a:pt x="15745" y="9174"/>
                    <a:pt x="16312" y="9107"/>
                  </a:cubicBezTo>
                  <a:cubicBezTo>
                    <a:pt x="17513" y="8940"/>
                    <a:pt x="18714" y="8907"/>
                    <a:pt x="19914" y="9073"/>
                  </a:cubicBezTo>
                  <a:cubicBezTo>
                    <a:pt x="20848" y="9207"/>
                    <a:pt x="21782" y="9274"/>
                    <a:pt x="22716" y="9507"/>
                  </a:cubicBezTo>
                  <a:cubicBezTo>
                    <a:pt x="22783" y="9507"/>
                    <a:pt x="22816" y="9507"/>
                    <a:pt x="22883" y="9507"/>
                  </a:cubicBezTo>
                  <a:cubicBezTo>
                    <a:pt x="22917" y="9274"/>
                    <a:pt x="22950" y="9007"/>
                    <a:pt x="23017" y="8807"/>
                  </a:cubicBezTo>
                  <a:cubicBezTo>
                    <a:pt x="23217" y="8406"/>
                    <a:pt x="23183" y="8006"/>
                    <a:pt x="23150" y="7572"/>
                  </a:cubicBezTo>
                  <a:close/>
                  <a:moveTo>
                    <a:pt x="22383" y="6672"/>
                  </a:moveTo>
                  <a:cubicBezTo>
                    <a:pt x="22349" y="6438"/>
                    <a:pt x="22316" y="6238"/>
                    <a:pt x="22316" y="6071"/>
                  </a:cubicBezTo>
                  <a:cubicBezTo>
                    <a:pt x="22349" y="5671"/>
                    <a:pt x="22116" y="5504"/>
                    <a:pt x="21816" y="5371"/>
                  </a:cubicBezTo>
                  <a:cubicBezTo>
                    <a:pt x="21682" y="5337"/>
                    <a:pt x="21582" y="5304"/>
                    <a:pt x="21449" y="5271"/>
                  </a:cubicBezTo>
                  <a:cubicBezTo>
                    <a:pt x="20715" y="5071"/>
                    <a:pt x="20014" y="4937"/>
                    <a:pt x="19247" y="4937"/>
                  </a:cubicBezTo>
                  <a:cubicBezTo>
                    <a:pt x="18780" y="4937"/>
                    <a:pt x="18280" y="4937"/>
                    <a:pt x="17813" y="4870"/>
                  </a:cubicBezTo>
                  <a:cubicBezTo>
                    <a:pt x="17246" y="4770"/>
                    <a:pt x="16645" y="4704"/>
                    <a:pt x="16045" y="4804"/>
                  </a:cubicBezTo>
                  <a:cubicBezTo>
                    <a:pt x="15945" y="4837"/>
                    <a:pt x="15845" y="4870"/>
                    <a:pt x="15778" y="4737"/>
                  </a:cubicBezTo>
                  <a:cubicBezTo>
                    <a:pt x="15811" y="4604"/>
                    <a:pt x="15912" y="4604"/>
                    <a:pt x="16012" y="4604"/>
                  </a:cubicBezTo>
                  <a:cubicBezTo>
                    <a:pt x="16445" y="4537"/>
                    <a:pt x="16846" y="4470"/>
                    <a:pt x="17246" y="4403"/>
                  </a:cubicBezTo>
                  <a:cubicBezTo>
                    <a:pt x="17546" y="4303"/>
                    <a:pt x="17846" y="4270"/>
                    <a:pt x="18180" y="4270"/>
                  </a:cubicBezTo>
                  <a:cubicBezTo>
                    <a:pt x="18480" y="4270"/>
                    <a:pt x="18747" y="4237"/>
                    <a:pt x="19047" y="4237"/>
                  </a:cubicBezTo>
                  <a:cubicBezTo>
                    <a:pt x="20081" y="4203"/>
                    <a:pt x="21115" y="4370"/>
                    <a:pt x="22083" y="4737"/>
                  </a:cubicBezTo>
                  <a:cubicBezTo>
                    <a:pt x="22149" y="4770"/>
                    <a:pt x="22183" y="4770"/>
                    <a:pt x="22249" y="4770"/>
                  </a:cubicBezTo>
                  <a:cubicBezTo>
                    <a:pt x="22316" y="4570"/>
                    <a:pt x="22316" y="4370"/>
                    <a:pt x="22183" y="4237"/>
                  </a:cubicBezTo>
                  <a:cubicBezTo>
                    <a:pt x="21716" y="3770"/>
                    <a:pt x="21282" y="3303"/>
                    <a:pt x="20682" y="3002"/>
                  </a:cubicBezTo>
                  <a:cubicBezTo>
                    <a:pt x="20648" y="2969"/>
                    <a:pt x="20582" y="2969"/>
                    <a:pt x="20515" y="2936"/>
                  </a:cubicBezTo>
                  <a:cubicBezTo>
                    <a:pt x="20181" y="2869"/>
                    <a:pt x="19814" y="2802"/>
                    <a:pt x="19481" y="2669"/>
                  </a:cubicBezTo>
                  <a:cubicBezTo>
                    <a:pt x="19214" y="2602"/>
                    <a:pt x="18947" y="2569"/>
                    <a:pt x="18680" y="2569"/>
                  </a:cubicBezTo>
                  <a:cubicBezTo>
                    <a:pt x="18213" y="2569"/>
                    <a:pt x="17746" y="2535"/>
                    <a:pt x="17313" y="2736"/>
                  </a:cubicBezTo>
                  <a:cubicBezTo>
                    <a:pt x="17246" y="2769"/>
                    <a:pt x="17146" y="2736"/>
                    <a:pt x="17046" y="2769"/>
                  </a:cubicBezTo>
                  <a:cubicBezTo>
                    <a:pt x="16545" y="2902"/>
                    <a:pt x="16012" y="3002"/>
                    <a:pt x="15645" y="3403"/>
                  </a:cubicBezTo>
                  <a:cubicBezTo>
                    <a:pt x="15478" y="3603"/>
                    <a:pt x="15278" y="3770"/>
                    <a:pt x="15078" y="3903"/>
                  </a:cubicBezTo>
                  <a:cubicBezTo>
                    <a:pt x="14744" y="4137"/>
                    <a:pt x="14644" y="4437"/>
                    <a:pt x="14644" y="4804"/>
                  </a:cubicBezTo>
                  <a:cubicBezTo>
                    <a:pt x="14644" y="5237"/>
                    <a:pt x="14644" y="5671"/>
                    <a:pt x="14644" y="6105"/>
                  </a:cubicBezTo>
                  <a:cubicBezTo>
                    <a:pt x="14644" y="6205"/>
                    <a:pt x="14577" y="6338"/>
                    <a:pt x="14711" y="6438"/>
                  </a:cubicBezTo>
                  <a:cubicBezTo>
                    <a:pt x="14777" y="6405"/>
                    <a:pt x="14877" y="6372"/>
                    <a:pt x="14978" y="6372"/>
                  </a:cubicBezTo>
                  <a:cubicBezTo>
                    <a:pt x="15478" y="6171"/>
                    <a:pt x="15978" y="6138"/>
                    <a:pt x="16512" y="6138"/>
                  </a:cubicBezTo>
                  <a:cubicBezTo>
                    <a:pt x="17012" y="6138"/>
                    <a:pt x="17513" y="6138"/>
                    <a:pt x="18013" y="6105"/>
                  </a:cubicBezTo>
                  <a:cubicBezTo>
                    <a:pt x="18947" y="6071"/>
                    <a:pt x="19848" y="6171"/>
                    <a:pt x="20782" y="6338"/>
                  </a:cubicBezTo>
                  <a:cubicBezTo>
                    <a:pt x="21282" y="6405"/>
                    <a:pt x="21782" y="6538"/>
                    <a:pt x="22383" y="6672"/>
                  </a:cubicBezTo>
                  <a:close/>
                  <a:moveTo>
                    <a:pt x="16112" y="2402"/>
                  </a:moveTo>
                  <a:cubicBezTo>
                    <a:pt x="16645" y="2269"/>
                    <a:pt x="17112" y="2135"/>
                    <a:pt x="17546" y="2002"/>
                  </a:cubicBezTo>
                  <a:cubicBezTo>
                    <a:pt x="17679" y="2002"/>
                    <a:pt x="17813" y="1968"/>
                    <a:pt x="17946" y="1968"/>
                  </a:cubicBezTo>
                  <a:cubicBezTo>
                    <a:pt x="18280" y="1968"/>
                    <a:pt x="18647" y="1968"/>
                    <a:pt x="19014" y="1968"/>
                  </a:cubicBezTo>
                  <a:cubicBezTo>
                    <a:pt x="19147" y="1968"/>
                    <a:pt x="19247" y="2002"/>
                    <a:pt x="19347" y="2002"/>
                  </a:cubicBezTo>
                  <a:cubicBezTo>
                    <a:pt x="19781" y="2135"/>
                    <a:pt x="20215" y="2235"/>
                    <a:pt x="20682" y="2369"/>
                  </a:cubicBezTo>
                  <a:cubicBezTo>
                    <a:pt x="20715" y="2369"/>
                    <a:pt x="20782" y="2335"/>
                    <a:pt x="20815" y="2335"/>
                  </a:cubicBezTo>
                  <a:cubicBezTo>
                    <a:pt x="20748" y="1868"/>
                    <a:pt x="20548" y="1468"/>
                    <a:pt x="20181" y="1168"/>
                  </a:cubicBezTo>
                  <a:cubicBezTo>
                    <a:pt x="20014" y="968"/>
                    <a:pt x="19781" y="868"/>
                    <a:pt x="19514" y="868"/>
                  </a:cubicBezTo>
                  <a:cubicBezTo>
                    <a:pt x="19181" y="834"/>
                    <a:pt x="18880" y="734"/>
                    <a:pt x="18547" y="734"/>
                  </a:cubicBezTo>
                  <a:cubicBezTo>
                    <a:pt x="18213" y="734"/>
                    <a:pt x="17913" y="801"/>
                    <a:pt x="17579" y="834"/>
                  </a:cubicBezTo>
                  <a:cubicBezTo>
                    <a:pt x="17479" y="868"/>
                    <a:pt x="17346" y="868"/>
                    <a:pt x="17246" y="868"/>
                  </a:cubicBezTo>
                  <a:cubicBezTo>
                    <a:pt x="17146" y="901"/>
                    <a:pt x="17046" y="934"/>
                    <a:pt x="16946" y="1001"/>
                  </a:cubicBezTo>
                  <a:cubicBezTo>
                    <a:pt x="16512" y="1335"/>
                    <a:pt x="16178" y="1768"/>
                    <a:pt x="16112" y="2402"/>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253" name="Google Shape;2253;p58"/>
            <p:cNvSpPr/>
            <p:nvPr/>
          </p:nvSpPr>
          <p:spPr>
            <a:xfrm>
              <a:off x="5984688" y="2467575"/>
              <a:ext cx="120100" cy="67575"/>
            </a:xfrm>
            <a:custGeom>
              <a:avLst/>
              <a:gdLst/>
              <a:ahLst/>
              <a:cxnLst/>
              <a:rect l="l" t="t" r="r" b="b"/>
              <a:pathLst>
                <a:path w="4804" h="2703" extrusionOk="0">
                  <a:moveTo>
                    <a:pt x="4270" y="34"/>
                  </a:moveTo>
                  <a:cubicBezTo>
                    <a:pt x="2902" y="268"/>
                    <a:pt x="1668" y="1302"/>
                    <a:pt x="434" y="1902"/>
                  </a:cubicBezTo>
                  <a:cubicBezTo>
                    <a:pt x="0" y="2102"/>
                    <a:pt x="334" y="2703"/>
                    <a:pt x="734" y="2636"/>
                  </a:cubicBezTo>
                  <a:cubicBezTo>
                    <a:pt x="2102" y="2403"/>
                    <a:pt x="3503" y="1369"/>
                    <a:pt x="4537" y="501"/>
                  </a:cubicBezTo>
                  <a:cubicBezTo>
                    <a:pt x="4804" y="301"/>
                    <a:pt x="4537" y="1"/>
                    <a:pt x="4270" y="34"/>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254" name="Google Shape;2254;p58"/>
            <p:cNvSpPr/>
            <p:nvPr/>
          </p:nvSpPr>
          <p:spPr>
            <a:xfrm>
              <a:off x="6222363" y="2659400"/>
              <a:ext cx="56725" cy="101750"/>
            </a:xfrm>
            <a:custGeom>
              <a:avLst/>
              <a:gdLst/>
              <a:ahLst/>
              <a:cxnLst/>
              <a:rect l="l" t="t" r="r" b="b"/>
              <a:pathLst>
                <a:path w="2269" h="4070" extrusionOk="0">
                  <a:moveTo>
                    <a:pt x="1701" y="200"/>
                  </a:moveTo>
                  <a:cubicBezTo>
                    <a:pt x="1201" y="601"/>
                    <a:pt x="901" y="1168"/>
                    <a:pt x="667" y="1735"/>
                  </a:cubicBezTo>
                  <a:cubicBezTo>
                    <a:pt x="434" y="2335"/>
                    <a:pt x="0" y="3102"/>
                    <a:pt x="100" y="3769"/>
                  </a:cubicBezTo>
                  <a:cubicBezTo>
                    <a:pt x="100" y="3936"/>
                    <a:pt x="267" y="4070"/>
                    <a:pt x="434" y="3970"/>
                  </a:cubicBezTo>
                  <a:cubicBezTo>
                    <a:pt x="934" y="3669"/>
                    <a:pt x="1134" y="3036"/>
                    <a:pt x="1368" y="2535"/>
                  </a:cubicBezTo>
                  <a:cubicBezTo>
                    <a:pt x="1668" y="1868"/>
                    <a:pt x="1968" y="1201"/>
                    <a:pt x="2202" y="500"/>
                  </a:cubicBezTo>
                  <a:cubicBezTo>
                    <a:pt x="2268" y="200"/>
                    <a:pt x="1902" y="0"/>
                    <a:pt x="1701" y="20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255" name="Google Shape;2255;p58"/>
            <p:cNvSpPr/>
            <p:nvPr/>
          </p:nvSpPr>
          <p:spPr>
            <a:xfrm>
              <a:off x="6581788" y="2734450"/>
              <a:ext cx="34200" cy="130100"/>
            </a:xfrm>
            <a:custGeom>
              <a:avLst/>
              <a:gdLst/>
              <a:ahLst/>
              <a:cxnLst/>
              <a:rect l="l" t="t" r="r" b="b"/>
              <a:pathLst>
                <a:path w="1368" h="5204" extrusionOk="0">
                  <a:moveTo>
                    <a:pt x="667" y="267"/>
                  </a:moveTo>
                  <a:cubicBezTo>
                    <a:pt x="534" y="0"/>
                    <a:pt x="134" y="134"/>
                    <a:pt x="134" y="401"/>
                  </a:cubicBezTo>
                  <a:cubicBezTo>
                    <a:pt x="67" y="1601"/>
                    <a:pt x="0" y="2902"/>
                    <a:pt x="100" y="4103"/>
                  </a:cubicBezTo>
                  <a:cubicBezTo>
                    <a:pt x="67" y="4203"/>
                    <a:pt x="67" y="4370"/>
                    <a:pt x="134" y="4470"/>
                  </a:cubicBezTo>
                  <a:cubicBezTo>
                    <a:pt x="134" y="4937"/>
                    <a:pt x="1001" y="5204"/>
                    <a:pt x="1068" y="4470"/>
                  </a:cubicBezTo>
                  <a:cubicBezTo>
                    <a:pt x="1234" y="3102"/>
                    <a:pt x="1368" y="1501"/>
                    <a:pt x="667" y="267"/>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256" name="Google Shape;2256;p58"/>
            <p:cNvSpPr/>
            <p:nvPr/>
          </p:nvSpPr>
          <p:spPr>
            <a:xfrm>
              <a:off x="6861138" y="2660225"/>
              <a:ext cx="97600" cy="79250"/>
            </a:xfrm>
            <a:custGeom>
              <a:avLst/>
              <a:gdLst/>
              <a:ahLst/>
              <a:cxnLst/>
              <a:rect l="l" t="t" r="r" b="b"/>
              <a:pathLst>
                <a:path w="3904" h="3170" extrusionOk="0">
                  <a:moveTo>
                    <a:pt x="2536" y="1135"/>
                  </a:moveTo>
                  <a:cubicBezTo>
                    <a:pt x="1902" y="668"/>
                    <a:pt x="1202" y="267"/>
                    <a:pt x="468" y="67"/>
                  </a:cubicBezTo>
                  <a:cubicBezTo>
                    <a:pt x="134" y="0"/>
                    <a:pt x="1" y="367"/>
                    <a:pt x="168" y="601"/>
                  </a:cubicBezTo>
                  <a:cubicBezTo>
                    <a:pt x="501" y="1035"/>
                    <a:pt x="1001" y="1368"/>
                    <a:pt x="1468" y="1668"/>
                  </a:cubicBezTo>
                  <a:cubicBezTo>
                    <a:pt x="1769" y="1868"/>
                    <a:pt x="2102" y="2069"/>
                    <a:pt x="2369" y="2302"/>
                  </a:cubicBezTo>
                  <a:cubicBezTo>
                    <a:pt x="2469" y="2369"/>
                    <a:pt x="2569" y="2436"/>
                    <a:pt x="2669" y="2502"/>
                  </a:cubicBezTo>
                  <a:cubicBezTo>
                    <a:pt x="2903" y="2702"/>
                    <a:pt x="2736" y="2669"/>
                    <a:pt x="2769" y="2369"/>
                  </a:cubicBezTo>
                  <a:cubicBezTo>
                    <a:pt x="2669" y="2969"/>
                    <a:pt x="3437" y="3169"/>
                    <a:pt x="3637" y="2602"/>
                  </a:cubicBezTo>
                  <a:cubicBezTo>
                    <a:pt x="3904" y="2002"/>
                    <a:pt x="2903" y="1401"/>
                    <a:pt x="2536" y="1135"/>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257" name="Google Shape;2257;p58"/>
            <p:cNvSpPr/>
            <p:nvPr/>
          </p:nvSpPr>
          <p:spPr>
            <a:xfrm>
              <a:off x="7070463" y="2336650"/>
              <a:ext cx="100100" cy="35050"/>
            </a:xfrm>
            <a:custGeom>
              <a:avLst/>
              <a:gdLst/>
              <a:ahLst/>
              <a:cxnLst/>
              <a:rect l="l" t="t" r="r" b="b"/>
              <a:pathLst>
                <a:path w="4004" h="1402" extrusionOk="0">
                  <a:moveTo>
                    <a:pt x="3736" y="701"/>
                  </a:moveTo>
                  <a:cubicBezTo>
                    <a:pt x="3169" y="568"/>
                    <a:pt x="2569" y="468"/>
                    <a:pt x="1968" y="334"/>
                  </a:cubicBezTo>
                  <a:cubicBezTo>
                    <a:pt x="1435" y="201"/>
                    <a:pt x="901" y="1"/>
                    <a:pt x="301" y="1"/>
                  </a:cubicBezTo>
                  <a:cubicBezTo>
                    <a:pt x="67" y="1"/>
                    <a:pt x="0" y="301"/>
                    <a:pt x="201" y="434"/>
                  </a:cubicBezTo>
                  <a:cubicBezTo>
                    <a:pt x="1101" y="1102"/>
                    <a:pt x="2636" y="1402"/>
                    <a:pt x="3736" y="1235"/>
                  </a:cubicBezTo>
                  <a:cubicBezTo>
                    <a:pt x="4003" y="1168"/>
                    <a:pt x="4003" y="735"/>
                    <a:pt x="3736" y="70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258" name="Google Shape;2258;p58"/>
            <p:cNvSpPr/>
            <p:nvPr/>
          </p:nvSpPr>
          <p:spPr>
            <a:xfrm>
              <a:off x="6982063" y="1898000"/>
              <a:ext cx="81750" cy="67575"/>
            </a:xfrm>
            <a:custGeom>
              <a:avLst/>
              <a:gdLst/>
              <a:ahLst/>
              <a:cxnLst/>
              <a:rect l="l" t="t" r="r" b="b"/>
              <a:pathLst>
                <a:path w="3270" h="2703" extrusionOk="0">
                  <a:moveTo>
                    <a:pt x="2969" y="301"/>
                  </a:moveTo>
                  <a:cubicBezTo>
                    <a:pt x="2702" y="1"/>
                    <a:pt x="2202" y="134"/>
                    <a:pt x="2102" y="535"/>
                  </a:cubicBezTo>
                  <a:cubicBezTo>
                    <a:pt x="2069" y="568"/>
                    <a:pt x="1768" y="802"/>
                    <a:pt x="1702" y="868"/>
                  </a:cubicBezTo>
                  <a:cubicBezTo>
                    <a:pt x="1502" y="1035"/>
                    <a:pt x="1268" y="1202"/>
                    <a:pt x="1035" y="1335"/>
                  </a:cubicBezTo>
                  <a:cubicBezTo>
                    <a:pt x="668" y="1569"/>
                    <a:pt x="201" y="1736"/>
                    <a:pt x="34" y="2169"/>
                  </a:cubicBezTo>
                  <a:cubicBezTo>
                    <a:pt x="1" y="2269"/>
                    <a:pt x="67" y="2436"/>
                    <a:pt x="167" y="2503"/>
                  </a:cubicBezTo>
                  <a:cubicBezTo>
                    <a:pt x="634" y="2703"/>
                    <a:pt x="1101" y="2403"/>
                    <a:pt x="1502" y="2136"/>
                  </a:cubicBezTo>
                  <a:cubicBezTo>
                    <a:pt x="1735" y="1969"/>
                    <a:pt x="1969" y="1802"/>
                    <a:pt x="2202" y="1602"/>
                  </a:cubicBezTo>
                  <a:cubicBezTo>
                    <a:pt x="2336" y="1502"/>
                    <a:pt x="2636" y="1202"/>
                    <a:pt x="2736" y="1168"/>
                  </a:cubicBezTo>
                  <a:cubicBezTo>
                    <a:pt x="3136" y="1068"/>
                    <a:pt x="3270" y="568"/>
                    <a:pt x="2969" y="30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259" name="Google Shape;2259;p58"/>
            <p:cNvSpPr/>
            <p:nvPr/>
          </p:nvSpPr>
          <p:spPr>
            <a:xfrm>
              <a:off x="6053913" y="1899675"/>
              <a:ext cx="60050" cy="52575"/>
            </a:xfrm>
            <a:custGeom>
              <a:avLst/>
              <a:gdLst/>
              <a:ahLst/>
              <a:cxnLst/>
              <a:rect l="l" t="t" r="r" b="b"/>
              <a:pathLst>
                <a:path w="2402" h="2103" extrusionOk="0">
                  <a:moveTo>
                    <a:pt x="1434" y="634"/>
                  </a:moveTo>
                  <a:cubicBezTo>
                    <a:pt x="1134" y="368"/>
                    <a:pt x="634" y="1"/>
                    <a:pt x="267" y="334"/>
                  </a:cubicBezTo>
                  <a:cubicBezTo>
                    <a:pt x="0" y="568"/>
                    <a:pt x="234" y="935"/>
                    <a:pt x="500" y="935"/>
                  </a:cubicBezTo>
                  <a:cubicBezTo>
                    <a:pt x="534" y="935"/>
                    <a:pt x="534" y="968"/>
                    <a:pt x="534" y="968"/>
                  </a:cubicBezTo>
                  <a:cubicBezTo>
                    <a:pt x="600" y="1001"/>
                    <a:pt x="667" y="1068"/>
                    <a:pt x="734" y="1101"/>
                  </a:cubicBezTo>
                  <a:cubicBezTo>
                    <a:pt x="867" y="1202"/>
                    <a:pt x="1001" y="1335"/>
                    <a:pt x="1134" y="1435"/>
                  </a:cubicBezTo>
                  <a:cubicBezTo>
                    <a:pt x="1368" y="1669"/>
                    <a:pt x="1668" y="2035"/>
                    <a:pt x="2035" y="2069"/>
                  </a:cubicBezTo>
                  <a:cubicBezTo>
                    <a:pt x="2235" y="2102"/>
                    <a:pt x="2402" y="1969"/>
                    <a:pt x="2368" y="1769"/>
                  </a:cubicBezTo>
                  <a:cubicBezTo>
                    <a:pt x="2302" y="1302"/>
                    <a:pt x="1768" y="901"/>
                    <a:pt x="1434" y="634"/>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260" name="Google Shape;2260;p58"/>
            <p:cNvSpPr/>
            <p:nvPr/>
          </p:nvSpPr>
          <p:spPr>
            <a:xfrm>
              <a:off x="5937163" y="2115675"/>
              <a:ext cx="87575" cy="35050"/>
            </a:xfrm>
            <a:custGeom>
              <a:avLst/>
              <a:gdLst/>
              <a:ahLst/>
              <a:cxnLst/>
              <a:rect l="l" t="t" r="r" b="b"/>
              <a:pathLst>
                <a:path w="3503" h="1402" extrusionOk="0">
                  <a:moveTo>
                    <a:pt x="3402" y="434"/>
                  </a:moveTo>
                  <a:cubicBezTo>
                    <a:pt x="3102" y="167"/>
                    <a:pt x="2602" y="200"/>
                    <a:pt x="2235" y="200"/>
                  </a:cubicBezTo>
                  <a:cubicBezTo>
                    <a:pt x="1968" y="167"/>
                    <a:pt x="1735" y="200"/>
                    <a:pt x="1501" y="200"/>
                  </a:cubicBezTo>
                  <a:cubicBezTo>
                    <a:pt x="1368" y="200"/>
                    <a:pt x="1234" y="200"/>
                    <a:pt x="1134" y="200"/>
                  </a:cubicBezTo>
                  <a:cubicBezTo>
                    <a:pt x="1101" y="200"/>
                    <a:pt x="1101" y="167"/>
                    <a:pt x="1067" y="167"/>
                  </a:cubicBezTo>
                  <a:cubicBezTo>
                    <a:pt x="901" y="0"/>
                    <a:pt x="500" y="0"/>
                    <a:pt x="400" y="334"/>
                  </a:cubicBezTo>
                  <a:cubicBezTo>
                    <a:pt x="0" y="1401"/>
                    <a:pt x="2969" y="1168"/>
                    <a:pt x="3402" y="767"/>
                  </a:cubicBezTo>
                  <a:cubicBezTo>
                    <a:pt x="3503" y="701"/>
                    <a:pt x="3503" y="501"/>
                    <a:pt x="3402" y="434"/>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261" name="Google Shape;2261;p58"/>
            <p:cNvSpPr/>
            <p:nvPr/>
          </p:nvSpPr>
          <p:spPr>
            <a:xfrm>
              <a:off x="6315188" y="1716850"/>
              <a:ext cx="463425" cy="626725"/>
            </a:xfrm>
            <a:custGeom>
              <a:avLst/>
              <a:gdLst/>
              <a:ahLst/>
              <a:cxnLst/>
              <a:rect l="l" t="t" r="r" b="b"/>
              <a:pathLst>
                <a:path w="18537" h="25069" extrusionOk="0">
                  <a:moveTo>
                    <a:pt x="6289" y="16710"/>
                  </a:moveTo>
                  <a:cubicBezTo>
                    <a:pt x="6583" y="16710"/>
                    <a:pt x="6942" y="17004"/>
                    <a:pt x="7362" y="17588"/>
                  </a:cubicBezTo>
                  <a:cubicBezTo>
                    <a:pt x="7362" y="17855"/>
                    <a:pt x="7362" y="18121"/>
                    <a:pt x="7295" y="18422"/>
                  </a:cubicBezTo>
                  <a:cubicBezTo>
                    <a:pt x="7195" y="19389"/>
                    <a:pt x="6961" y="20156"/>
                    <a:pt x="6294" y="20923"/>
                  </a:cubicBezTo>
                  <a:cubicBezTo>
                    <a:pt x="6194" y="21057"/>
                    <a:pt x="6094" y="21190"/>
                    <a:pt x="5961" y="21290"/>
                  </a:cubicBezTo>
                  <a:cubicBezTo>
                    <a:pt x="5327" y="20023"/>
                    <a:pt x="5160" y="18522"/>
                    <a:pt x="5694" y="17321"/>
                  </a:cubicBezTo>
                  <a:cubicBezTo>
                    <a:pt x="5845" y="16912"/>
                    <a:pt x="6044" y="16710"/>
                    <a:pt x="6289" y="16710"/>
                  </a:cubicBezTo>
                  <a:close/>
                  <a:moveTo>
                    <a:pt x="11713" y="17690"/>
                  </a:moveTo>
                  <a:cubicBezTo>
                    <a:pt x="11923" y="17690"/>
                    <a:pt x="12087" y="17867"/>
                    <a:pt x="12199" y="18221"/>
                  </a:cubicBezTo>
                  <a:cubicBezTo>
                    <a:pt x="12499" y="18722"/>
                    <a:pt x="12565" y="19256"/>
                    <a:pt x="12565" y="19856"/>
                  </a:cubicBezTo>
                  <a:cubicBezTo>
                    <a:pt x="12599" y="20590"/>
                    <a:pt x="12265" y="21357"/>
                    <a:pt x="11898" y="22024"/>
                  </a:cubicBezTo>
                  <a:cubicBezTo>
                    <a:pt x="11431" y="21324"/>
                    <a:pt x="11164" y="20490"/>
                    <a:pt x="11064" y="19756"/>
                  </a:cubicBezTo>
                  <a:cubicBezTo>
                    <a:pt x="10998" y="19189"/>
                    <a:pt x="10998" y="18622"/>
                    <a:pt x="11131" y="18021"/>
                  </a:cubicBezTo>
                  <a:cubicBezTo>
                    <a:pt x="11352" y="17801"/>
                    <a:pt x="11547" y="17690"/>
                    <a:pt x="11713" y="17690"/>
                  </a:cubicBezTo>
                  <a:close/>
                  <a:moveTo>
                    <a:pt x="12461" y="1"/>
                  </a:moveTo>
                  <a:cubicBezTo>
                    <a:pt x="12258" y="1"/>
                    <a:pt x="12064" y="113"/>
                    <a:pt x="11998" y="375"/>
                  </a:cubicBezTo>
                  <a:cubicBezTo>
                    <a:pt x="11698" y="1676"/>
                    <a:pt x="11865" y="2910"/>
                    <a:pt x="12065" y="4211"/>
                  </a:cubicBezTo>
                  <a:cubicBezTo>
                    <a:pt x="12332" y="5746"/>
                    <a:pt x="12399" y="7347"/>
                    <a:pt x="12632" y="8881"/>
                  </a:cubicBezTo>
                  <a:cubicBezTo>
                    <a:pt x="12999" y="11550"/>
                    <a:pt x="13833" y="13985"/>
                    <a:pt x="15568" y="16053"/>
                  </a:cubicBezTo>
                  <a:cubicBezTo>
                    <a:pt x="16702" y="17454"/>
                    <a:pt x="17536" y="18422"/>
                    <a:pt x="17102" y="20323"/>
                  </a:cubicBezTo>
                  <a:cubicBezTo>
                    <a:pt x="16768" y="21724"/>
                    <a:pt x="15734" y="23225"/>
                    <a:pt x="14200" y="23358"/>
                  </a:cubicBezTo>
                  <a:cubicBezTo>
                    <a:pt x="14154" y="23361"/>
                    <a:pt x="14109" y="23362"/>
                    <a:pt x="14064" y="23362"/>
                  </a:cubicBezTo>
                  <a:cubicBezTo>
                    <a:pt x="13494" y="23362"/>
                    <a:pt x="13034" y="23167"/>
                    <a:pt x="12632" y="22858"/>
                  </a:cubicBezTo>
                  <a:cubicBezTo>
                    <a:pt x="13366" y="21657"/>
                    <a:pt x="13833" y="20223"/>
                    <a:pt x="13533" y="18822"/>
                  </a:cubicBezTo>
                  <a:cubicBezTo>
                    <a:pt x="13333" y="17754"/>
                    <a:pt x="12599" y="16487"/>
                    <a:pt x="11398" y="16454"/>
                  </a:cubicBezTo>
                  <a:cubicBezTo>
                    <a:pt x="11390" y="16453"/>
                    <a:pt x="11382" y="16453"/>
                    <a:pt x="11374" y="16453"/>
                  </a:cubicBezTo>
                  <a:cubicBezTo>
                    <a:pt x="8739" y="16453"/>
                    <a:pt x="10300" y="21860"/>
                    <a:pt x="11164" y="22825"/>
                  </a:cubicBezTo>
                  <a:cubicBezTo>
                    <a:pt x="11198" y="22891"/>
                    <a:pt x="11231" y="22925"/>
                    <a:pt x="11298" y="22958"/>
                  </a:cubicBezTo>
                  <a:cubicBezTo>
                    <a:pt x="10755" y="23676"/>
                    <a:pt x="10132" y="23999"/>
                    <a:pt x="9450" y="23999"/>
                  </a:cubicBezTo>
                  <a:cubicBezTo>
                    <a:pt x="8960" y="23999"/>
                    <a:pt x="8440" y="23832"/>
                    <a:pt x="7895" y="23525"/>
                  </a:cubicBezTo>
                  <a:cubicBezTo>
                    <a:pt x="7362" y="23225"/>
                    <a:pt x="6895" y="22758"/>
                    <a:pt x="6494" y="22224"/>
                  </a:cubicBezTo>
                  <a:cubicBezTo>
                    <a:pt x="7162" y="21657"/>
                    <a:pt x="7695" y="20957"/>
                    <a:pt x="7962" y="20290"/>
                  </a:cubicBezTo>
                  <a:cubicBezTo>
                    <a:pt x="8362" y="19189"/>
                    <a:pt x="8896" y="17021"/>
                    <a:pt x="8029" y="16020"/>
                  </a:cubicBezTo>
                  <a:cubicBezTo>
                    <a:pt x="7648" y="15576"/>
                    <a:pt x="7207" y="15380"/>
                    <a:pt x="6756" y="15380"/>
                  </a:cubicBezTo>
                  <a:cubicBezTo>
                    <a:pt x="6258" y="15380"/>
                    <a:pt x="5748" y="15618"/>
                    <a:pt x="5294" y="16020"/>
                  </a:cubicBezTo>
                  <a:cubicBezTo>
                    <a:pt x="3926" y="17221"/>
                    <a:pt x="4260" y="19622"/>
                    <a:pt x="4760" y="21124"/>
                  </a:cubicBezTo>
                  <a:cubicBezTo>
                    <a:pt x="4827" y="21390"/>
                    <a:pt x="4960" y="21657"/>
                    <a:pt x="5093" y="21924"/>
                  </a:cubicBezTo>
                  <a:cubicBezTo>
                    <a:pt x="4537" y="22262"/>
                    <a:pt x="3897" y="22505"/>
                    <a:pt x="3294" y="22505"/>
                  </a:cubicBezTo>
                  <a:cubicBezTo>
                    <a:pt x="2886" y="22505"/>
                    <a:pt x="2495" y="22394"/>
                    <a:pt x="2158" y="22124"/>
                  </a:cubicBezTo>
                  <a:cubicBezTo>
                    <a:pt x="1458" y="21524"/>
                    <a:pt x="1324" y="20423"/>
                    <a:pt x="1257" y="19556"/>
                  </a:cubicBezTo>
                  <a:cubicBezTo>
                    <a:pt x="1124" y="17788"/>
                    <a:pt x="1424" y="15953"/>
                    <a:pt x="1858" y="14219"/>
                  </a:cubicBezTo>
                  <a:cubicBezTo>
                    <a:pt x="2291" y="12617"/>
                    <a:pt x="3292" y="11317"/>
                    <a:pt x="3993" y="9849"/>
                  </a:cubicBezTo>
                  <a:cubicBezTo>
                    <a:pt x="5160" y="7514"/>
                    <a:pt x="5994" y="4178"/>
                    <a:pt x="5460" y="1576"/>
                  </a:cubicBezTo>
                  <a:cubicBezTo>
                    <a:pt x="5407" y="1295"/>
                    <a:pt x="5214" y="1175"/>
                    <a:pt x="5011" y="1175"/>
                  </a:cubicBezTo>
                  <a:cubicBezTo>
                    <a:pt x="4707" y="1175"/>
                    <a:pt x="4380" y="1443"/>
                    <a:pt x="4460" y="1843"/>
                  </a:cubicBezTo>
                  <a:cubicBezTo>
                    <a:pt x="4960" y="4378"/>
                    <a:pt x="3959" y="7547"/>
                    <a:pt x="2859" y="9815"/>
                  </a:cubicBezTo>
                  <a:cubicBezTo>
                    <a:pt x="1724" y="12117"/>
                    <a:pt x="724" y="13852"/>
                    <a:pt x="357" y="16454"/>
                  </a:cubicBezTo>
                  <a:cubicBezTo>
                    <a:pt x="0" y="18978"/>
                    <a:pt x="120" y="23616"/>
                    <a:pt x="3233" y="23616"/>
                  </a:cubicBezTo>
                  <a:cubicBezTo>
                    <a:pt x="3617" y="23616"/>
                    <a:pt x="4047" y="23546"/>
                    <a:pt x="4526" y="23392"/>
                  </a:cubicBezTo>
                  <a:cubicBezTo>
                    <a:pt x="4893" y="23292"/>
                    <a:pt x="5294" y="23092"/>
                    <a:pt x="5694" y="22858"/>
                  </a:cubicBezTo>
                  <a:cubicBezTo>
                    <a:pt x="6649" y="24118"/>
                    <a:pt x="8099" y="25068"/>
                    <a:pt x="9509" y="25068"/>
                  </a:cubicBezTo>
                  <a:cubicBezTo>
                    <a:pt x="10414" y="25068"/>
                    <a:pt x="11302" y="24677"/>
                    <a:pt x="12032" y="23725"/>
                  </a:cubicBezTo>
                  <a:cubicBezTo>
                    <a:pt x="12032" y="23692"/>
                    <a:pt x="12065" y="23692"/>
                    <a:pt x="12065" y="23659"/>
                  </a:cubicBezTo>
                  <a:cubicBezTo>
                    <a:pt x="12721" y="24110"/>
                    <a:pt x="13405" y="24318"/>
                    <a:pt x="14072" y="24318"/>
                  </a:cubicBezTo>
                  <a:cubicBezTo>
                    <a:pt x="15576" y="24318"/>
                    <a:pt x="16994" y="23257"/>
                    <a:pt x="17803" y="21524"/>
                  </a:cubicBezTo>
                  <a:cubicBezTo>
                    <a:pt x="18236" y="20623"/>
                    <a:pt x="18536" y="19289"/>
                    <a:pt x="18270" y="18288"/>
                  </a:cubicBezTo>
                  <a:cubicBezTo>
                    <a:pt x="17836" y="16687"/>
                    <a:pt x="16468" y="15620"/>
                    <a:pt x="15534" y="14285"/>
                  </a:cubicBezTo>
                  <a:cubicBezTo>
                    <a:pt x="14200" y="12351"/>
                    <a:pt x="13800" y="9849"/>
                    <a:pt x="13499" y="7581"/>
                  </a:cubicBezTo>
                  <a:cubicBezTo>
                    <a:pt x="13233" y="5479"/>
                    <a:pt x="12532" y="2710"/>
                    <a:pt x="13032" y="676"/>
                  </a:cubicBezTo>
                  <a:cubicBezTo>
                    <a:pt x="13114" y="270"/>
                    <a:pt x="12776" y="1"/>
                    <a:pt x="12461"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grpSp>
      <p:sp>
        <p:nvSpPr>
          <p:cNvPr id="2262" name="Google Shape;2262;p58"/>
          <p:cNvSpPr/>
          <p:nvPr/>
        </p:nvSpPr>
        <p:spPr>
          <a:xfrm>
            <a:off x="6301667" y="2053333"/>
            <a:ext cx="319167" cy="313800"/>
          </a:xfrm>
          <a:custGeom>
            <a:avLst/>
            <a:gdLst/>
            <a:ahLst/>
            <a:cxnLst/>
            <a:rect l="l" t="t" r="r" b="b"/>
            <a:pathLst>
              <a:path w="9575" h="9414" extrusionOk="0">
                <a:moveTo>
                  <a:pt x="4218" y="0"/>
                </a:moveTo>
                <a:cubicBezTo>
                  <a:pt x="4039" y="0"/>
                  <a:pt x="3842" y="78"/>
                  <a:pt x="3670" y="107"/>
                </a:cubicBezTo>
                <a:cubicBezTo>
                  <a:pt x="3570" y="141"/>
                  <a:pt x="3503" y="174"/>
                  <a:pt x="3403" y="207"/>
                </a:cubicBezTo>
                <a:cubicBezTo>
                  <a:pt x="2803" y="307"/>
                  <a:pt x="2302" y="641"/>
                  <a:pt x="1902" y="1041"/>
                </a:cubicBezTo>
                <a:cubicBezTo>
                  <a:pt x="1402" y="1508"/>
                  <a:pt x="968" y="2042"/>
                  <a:pt x="568" y="2576"/>
                </a:cubicBezTo>
                <a:cubicBezTo>
                  <a:pt x="268" y="3009"/>
                  <a:pt x="101" y="3476"/>
                  <a:pt x="101" y="4010"/>
                </a:cubicBezTo>
                <a:cubicBezTo>
                  <a:pt x="1" y="5211"/>
                  <a:pt x="334" y="6312"/>
                  <a:pt x="901" y="7346"/>
                </a:cubicBezTo>
                <a:cubicBezTo>
                  <a:pt x="1068" y="7613"/>
                  <a:pt x="1268" y="7879"/>
                  <a:pt x="1502" y="8113"/>
                </a:cubicBezTo>
                <a:cubicBezTo>
                  <a:pt x="1769" y="8380"/>
                  <a:pt x="2069" y="8580"/>
                  <a:pt x="2369" y="8813"/>
                </a:cubicBezTo>
                <a:cubicBezTo>
                  <a:pt x="2903" y="9180"/>
                  <a:pt x="3437" y="9414"/>
                  <a:pt x="4104" y="9414"/>
                </a:cubicBezTo>
                <a:lnTo>
                  <a:pt x="4871" y="9414"/>
                </a:lnTo>
                <a:cubicBezTo>
                  <a:pt x="5171" y="9414"/>
                  <a:pt x="5471" y="9414"/>
                  <a:pt x="5805" y="9380"/>
                </a:cubicBezTo>
                <a:cubicBezTo>
                  <a:pt x="6639" y="9314"/>
                  <a:pt x="7406" y="9080"/>
                  <a:pt x="8140" y="8580"/>
                </a:cubicBezTo>
                <a:cubicBezTo>
                  <a:pt x="8840" y="8113"/>
                  <a:pt x="9241" y="7479"/>
                  <a:pt x="9374" y="6645"/>
                </a:cubicBezTo>
                <a:cubicBezTo>
                  <a:pt x="9408" y="6545"/>
                  <a:pt x="9408" y="6412"/>
                  <a:pt x="9441" y="6312"/>
                </a:cubicBezTo>
                <a:cubicBezTo>
                  <a:pt x="9574" y="5177"/>
                  <a:pt x="9508" y="4077"/>
                  <a:pt x="9141" y="2976"/>
                </a:cubicBezTo>
                <a:cubicBezTo>
                  <a:pt x="8941" y="2409"/>
                  <a:pt x="8640" y="1908"/>
                  <a:pt x="8240" y="1508"/>
                </a:cubicBezTo>
                <a:cubicBezTo>
                  <a:pt x="8107" y="1375"/>
                  <a:pt x="7973" y="1275"/>
                  <a:pt x="7840" y="1141"/>
                </a:cubicBezTo>
                <a:cubicBezTo>
                  <a:pt x="7473" y="708"/>
                  <a:pt x="6972" y="441"/>
                  <a:pt x="6439" y="274"/>
                </a:cubicBezTo>
                <a:cubicBezTo>
                  <a:pt x="5738" y="107"/>
                  <a:pt x="5004" y="74"/>
                  <a:pt x="4304" y="7"/>
                </a:cubicBezTo>
                <a:cubicBezTo>
                  <a:pt x="4276" y="2"/>
                  <a:pt x="4247" y="0"/>
                  <a:pt x="4218"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2263" name="Google Shape;2263;p58"/>
          <p:cNvSpPr/>
          <p:nvPr/>
        </p:nvSpPr>
        <p:spPr>
          <a:xfrm>
            <a:off x="6320600" y="2076567"/>
            <a:ext cx="281333" cy="300200"/>
          </a:xfrm>
          <a:custGeom>
            <a:avLst/>
            <a:gdLst/>
            <a:ahLst/>
            <a:cxnLst/>
            <a:rect l="l" t="t" r="r" b="b"/>
            <a:pathLst>
              <a:path w="8440" h="9006" extrusionOk="0">
                <a:moveTo>
                  <a:pt x="4091" y="1"/>
                </a:moveTo>
                <a:cubicBezTo>
                  <a:pt x="1942" y="1"/>
                  <a:pt x="1" y="2138"/>
                  <a:pt x="200" y="4480"/>
                </a:cubicBezTo>
                <a:cubicBezTo>
                  <a:pt x="391" y="6650"/>
                  <a:pt x="2642" y="9006"/>
                  <a:pt x="4776" y="9006"/>
                </a:cubicBezTo>
                <a:cubicBezTo>
                  <a:pt x="5629" y="9006"/>
                  <a:pt x="6462" y="8630"/>
                  <a:pt x="7138" y="7716"/>
                </a:cubicBezTo>
                <a:cubicBezTo>
                  <a:pt x="7272" y="7516"/>
                  <a:pt x="7405" y="7316"/>
                  <a:pt x="7505" y="7116"/>
                </a:cubicBezTo>
                <a:cubicBezTo>
                  <a:pt x="8272" y="6382"/>
                  <a:pt x="8439" y="5414"/>
                  <a:pt x="8239" y="4480"/>
                </a:cubicBezTo>
                <a:cubicBezTo>
                  <a:pt x="8139" y="3079"/>
                  <a:pt x="7272" y="1612"/>
                  <a:pt x="6271" y="811"/>
                </a:cubicBezTo>
                <a:cubicBezTo>
                  <a:pt x="5571" y="246"/>
                  <a:pt x="4819" y="1"/>
                  <a:pt x="4091" y="1"/>
                </a:cubicBezTo>
                <a:close/>
              </a:path>
            </a:pathLst>
          </a:custGeom>
          <a:solidFill>
            <a:schemeClr val="accent1"/>
          </a:solidFill>
          <a:ln>
            <a:noFill/>
          </a:ln>
        </p:spPr>
        <p:txBody>
          <a:bodyPr spcFirstLastPara="1" wrap="square" lIns="121900" tIns="121900" rIns="121900" bIns="121900" anchor="ctr" anchorCtr="0">
            <a:noAutofit/>
          </a:bodyPr>
          <a:lstStyle/>
          <a:p>
            <a:pPr algn="just"/>
            <a:r>
              <a:rPr lang="en" sz="2400" b="1">
                <a:latin typeface="Roboto"/>
                <a:ea typeface="Roboto"/>
                <a:cs typeface="Roboto"/>
                <a:sym typeface="Roboto"/>
              </a:rPr>
              <a:t>2</a:t>
            </a:r>
            <a:endParaRPr sz="2400" b="1">
              <a:latin typeface="Roboto"/>
              <a:ea typeface="Roboto"/>
              <a:cs typeface="Roboto"/>
              <a:sym typeface="Roboto"/>
            </a:endParaRPr>
          </a:p>
        </p:txBody>
      </p:sp>
      <p:sp>
        <p:nvSpPr>
          <p:cNvPr id="2264" name="Google Shape;2264;p58"/>
          <p:cNvSpPr/>
          <p:nvPr/>
        </p:nvSpPr>
        <p:spPr>
          <a:xfrm>
            <a:off x="6301184" y="2031301"/>
            <a:ext cx="378067" cy="370300"/>
          </a:xfrm>
          <a:custGeom>
            <a:avLst/>
            <a:gdLst/>
            <a:ahLst/>
            <a:cxnLst/>
            <a:rect l="l" t="t" r="r" b="b"/>
            <a:pathLst>
              <a:path w="11342" h="11109" extrusionOk="0">
                <a:moveTo>
                  <a:pt x="5805" y="11042"/>
                </a:moveTo>
                <a:cubicBezTo>
                  <a:pt x="5004" y="11109"/>
                  <a:pt x="4170" y="11042"/>
                  <a:pt x="3403" y="10642"/>
                </a:cubicBezTo>
                <a:cubicBezTo>
                  <a:pt x="2135" y="9941"/>
                  <a:pt x="1068" y="9007"/>
                  <a:pt x="568" y="7573"/>
                </a:cubicBezTo>
                <a:cubicBezTo>
                  <a:pt x="201" y="6539"/>
                  <a:pt x="0" y="5472"/>
                  <a:pt x="101" y="4371"/>
                </a:cubicBezTo>
                <a:cubicBezTo>
                  <a:pt x="167" y="3804"/>
                  <a:pt x="334" y="3270"/>
                  <a:pt x="668" y="2803"/>
                </a:cubicBezTo>
                <a:cubicBezTo>
                  <a:pt x="1201" y="2069"/>
                  <a:pt x="1802" y="1402"/>
                  <a:pt x="2536" y="902"/>
                </a:cubicBezTo>
                <a:cubicBezTo>
                  <a:pt x="3169" y="435"/>
                  <a:pt x="3870" y="134"/>
                  <a:pt x="4670" y="201"/>
                </a:cubicBezTo>
                <a:cubicBezTo>
                  <a:pt x="4737" y="201"/>
                  <a:pt x="4804" y="201"/>
                  <a:pt x="4871" y="201"/>
                </a:cubicBezTo>
                <a:cubicBezTo>
                  <a:pt x="5571" y="1"/>
                  <a:pt x="6272" y="34"/>
                  <a:pt x="6972" y="101"/>
                </a:cubicBezTo>
                <a:cubicBezTo>
                  <a:pt x="7873" y="201"/>
                  <a:pt x="8707" y="535"/>
                  <a:pt x="9340" y="1235"/>
                </a:cubicBezTo>
                <a:cubicBezTo>
                  <a:pt x="9340" y="1235"/>
                  <a:pt x="9374" y="1269"/>
                  <a:pt x="9374" y="1269"/>
                </a:cubicBezTo>
                <a:cubicBezTo>
                  <a:pt x="10808" y="2436"/>
                  <a:pt x="11242" y="4037"/>
                  <a:pt x="11309" y="5805"/>
                </a:cubicBezTo>
                <a:cubicBezTo>
                  <a:pt x="11342" y="6506"/>
                  <a:pt x="11275" y="7239"/>
                  <a:pt x="11075" y="7940"/>
                </a:cubicBezTo>
                <a:cubicBezTo>
                  <a:pt x="10908" y="8674"/>
                  <a:pt x="10508" y="9274"/>
                  <a:pt x="9908" y="9741"/>
                </a:cubicBezTo>
                <a:cubicBezTo>
                  <a:pt x="8940" y="10542"/>
                  <a:pt x="7873" y="10942"/>
                  <a:pt x="6639" y="11009"/>
                </a:cubicBezTo>
                <a:cubicBezTo>
                  <a:pt x="6372" y="11009"/>
                  <a:pt x="6105" y="11042"/>
                  <a:pt x="5805" y="11042"/>
                </a:cubicBezTo>
                <a:close/>
                <a:moveTo>
                  <a:pt x="5838" y="10075"/>
                </a:moveTo>
                <a:lnTo>
                  <a:pt x="5838" y="10108"/>
                </a:lnTo>
                <a:cubicBezTo>
                  <a:pt x="6138" y="10075"/>
                  <a:pt x="6438" y="10075"/>
                  <a:pt x="6739" y="10041"/>
                </a:cubicBezTo>
                <a:cubicBezTo>
                  <a:pt x="7606" y="9975"/>
                  <a:pt x="8373" y="9775"/>
                  <a:pt x="9107" y="9241"/>
                </a:cubicBezTo>
                <a:cubicBezTo>
                  <a:pt x="9774" y="8774"/>
                  <a:pt x="10208" y="8140"/>
                  <a:pt x="10341" y="7306"/>
                </a:cubicBezTo>
                <a:cubicBezTo>
                  <a:pt x="10375" y="7206"/>
                  <a:pt x="10375" y="7073"/>
                  <a:pt x="10408" y="6973"/>
                </a:cubicBezTo>
                <a:cubicBezTo>
                  <a:pt x="10541" y="5838"/>
                  <a:pt x="10475" y="4738"/>
                  <a:pt x="10108" y="3637"/>
                </a:cubicBezTo>
                <a:cubicBezTo>
                  <a:pt x="9908" y="3070"/>
                  <a:pt x="9607" y="2569"/>
                  <a:pt x="9207" y="2169"/>
                </a:cubicBezTo>
                <a:cubicBezTo>
                  <a:pt x="9074" y="2036"/>
                  <a:pt x="8940" y="1936"/>
                  <a:pt x="8807" y="1802"/>
                </a:cubicBezTo>
                <a:cubicBezTo>
                  <a:pt x="8440" y="1369"/>
                  <a:pt x="7939" y="1102"/>
                  <a:pt x="7372" y="935"/>
                </a:cubicBezTo>
                <a:cubicBezTo>
                  <a:pt x="6705" y="768"/>
                  <a:pt x="5971" y="735"/>
                  <a:pt x="5271" y="668"/>
                </a:cubicBezTo>
                <a:cubicBezTo>
                  <a:pt x="5071" y="635"/>
                  <a:pt x="4837" y="735"/>
                  <a:pt x="4637" y="768"/>
                </a:cubicBezTo>
                <a:cubicBezTo>
                  <a:pt x="4537" y="802"/>
                  <a:pt x="4470" y="835"/>
                  <a:pt x="4370" y="868"/>
                </a:cubicBezTo>
                <a:cubicBezTo>
                  <a:pt x="3770" y="1002"/>
                  <a:pt x="3269" y="1302"/>
                  <a:pt x="2869" y="1702"/>
                </a:cubicBezTo>
                <a:cubicBezTo>
                  <a:pt x="2369" y="2203"/>
                  <a:pt x="1935" y="2703"/>
                  <a:pt x="1535" y="3237"/>
                </a:cubicBezTo>
                <a:cubicBezTo>
                  <a:pt x="1235" y="3670"/>
                  <a:pt x="1068" y="4137"/>
                  <a:pt x="1035" y="4671"/>
                </a:cubicBezTo>
                <a:cubicBezTo>
                  <a:pt x="968" y="5872"/>
                  <a:pt x="1301" y="6973"/>
                  <a:pt x="1868" y="8007"/>
                </a:cubicBezTo>
                <a:cubicBezTo>
                  <a:pt x="2002" y="8307"/>
                  <a:pt x="2235" y="8540"/>
                  <a:pt x="2469" y="8774"/>
                </a:cubicBezTo>
                <a:cubicBezTo>
                  <a:pt x="2736" y="9041"/>
                  <a:pt x="3036" y="9274"/>
                  <a:pt x="3336" y="9474"/>
                </a:cubicBezTo>
                <a:cubicBezTo>
                  <a:pt x="3837" y="9841"/>
                  <a:pt x="4404" y="10075"/>
                  <a:pt x="5071" y="10075"/>
                </a:cubicBezTo>
                <a:cubicBezTo>
                  <a:pt x="5304" y="10075"/>
                  <a:pt x="5571" y="10075"/>
                  <a:pt x="5838" y="10075"/>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265" name="Google Shape;2265;p58"/>
          <p:cNvSpPr/>
          <p:nvPr/>
        </p:nvSpPr>
        <p:spPr>
          <a:xfrm>
            <a:off x="9888112" y="2055349"/>
            <a:ext cx="319167" cy="313800"/>
          </a:xfrm>
          <a:custGeom>
            <a:avLst/>
            <a:gdLst/>
            <a:ahLst/>
            <a:cxnLst/>
            <a:rect l="l" t="t" r="r" b="b"/>
            <a:pathLst>
              <a:path w="9575" h="9414" extrusionOk="0">
                <a:moveTo>
                  <a:pt x="4218" y="0"/>
                </a:moveTo>
                <a:cubicBezTo>
                  <a:pt x="4039" y="0"/>
                  <a:pt x="3842" y="78"/>
                  <a:pt x="3670" y="107"/>
                </a:cubicBezTo>
                <a:cubicBezTo>
                  <a:pt x="3570" y="141"/>
                  <a:pt x="3503" y="174"/>
                  <a:pt x="3403" y="207"/>
                </a:cubicBezTo>
                <a:cubicBezTo>
                  <a:pt x="2803" y="307"/>
                  <a:pt x="2302" y="641"/>
                  <a:pt x="1902" y="1041"/>
                </a:cubicBezTo>
                <a:cubicBezTo>
                  <a:pt x="1402" y="1508"/>
                  <a:pt x="968" y="2042"/>
                  <a:pt x="568" y="2576"/>
                </a:cubicBezTo>
                <a:cubicBezTo>
                  <a:pt x="268" y="3009"/>
                  <a:pt x="101" y="3476"/>
                  <a:pt x="101" y="4010"/>
                </a:cubicBezTo>
                <a:cubicBezTo>
                  <a:pt x="1" y="5211"/>
                  <a:pt x="334" y="6312"/>
                  <a:pt x="901" y="7346"/>
                </a:cubicBezTo>
                <a:cubicBezTo>
                  <a:pt x="1068" y="7613"/>
                  <a:pt x="1268" y="7879"/>
                  <a:pt x="1502" y="8113"/>
                </a:cubicBezTo>
                <a:cubicBezTo>
                  <a:pt x="1769" y="8380"/>
                  <a:pt x="2069" y="8580"/>
                  <a:pt x="2369" y="8813"/>
                </a:cubicBezTo>
                <a:cubicBezTo>
                  <a:pt x="2903" y="9180"/>
                  <a:pt x="3437" y="9414"/>
                  <a:pt x="4104" y="9414"/>
                </a:cubicBezTo>
                <a:lnTo>
                  <a:pt x="4871" y="9414"/>
                </a:lnTo>
                <a:cubicBezTo>
                  <a:pt x="5171" y="9414"/>
                  <a:pt x="5471" y="9414"/>
                  <a:pt x="5805" y="9380"/>
                </a:cubicBezTo>
                <a:cubicBezTo>
                  <a:pt x="6639" y="9314"/>
                  <a:pt x="7406" y="9080"/>
                  <a:pt x="8140" y="8580"/>
                </a:cubicBezTo>
                <a:cubicBezTo>
                  <a:pt x="8840" y="8113"/>
                  <a:pt x="9241" y="7479"/>
                  <a:pt x="9374" y="6645"/>
                </a:cubicBezTo>
                <a:cubicBezTo>
                  <a:pt x="9408" y="6545"/>
                  <a:pt x="9408" y="6412"/>
                  <a:pt x="9441" y="6312"/>
                </a:cubicBezTo>
                <a:cubicBezTo>
                  <a:pt x="9574" y="5177"/>
                  <a:pt x="9508" y="4077"/>
                  <a:pt x="9141" y="2976"/>
                </a:cubicBezTo>
                <a:cubicBezTo>
                  <a:pt x="8941" y="2409"/>
                  <a:pt x="8640" y="1908"/>
                  <a:pt x="8240" y="1508"/>
                </a:cubicBezTo>
                <a:cubicBezTo>
                  <a:pt x="8107" y="1375"/>
                  <a:pt x="7973" y="1275"/>
                  <a:pt x="7840" y="1141"/>
                </a:cubicBezTo>
                <a:cubicBezTo>
                  <a:pt x="7473" y="708"/>
                  <a:pt x="6972" y="441"/>
                  <a:pt x="6439" y="274"/>
                </a:cubicBezTo>
                <a:cubicBezTo>
                  <a:pt x="5738" y="107"/>
                  <a:pt x="5004" y="74"/>
                  <a:pt x="4304" y="7"/>
                </a:cubicBezTo>
                <a:cubicBezTo>
                  <a:pt x="4276" y="2"/>
                  <a:pt x="4247" y="0"/>
                  <a:pt x="4218"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2266" name="Google Shape;2266;p58"/>
          <p:cNvSpPr/>
          <p:nvPr/>
        </p:nvSpPr>
        <p:spPr>
          <a:xfrm>
            <a:off x="9907045" y="2078583"/>
            <a:ext cx="281333" cy="300200"/>
          </a:xfrm>
          <a:custGeom>
            <a:avLst/>
            <a:gdLst/>
            <a:ahLst/>
            <a:cxnLst/>
            <a:rect l="l" t="t" r="r" b="b"/>
            <a:pathLst>
              <a:path w="8440" h="9006" extrusionOk="0">
                <a:moveTo>
                  <a:pt x="4091" y="1"/>
                </a:moveTo>
                <a:cubicBezTo>
                  <a:pt x="1942" y="1"/>
                  <a:pt x="1" y="2138"/>
                  <a:pt x="200" y="4480"/>
                </a:cubicBezTo>
                <a:cubicBezTo>
                  <a:pt x="391" y="6650"/>
                  <a:pt x="2642" y="9006"/>
                  <a:pt x="4776" y="9006"/>
                </a:cubicBezTo>
                <a:cubicBezTo>
                  <a:pt x="5629" y="9006"/>
                  <a:pt x="6462" y="8630"/>
                  <a:pt x="7138" y="7716"/>
                </a:cubicBezTo>
                <a:cubicBezTo>
                  <a:pt x="7272" y="7516"/>
                  <a:pt x="7405" y="7316"/>
                  <a:pt x="7505" y="7116"/>
                </a:cubicBezTo>
                <a:cubicBezTo>
                  <a:pt x="8272" y="6382"/>
                  <a:pt x="8439" y="5414"/>
                  <a:pt x="8239" y="4480"/>
                </a:cubicBezTo>
                <a:cubicBezTo>
                  <a:pt x="8139" y="3079"/>
                  <a:pt x="7272" y="1612"/>
                  <a:pt x="6271" y="811"/>
                </a:cubicBezTo>
                <a:cubicBezTo>
                  <a:pt x="5571" y="246"/>
                  <a:pt x="4819" y="1"/>
                  <a:pt x="4091" y="1"/>
                </a:cubicBezTo>
                <a:close/>
              </a:path>
            </a:pathLst>
          </a:custGeom>
          <a:solidFill>
            <a:schemeClr val="accent3"/>
          </a:solidFill>
          <a:ln>
            <a:noFill/>
          </a:ln>
        </p:spPr>
        <p:txBody>
          <a:bodyPr spcFirstLastPara="1" wrap="square" lIns="121900" tIns="121900" rIns="121900" bIns="121900" anchor="ctr" anchorCtr="0">
            <a:noAutofit/>
          </a:bodyPr>
          <a:lstStyle/>
          <a:p>
            <a:pPr algn="just"/>
            <a:r>
              <a:rPr lang="en" sz="2400" b="1">
                <a:latin typeface="Roboto"/>
                <a:ea typeface="Roboto"/>
                <a:cs typeface="Roboto"/>
                <a:sym typeface="Roboto"/>
              </a:rPr>
              <a:t>3</a:t>
            </a:r>
            <a:endParaRPr sz="2400" b="1">
              <a:latin typeface="Roboto"/>
              <a:ea typeface="Roboto"/>
              <a:cs typeface="Roboto"/>
              <a:sym typeface="Roboto"/>
            </a:endParaRPr>
          </a:p>
        </p:txBody>
      </p:sp>
      <p:sp>
        <p:nvSpPr>
          <p:cNvPr id="2267" name="Google Shape;2267;p58"/>
          <p:cNvSpPr/>
          <p:nvPr/>
        </p:nvSpPr>
        <p:spPr>
          <a:xfrm>
            <a:off x="9887629" y="2033317"/>
            <a:ext cx="378067" cy="370300"/>
          </a:xfrm>
          <a:custGeom>
            <a:avLst/>
            <a:gdLst/>
            <a:ahLst/>
            <a:cxnLst/>
            <a:rect l="l" t="t" r="r" b="b"/>
            <a:pathLst>
              <a:path w="11342" h="11109" extrusionOk="0">
                <a:moveTo>
                  <a:pt x="5805" y="11042"/>
                </a:moveTo>
                <a:cubicBezTo>
                  <a:pt x="5004" y="11109"/>
                  <a:pt x="4170" y="11042"/>
                  <a:pt x="3403" y="10642"/>
                </a:cubicBezTo>
                <a:cubicBezTo>
                  <a:pt x="2135" y="9941"/>
                  <a:pt x="1068" y="9007"/>
                  <a:pt x="568" y="7573"/>
                </a:cubicBezTo>
                <a:cubicBezTo>
                  <a:pt x="201" y="6539"/>
                  <a:pt x="0" y="5472"/>
                  <a:pt x="101" y="4371"/>
                </a:cubicBezTo>
                <a:cubicBezTo>
                  <a:pt x="167" y="3804"/>
                  <a:pt x="334" y="3270"/>
                  <a:pt x="668" y="2803"/>
                </a:cubicBezTo>
                <a:cubicBezTo>
                  <a:pt x="1201" y="2069"/>
                  <a:pt x="1802" y="1402"/>
                  <a:pt x="2536" y="902"/>
                </a:cubicBezTo>
                <a:cubicBezTo>
                  <a:pt x="3169" y="435"/>
                  <a:pt x="3870" y="134"/>
                  <a:pt x="4670" y="201"/>
                </a:cubicBezTo>
                <a:cubicBezTo>
                  <a:pt x="4737" y="201"/>
                  <a:pt x="4804" y="201"/>
                  <a:pt x="4871" y="201"/>
                </a:cubicBezTo>
                <a:cubicBezTo>
                  <a:pt x="5571" y="1"/>
                  <a:pt x="6272" y="34"/>
                  <a:pt x="6972" y="101"/>
                </a:cubicBezTo>
                <a:cubicBezTo>
                  <a:pt x="7873" y="201"/>
                  <a:pt x="8707" y="535"/>
                  <a:pt x="9340" y="1235"/>
                </a:cubicBezTo>
                <a:cubicBezTo>
                  <a:pt x="9340" y="1235"/>
                  <a:pt x="9374" y="1269"/>
                  <a:pt x="9374" y="1269"/>
                </a:cubicBezTo>
                <a:cubicBezTo>
                  <a:pt x="10808" y="2436"/>
                  <a:pt x="11242" y="4037"/>
                  <a:pt x="11309" y="5805"/>
                </a:cubicBezTo>
                <a:cubicBezTo>
                  <a:pt x="11342" y="6506"/>
                  <a:pt x="11275" y="7239"/>
                  <a:pt x="11075" y="7940"/>
                </a:cubicBezTo>
                <a:cubicBezTo>
                  <a:pt x="10908" y="8674"/>
                  <a:pt x="10508" y="9274"/>
                  <a:pt x="9908" y="9741"/>
                </a:cubicBezTo>
                <a:cubicBezTo>
                  <a:pt x="8940" y="10542"/>
                  <a:pt x="7873" y="10942"/>
                  <a:pt x="6639" y="11009"/>
                </a:cubicBezTo>
                <a:cubicBezTo>
                  <a:pt x="6372" y="11009"/>
                  <a:pt x="6105" y="11042"/>
                  <a:pt x="5805" y="11042"/>
                </a:cubicBezTo>
                <a:close/>
                <a:moveTo>
                  <a:pt x="5838" y="10075"/>
                </a:moveTo>
                <a:lnTo>
                  <a:pt x="5838" y="10108"/>
                </a:lnTo>
                <a:cubicBezTo>
                  <a:pt x="6138" y="10075"/>
                  <a:pt x="6438" y="10075"/>
                  <a:pt x="6739" y="10041"/>
                </a:cubicBezTo>
                <a:cubicBezTo>
                  <a:pt x="7606" y="9975"/>
                  <a:pt x="8373" y="9775"/>
                  <a:pt x="9107" y="9241"/>
                </a:cubicBezTo>
                <a:cubicBezTo>
                  <a:pt x="9774" y="8774"/>
                  <a:pt x="10208" y="8140"/>
                  <a:pt x="10341" y="7306"/>
                </a:cubicBezTo>
                <a:cubicBezTo>
                  <a:pt x="10375" y="7206"/>
                  <a:pt x="10375" y="7073"/>
                  <a:pt x="10408" y="6973"/>
                </a:cubicBezTo>
                <a:cubicBezTo>
                  <a:pt x="10541" y="5838"/>
                  <a:pt x="10475" y="4738"/>
                  <a:pt x="10108" y="3637"/>
                </a:cubicBezTo>
                <a:cubicBezTo>
                  <a:pt x="9908" y="3070"/>
                  <a:pt x="9607" y="2569"/>
                  <a:pt x="9207" y="2169"/>
                </a:cubicBezTo>
                <a:cubicBezTo>
                  <a:pt x="9074" y="2036"/>
                  <a:pt x="8940" y="1936"/>
                  <a:pt x="8807" y="1802"/>
                </a:cubicBezTo>
                <a:cubicBezTo>
                  <a:pt x="8440" y="1369"/>
                  <a:pt x="7939" y="1102"/>
                  <a:pt x="7372" y="935"/>
                </a:cubicBezTo>
                <a:cubicBezTo>
                  <a:pt x="6705" y="768"/>
                  <a:pt x="5971" y="735"/>
                  <a:pt x="5271" y="668"/>
                </a:cubicBezTo>
                <a:cubicBezTo>
                  <a:pt x="5071" y="635"/>
                  <a:pt x="4837" y="735"/>
                  <a:pt x="4637" y="768"/>
                </a:cubicBezTo>
                <a:cubicBezTo>
                  <a:pt x="4537" y="802"/>
                  <a:pt x="4470" y="835"/>
                  <a:pt x="4370" y="868"/>
                </a:cubicBezTo>
                <a:cubicBezTo>
                  <a:pt x="3770" y="1002"/>
                  <a:pt x="3269" y="1302"/>
                  <a:pt x="2869" y="1702"/>
                </a:cubicBezTo>
                <a:cubicBezTo>
                  <a:pt x="2369" y="2203"/>
                  <a:pt x="1935" y="2703"/>
                  <a:pt x="1535" y="3237"/>
                </a:cubicBezTo>
                <a:cubicBezTo>
                  <a:pt x="1235" y="3670"/>
                  <a:pt x="1068" y="4137"/>
                  <a:pt x="1035" y="4671"/>
                </a:cubicBezTo>
                <a:cubicBezTo>
                  <a:pt x="968" y="5872"/>
                  <a:pt x="1301" y="6973"/>
                  <a:pt x="1868" y="8007"/>
                </a:cubicBezTo>
                <a:cubicBezTo>
                  <a:pt x="2002" y="8307"/>
                  <a:pt x="2235" y="8540"/>
                  <a:pt x="2469" y="8774"/>
                </a:cubicBezTo>
                <a:cubicBezTo>
                  <a:pt x="2736" y="9041"/>
                  <a:pt x="3036" y="9274"/>
                  <a:pt x="3336" y="9474"/>
                </a:cubicBezTo>
                <a:cubicBezTo>
                  <a:pt x="3837" y="9841"/>
                  <a:pt x="4404" y="10075"/>
                  <a:pt x="5071" y="10075"/>
                </a:cubicBezTo>
                <a:cubicBezTo>
                  <a:pt x="5304" y="10075"/>
                  <a:pt x="5571" y="10075"/>
                  <a:pt x="5838" y="10075"/>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268" name="Google Shape;2268;p58"/>
          <p:cNvSpPr txBox="1"/>
          <p:nvPr/>
        </p:nvSpPr>
        <p:spPr>
          <a:xfrm>
            <a:off x="4904484" y="4903517"/>
            <a:ext cx="2385600" cy="638000"/>
          </a:xfrm>
          <a:prstGeom prst="rect">
            <a:avLst/>
          </a:prstGeom>
          <a:noFill/>
          <a:ln>
            <a:noFill/>
          </a:ln>
        </p:spPr>
        <p:txBody>
          <a:bodyPr spcFirstLastPara="1" wrap="square" lIns="121900" tIns="121900" rIns="121900" bIns="121900" anchor="t" anchorCtr="0">
            <a:noAutofit/>
          </a:bodyPr>
          <a:lstStyle/>
          <a:p>
            <a:pPr algn="ctr">
              <a:lnSpc>
                <a:spcPct val="115000"/>
              </a:lnSpc>
              <a:spcAft>
                <a:spcPts val="2133"/>
              </a:spcAft>
            </a:pPr>
            <a:r>
              <a:rPr lang="en" sz="2133" b="1" dirty="0">
                <a:solidFill>
                  <a:srgbClr val="000000"/>
                </a:solidFill>
                <a:latin typeface="Roboto"/>
                <a:ea typeface="Roboto"/>
                <a:cs typeface="Roboto"/>
                <a:sym typeface="Roboto"/>
              </a:rPr>
              <a:t>Time-Wasting</a:t>
            </a:r>
            <a:endParaRPr sz="2133" b="1" dirty="0">
              <a:solidFill>
                <a:srgbClr val="000000"/>
              </a:solidFill>
              <a:latin typeface="Roboto"/>
              <a:ea typeface="Roboto"/>
              <a:cs typeface="Roboto"/>
              <a:sym typeface="Roboto"/>
            </a:endParaRPr>
          </a:p>
        </p:txBody>
      </p:sp>
      <p:sp>
        <p:nvSpPr>
          <p:cNvPr id="2269" name="Google Shape;2269;p58"/>
          <p:cNvSpPr txBox="1"/>
          <p:nvPr/>
        </p:nvSpPr>
        <p:spPr>
          <a:xfrm>
            <a:off x="1264071" y="4897151"/>
            <a:ext cx="2385600" cy="638000"/>
          </a:xfrm>
          <a:prstGeom prst="rect">
            <a:avLst/>
          </a:prstGeom>
          <a:noFill/>
          <a:ln>
            <a:noFill/>
          </a:ln>
        </p:spPr>
        <p:txBody>
          <a:bodyPr spcFirstLastPara="1" wrap="square" lIns="121900" tIns="121900" rIns="121900" bIns="121900" anchor="t" anchorCtr="0">
            <a:noAutofit/>
          </a:bodyPr>
          <a:lstStyle/>
          <a:p>
            <a:pPr algn="ctr">
              <a:lnSpc>
                <a:spcPct val="115000"/>
              </a:lnSpc>
              <a:spcAft>
                <a:spcPts val="2133"/>
              </a:spcAft>
            </a:pPr>
            <a:r>
              <a:rPr lang="en" sz="2133" b="1" dirty="0">
                <a:solidFill>
                  <a:srgbClr val="000000"/>
                </a:solidFill>
                <a:latin typeface="Roboto"/>
                <a:ea typeface="Roboto"/>
                <a:cs typeface="Roboto"/>
                <a:sym typeface="Roboto"/>
              </a:rPr>
              <a:t>Training</a:t>
            </a:r>
            <a:endParaRPr sz="2133" b="1" dirty="0">
              <a:solidFill>
                <a:srgbClr val="000000"/>
              </a:solidFill>
              <a:latin typeface="Roboto"/>
              <a:ea typeface="Roboto"/>
              <a:cs typeface="Roboto"/>
              <a:sym typeface="Roboto"/>
            </a:endParaRPr>
          </a:p>
        </p:txBody>
      </p:sp>
      <p:sp>
        <p:nvSpPr>
          <p:cNvPr id="2270" name="Google Shape;2270;p58"/>
          <p:cNvSpPr txBox="1"/>
          <p:nvPr/>
        </p:nvSpPr>
        <p:spPr>
          <a:xfrm>
            <a:off x="661271" y="5376917"/>
            <a:ext cx="3591200" cy="717600"/>
          </a:xfrm>
          <a:prstGeom prst="rect">
            <a:avLst/>
          </a:prstGeom>
          <a:noFill/>
          <a:ln>
            <a:noFill/>
          </a:ln>
        </p:spPr>
        <p:txBody>
          <a:bodyPr spcFirstLastPara="1" wrap="square" lIns="121900" tIns="121900" rIns="121900" bIns="121900" anchor="t" anchorCtr="0">
            <a:noAutofit/>
          </a:bodyPr>
          <a:lstStyle/>
          <a:p>
            <a:pPr algn="ctr">
              <a:lnSpc>
                <a:spcPct val="115000"/>
              </a:lnSpc>
              <a:spcAft>
                <a:spcPts val="2133"/>
              </a:spcAft>
            </a:pPr>
            <a:r>
              <a:rPr lang="en" sz="1600" dirty="0">
                <a:solidFill>
                  <a:srgbClr val="000000"/>
                </a:solidFill>
                <a:latin typeface="Roboto"/>
                <a:ea typeface="Roboto"/>
                <a:cs typeface="Roboto"/>
                <a:sym typeface="Roboto"/>
              </a:rPr>
              <a:t>Directed to where these features are. Or implementing a training software.  </a:t>
            </a:r>
            <a:endParaRPr sz="1600" dirty="0">
              <a:solidFill>
                <a:srgbClr val="000000"/>
              </a:solidFill>
              <a:latin typeface="Roboto"/>
              <a:ea typeface="Roboto"/>
              <a:cs typeface="Roboto"/>
              <a:sym typeface="Roboto"/>
            </a:endParaRPr>
          </a:p>
        </p:txBody>
      </p:sp>
      <p:sp>
        <p:nvSpPr>
          <p:cNvPr id="2271" name="Google Shape;2271;p58"/>
          <p:cNvSpPr txBox="1"/>
          <p:nvPr/>
        </p:nvSpPr>
        <p:spPr>
          <a:xfrm>
            <a:off x="4301691" y="5378369"/>
            <a:ext cx="3591200" cy="717600"/>
          </a:xfrm>
          <a:prstGeom prst="rect">
            <a:avLst/>
          </a:prstGeom>
          <a:noFill/>
          <a:ln>
            <a:noFill/>
          </a:ln>
        </p:spPr>
        <p:txBody>
          <a:bodyPr spcFirstLastPara="1" wrap="square" lIns="121900" tIns="121900" rIns="121900" bIns="121900" anchor="t" anchorCtr="0">
            <a:noAutofit/>
          </a:bodyPr>
          <a:lstStyle/>
          <a:p>
            <a:pPr algn="ctr">
              <a:lnSpc>
                <a:spcPct val="115000"/>
              </a:lnSpc>
              <a:spcAft>
                <a:spcPts val="2133"/>
              </a:spcAft>
            </a:pPr>
            <a:r>
              <a:rPr lang="en" sz="1600" dirty="0">
                <a:latin typeface="Roboto"/>
                <a:ea typeface="Roboto"/>
                <a:cs typeface="Roboto"/>
                <a:sym typeface="Roboto"/>
              </a:rPr>
              <a:t>Navigating throughout the site. Stringing together facts and it’s taking too long. </a:t>
            </a:r>
            <a:endParaRPr sz="1600" dirty="0">
              <a:solidFill>
                <a:srgbClr val="000000"/>
              </a:solidFill>
              <a:latin typeface="Roboto"/>
              <a:ea typeface="Roboto"/>
              <a:cs typeface="Roboto"/>
              <a:sym typeface="Roboto"/>
            </a:endParaRPr>
          </a:p>
        </p:txBody>
      </p:sp>
      <p:sp>
        <p:nvSpPr>
          <p:cNvPr id="2272" name="Google Shape;2272;p58"/>
          <p:cNvSpPr txBox="1"/>
          <p:nvPr/>
        </p:nvSpPr>
        <p:spPr>
          <a:xfrm>
            <a:off x="8491862" y="4900948"/>
            <a:ext cx="2385600" cy="638000"/>
          </a:xfrm>
          <a:prstGeom prst="rect">
            <a:avLst/>
          </a:prstGeom>
          <a:noFill/>
          <a:ln>
            <a:noFill/>
          </a:ln>
        </p:spPr>
        <p:txBody>
          <a:bodyPr spcFirstLastPara="1" wrap="square" lIns="121900" tIns="121900" rIns="121900" bIns="121900" anchor="t" anchorCtr="0">
            <a:noAutofit/>
          </a:bodyPr>
          <a:lstStyle/>
          <a:p>
            <a:pPr algn="ctr">
              <a:lnSpc>
                <a:spcPct val="115000"/>
              </a:lnSpc>
              <a:spcAft>
                <a:spcPts val="2133"/>
              </a:spcAft>
            </a:pPr>
            <a:r>
              <a:rPr lang="en" sz="2133" b="1" dirty="0">
                <a:solidFill>
                  <a:srgbClr val="000000"/>
                </a:solidFill>
                <a:latin typeface="Roboto"/>
                <a:ea typeface="Roboto"/>
                <a:cs typeface="Roboto"/>
                <a:sym typeface="Roboto"/>
              </a:rPr>
              <a:t>Tracking Users</a:t>
            </a:r>
            <a:endParaRPr sz="2133" b="1" dirty="0">
              <a:solidFill>
                <a:srgbClr val="000000"/>
              </a:solidFill>
              <a:latin typeface="Roboto"/>
              <a:ea typeface="Roboto"/>
              <a:cs typeface="Roboto"/>
              <a:sym typeface="Roboto"/>
            </a:endParaRPr>
          </a:p>
        </p:txBody>
      </p:sp>
      <p:sp>
        <p:nvSpPr>
          <p:cNvPr id="2273" name="Google Shape;2273;p58"/>
          <p:cNvSpPr txBox="1"/>
          <p:nvPr/>
        </p:nvSpPr>
        <p:spPr>
          <a:xfrm>
            <a:off x="7889077" y="5379993"/>
            <a:ext cx="3591200" cy="717600"/>
          </a:xfrm>
          <a:prstGeom prst="rect">
            <a:avLst/>
          </a:prstGeom>
          <a:noFill/>
          <a:ln>
            <a:noFill/>
          </a:ln>
        </p:spPr>
        <p:txBody>
          <a:bodyPr spcFirstLastPara="1" wrap="square" lIns="121900" tIns="121900" rIns="121900" bIns="121900" anchor="t" anchorCtr="0">
            <a:noAutofit/>
          </a:bodyPr>
          <a:lstStyle/>
          <a:p>
            <a:pPr algn="ctr">
              <a:lnSpc>
                <a:spcPct val="115000"/>
              </a:lnSpc>
              <a:spcAft>
                <a:spcPts val="2133"/>
              </a:spcAft>
            </a:pPr>
            <a:r>
              <a:rPr lang="en" sz="1600" dirty="0">
                <a:solidFill>
                  <a:srgbClr val="000000"/>
                </a:solidFill>
                <a:latin typeface="Roboto"/>
                <a:ea typeface="Roboto"/>
                <a:cs typeface="Roboto"/>
                <a:sym typeface="Roboto"/>
              </a:rPr>
              <a:t>They’re not getting the data they’re looking for.</a:t>
            </a:r>
            <a:endParaRPr sz="1600" dirty="0">
              <a:solidFill>
                <a:srgbClr val="000000"/>
              </a:solidFill>
              <a:latin typeface="Roboto"/>
              <a:ea typeface="Roboto"/>
              <a:cs typeface="Roboto"/>
              <a:sym typeface="Roboto"/>
            </a:endParaRPr>
          </a:p>
        </p:txBody>
      </p:sp>
      <p:sp>
        <p:nvSpPr>
          <p:cNvPr id="93" name="Title 3">
            <a:extLst>
              <a:ext uri="{FF2B5EF4-FFF2-40B4-BE49-F238E27FC236}">
                <a16:creationId xmlns:a16="http://schemas.microsoft.com/office/drawing/2014/main" id="{A897C673-D181-294D-B100-10E8245DD0B5}"/>
              </a:ext>
            </a:extLst>
          </p:cNvPr>
          <p:cNvSpPr txBox="1">
            <a:spLocks/>
          </p:cNvSpPr>
          <p:nvPr/>
        </p:nvSpPr>
        <p:spPr>
          <a:xfrm>
            <a:off x="2830110" y="238944"/>
            <a:ext cx="6224976" cy="435707"/>
          </a:xfrm>
          <a:prstGeom prst="rect">
            <a:avLst/>
          </a:prstGeom>
          <a:noFill/>
          <a:ln>
            <a:noFill/>
          </a:ln>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800"/>
              <a:buFont typeface="Fira Sans Extra Condensed Medium"/>
              <a:buNone/>
              <a:defRPr sz="3467" b="0" i="0" u="none" strike="noStrike" cap="none">
                <a:solidFill>
                  <a:schemeClr val="dk1"/>
                </a:solidFill>
                <a:latin typeface="Fira Sans Extra Condensed Medium"/>
                <a:ea typeface="Fira Sans Extra Condensed Medium"/>
                <a:cs typeface="Fira Sans Extra Condensed Medium"/>
                <a:sym typeface="Fira Sans Extra Condensed Medium"/>
              </a:defRPr>
            </a:lvl1pPr>
            <a:lvl2pPr marR="0" lvl="1"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2pPr>
            <a:lvl3pPr marR="0" lvl="2"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3pPr>
            <a:lvl4pPr marR="0" lvl="3"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4pPr>
            <a:lvl5pPr marR="0" lvl="4"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5pPr>
            <a:lvl6pPr marR="0" lvl="5"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6pPr>
            <a:lvl7pPr marR="0" lvl="6"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7pPr>
            <a:lvl8pPr marR="0" lvl="7"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8pPr>
            <a:lvl9pPr marR="0" lvl="8"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9pPr>
          </a:lstStyle>
          <a:p>
            <a:r>
              <a:rPr lang="en-CA" sz="3200" kern="0" dirty="0">
                <a:solidFill>
                  <a:schemeClr val="tx1"/>
                </a:solidFill>
                <a:latin typeface="Roboto" panose="02000000000000000000" pitchFamily="2" charset="0"/>
                <a:ea typeface="Roboto" panose="02000000000000000000" pitchFamily="2" charset="0"/>
              </a:rPr>
              <a:t>Validating</a:t>
            </a:r>
            <a:r>
              <a:rPr lang="es-ES" sz="3200" kern="0" dirty="0">
                <a:solidFill>
                  <a:schemeClr val="tx1"/>
                </a:solidFill>
                <a:latin typeface="Roboto" panose="02000000000000000000" pitchFamily="2" charset="0"/>
                <a:ea typeface="Roboto" panose="02000000000000000000" pitchFamily="2" charset="0"/>
              </a:rPr>
              <a:t> </a:t>
            </a:r>
            <a:r>
              <a:rPr lang="en-CA" sz="3200" kern="0" dirty="0">
                <a:solidFill>
                  <a:srgbClr val="7CAA3D"/>
                </a:solidFill>
                <a:latin typeface="Roboto" panose="02000000000000000000" pitchFamily="2" charset="0"/>
                <a:ea typeface="Roboto" panose="02000000000000000000" pitchFamily="2" charset="0"/>
              </a:rPr>
              <a:t>Assumptions</a:t>
            </a:r>
          </a:p>
        </p:txBody>
      </p:sp>
      <p:cxnSp>
        <p:nvCxnSpPr>
          <p:cNvPr id="94" name="Straight Connector 93">
            <a:extLst>
              <a:ext uri="{FF2B5EF4-FFF2-40B4-BE49-F238E27FC236}">
                <a16:creationId xmlns:a16="http://schemas.microsoft.com/office/drawing/2014/main" id="{D77ED5CA-6A2C-5E4E-B343-B0B52DB18909}"/>
              </a:ext>
            </a:extLst>
          </p:cNvPr>
          <p:cNvCxnSpPr>
            <a:cxnSpLocks/>
          </p:cNvCxnSpPr>
          <p:nvPr/>
        </p:nvCxnSpPr>
        <p:spPr>
          <a:xfrm flipH="1">
            <a:off x="945264" y="806661"/>
            <a:ext cx="102843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04"/>
        <p:cNvGrpSpPr/>
        <p:nvPr/>
      </p:nvGrpSpPr>
      <p:grpSpPr>
        <a:xfrm>
          <a:off x="0" y="0"/>
          <a:ext cx="0" cy="0"/>
          <a:chOff x="0" y="0"/>
          <a:chExt cx="0" cy="0"/>
        </a:xfrm>
      </p:grpSpPr>
      <p:sp>
        <p:nvSpPr>
          <p:cNvPr id="60" name="Title 3">
            <a:extLst>
              <a:ext uri="{FF2B5EF4-FFF2-40B4-BE49-F238E27FC236}">
                <a16:creationId xmlns:a16="http://schemas.microsoft.com/office/drawing/2014/main" id="{7C9D42C6-DF9D-DE42-A7FD-314DB6501534}"/>
              </a:ext>
            </a:extLst>
          </p:cNvPr>
          <p:cNvSpPr txBox="1">
            <a:spLocks/>
          </p:cNvSpPr>
          <p:nvPr/>
        </p:nvSpPr>
        <p:spPr>
          <a:xfrm>
            <a:off x="2830110" y="238944"/>
            <a:ext cx="6224976" cy="435707"/>
          </a:xfrm>
          <a:prstGeom prst="rect">
            <a:avLst/>
          </a:prstGeom>
          <a:noFill/>
          <a:ln>
            <a:noFill/>
          </a:ln>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800"/>
              <a:buFont typeface="Fira Sans Extra Condensed Medium"/>
              <a:buNone/>
              <a:defRPr sz="3467" b="0" i="0" u="none" strike="noStrike" cap="none">
                <a:solidFill>
                  <a:schemeClr val="dk1"/>
                </a:solidFill>
                <a:latin typeface="Fira Sans Extra Condensed Medium"/>
                <a:ea typeface="Fira Sans Extra Condensed Medium"/>
                <a:cs typeface="Fira Sans Extra Condensed Medium"/>
                <a:sym typeface="Fira Sans Extra Condensed Medium"/>
              </a:defRPr>
            </a:lvl1pPr>
            <a:lvl2pPr marR="0" lvl="1"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2pPr>
            <a:lvl3pPr marR="0" lvl="2"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3pPr>
            <a:lvl4pPr marR="0" lvl="3"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4pPr>
            <a:lvl5pPr marR="0" lvl="4"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5pPr>
            <a:lvl6pPr marR="0" lvl="5"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6pPr>
            <a:lvl7pPr marR="0" lvl="6"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7pPr>
            <a:lvl8pPr marR="0" lvl="7"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8pPr>
            <a:lvl9pPr marR="0" lvl="8"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9pPr>
          </a:lstStyle>
          <a:p>
            <a:r>
              <a:rPr lang="en-CA" sz="3200" kern="0" dirty="0">
                <a:solidFill>
                  <a:schemeClr val="tx1"/>
                </a:solidFill>
                <a:latin typeface="Roboto" panose="02000000000000000000" pitchFamily="2" charset="0"/>
                <a:ea typeface="Roboto" panose="02000000000000000000" pitchFamily="2" charset="0"/>
              </a:rPr>
              <a:t>Problem and </a:t>
            </a:r>
            <a:r>
              <a:rPr lang="en-CA" sz="3200" kern="0" dirty="0">
                <a:solidFill>
                  <a:srgbClr val="7CAA3D"/>
                </a:solidFill>
                <a:latin typeface="Roboto" panose="02000000000000000000" pitchFamily="2" charset="0"/>
                <a:ea typeface="Roboto" panose="02000000000000000000" pitchFamily="2" charset="0"/>
              </a:rPr>
              <a:t>Competitors</a:t>
            </a:r>
          </a:p>
        </p:txBody>
      </p:sp>
      <p:graphicFrame>
        <p:nvGraphicFramePr>
          <p:cNvPr id="45" name="Google Shape;407;p21">
            <a:extLst>
              <a:ext uri="{FF2B5EF4-FFF2-40B4-BE49-F238E27FC236}">
                <a16:creationId xmlns:a16="http://schemas.microsoft.com/office/drawing/2014/main" id="{EA44E1B1-7C83-D542-948E-A2DBED724323}"/>
              </a:ext>
            </a:extLst>
          </p:cNvPr>
          <p:cNvGraphicFramePr/>
          <p:nvPr>
            <p:extLst>
              <p:ext uri="{D42A27DB-BD31-4B8C-83A1-F6EECF244321}">
                <p14:modId xmlns:p14="http://schemas.microsoft.com/office/powerpoint/2010/main" val="2118763071"/>
              </p:ext>
            </p:extLst>
          </p:nvPr>
        </p:nvGraphicFramePr>
        <p:xfrm>
          <a:off x="1136018" y="993686"/>
          <a:ext cx="9564638" cy="5538282"/>
        </p:xfrm>
        <a:graphic>
          <a:graphicData uri="http://schemas.openxmlformats.org/drawingml/2006/table">
            <a:tbl>
              <a:tblPr>
                <a:noFill/>
              </a:tblPr>
              <a:tblGrid>
                <a:gridCol w="1867787">
                  <a:extLst>
                    <a:ext uri="{9D8B030D-6E8A-4147-A177-3AD203B41FA5}">
                      <a16:colId xmlns:a16="http://schemas.microsoft.com/office/drawing/2014/main" val="20000"/>
                    </a:ext>
                  </a:extLst>
                </a:gridCol>
                <a:gridCol w="2590525">
                  <a:extLst>
                    <a:ext uri="{9D8B030D-6E8A-4147-A177-3AD203B41FA5}">
                      <a16:colId xmlns:a16="http://schemas.microsoft.com/office/drawing/2014/main" val="20001"/>
                    </a:ext>
                  </a:extLst>
                </a:gridCol>
                <a:gridCol w="2491327">
                  <a:extLst>
                    <a:ext uri="{9D8B030D-6E8A-4147-A177-3AD203B41FA5}">
                      <a16:colId xmlns:a16="http://schemas.microsoft.com/office/drawing/2014/main" val="20002"/>
                    </a:ext>
                  </a:extLst>
                </a:gridCol>
                <a:gridCol w="2614999">
                  <a:extLst>
                    <a:ext uri="{9D8B030D-6E8A-4147-A177-3AD203B41FA5}">
                      <a16:colId xmlns:a16="http://schemas.microsoft.com/office/drawing/2014/main" val="20003"/>
                    </a:ext>
                  </a:extLst>
                </a:gridCol>
              </a:tblGrid>
              <a:tr h="854238">
                <a:tc>
                  <a:txBody>
                    <a:bodyPr/>
                    <a:lstStyle/>
                    <a:p>
                      <a:pPr marL="0" lvl="0" indent="0" algn="ctr" rtl="0">
                        <a:spcBef>
                          <a:spcPts val="0"/>
                        </a:spcBef>
                        <a:spcAft>
                          <a:spcPts val="0"/>
                        </a:spcAft>
                        <a:buNone/>
                      </a:pPr>
                      <a:r>
                        <a:rPr lang="en" sz="1900" b="1" dirty="0">
                          <a:solidFill>
                            <a:srgbClr val="FFFFFF"/>
                          </a:solidFill>
                          <a:latin typeface="Fira Sans Extra Condensed"/>
                          <a:ea typeface="Fira Sans Extra Condensed"/>
                          <a:cs typeface="Fira Sans Extra Condensed"/>
                          <a:sym typeface="Fira Sans Extra Condensed"/>
                        </a:rPr>
                        <a:t>Dashboard</a:t>
                      </a:r>
                      <a:endParaRPr sz="1900" b="1" dirty="0">
                        <a:solidFill>
                          <a:srgbClr val="FFFFFF"/>
                        </a:solidFill>
                        <a:latin typeface="Fira Sans Extra Condensed"/>
                        <a:ea typeface="Fira Sans Extra Condensed"/>
                        <a:cs typeface="Fira Sans Extra Condensed"/>
                        <a:sym typeface="Fira Sans Extra Condensed"/>
                      </a:endParaRPr>
                    </a:p>
                  </a:txBody>
                  <a:tcPr marL="136022" marR="136022" marT="136022" marB="136022"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chemeClr val="accent4"/>
                    </a:solidFill>
                  </a:tcPr>
                </a:tc>
                <a:tc>
                  <a:txBody>
                    <a:bodyPr/>
                    <a:lstStyle/>
                    <a:p>
                      <a:pPr marL="0" lvl="0" indent="0" algn="ctr" rtl="0">
                        <a:spcBef>
                          <a:spcPts val="0"/>
                        </a:spcBef>
                        <a:spcAft>
                          <a:spcPts val="0"/>
                        </a:spcAft>
                        <a:buClr>
                          <a:schemeClr val="dk1"/>
                        </a:buClr>
                        <a:buSzPts val="1100"/>
                        <a:buFont typeface="Arial"/>
                        <a:buNone/>
                      </a:pPr>
                      <a:r>
                        <a:rPr lang="en" sz="1900" b="1" dirty="0">
                          <a:solidFill>
                            <a:srgbClr val="FFFFFF"/>
                          </a:solidFill>
                          <a:latin typeface="Fira Sans Extra Condensed"/>
                          <a:sym typeface="Fira Sans Extra Condensed"/>
                        </a:rPr>
                        <a:t>Sales Force</a:t>
                      </a:r>
                      <a:endParaRPr sz="1900" dirty="0"/>
                    </a:p>
                  </a:txBody>
                  <a:tcPr marL="136022" marR="136022" marT="136022" marB="136022"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chemeClr val="accent5"/>
                    </a:solidFill>
                  </a:tcPr>
                </a:tc>
                <a:tc>
                  <a:txBody>
                    <a:bodyPr/>
                    <a:lstStyle/>
                    <a:p>
                      <a:pPr marL="0" lvl="0" indent="0" algn="ctr" rtl="0">
                        <a:spcBef>
                          <a:spcPts val="0"/>
                        </a:spcBef>
                        <a:spcAft>
                          <a:spcPts val="0"/>
                        </a:spcAft>
                        <a:buClr>
                          <a:schemeClr val="dk1"/>
                        </a:buClr>
                        <a:buSzPts val="1100"/>
                        <a:buFont typeface="Arial"/>
                        <a:buNone/>
                      </a:pPr>
                      <a:r>
                        <a:rPr lang="en-CA" sz="1900" b="1" dirty="0">
                          <a:solidFill>
                            <a:srgbClr val="FFFFFF"/>
                          </a:solidFill>
                          <a:latin typeface="Fira Sans Extra Condensed"/>
                          <a:ea typeface="Fira Sans Extra Condensed"/>
                          <a:cs typeface="Fira Sans Extra Condensed"/>
                          <a:sym typeface="Fira Sans Extra Condensed"/>
                        </a:rPr>
                        <a:t>Less Annoying CRM</a:t>
                      </a:r>
                      <a:endParaRPr lang="en-CA" sz="1900" dirty="0"/>
                    </a:p>
                  </a:txBody>
                  <a:tcPr marL="136022" marR="136022" marT="136022" marB="136022"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chemeClr val="accent5"/>
                    </a:solidFill>
                  </a:tcPr>
                </a:tc>
                <a:tc>
                  <a:txBody>
                    <a:bodyPr/>
                    <a:lstStyle/>
                    <a:p>
                      <a:pPr marL="0" lvl="0" indent="0" algn="ctr" rtl="0">
                        <a:spcBef>
                          <a:spcPts val="0"/>
                        </a:spcBef>
                        <a:spcAft>
                          <a:spcPts val="0"/>
                        </a:spcAft>
                        <a:buClr>
                          <a:schemeClr val="dk1"/>
                        </a:buClr>
                        <a:buSzPts val="1100"/>
                        <a:buFont typeface="Arial"/>
                        <a:buNone/>
                      </a:pPr>
                      <a:r>
                        <a:rPr lang="en" sz="1900" b="1" dirty="0">
                          <a:solidFill>
                            <a:srgbClr val="FFFFFF"/>
                          </a:solidFill>
                          <a:latin typeface="Fira Sans Extra Condensed"/>
                          <a:ea typeface="Fira Sans Extra Condensed"/>
                          <a:cs typeface="Fira Sans Extra Condensed"/>
                          <a:sym typeface="Fira Sans Extra Condensed"/>
                        </a:rPr>
                        <a:t>Matt’s CRM</a:t>
                      </a:r>
                      <a:endParaRPr sz="1900" dirty="0"/>
                    </a:p>
                  </a:txBody>
                  <a:tcPr marL="136022" marR="136022" marT="136022" marB="136022"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chemeClr val="accent5"/>
                    </a:solidFill>
                  </a:tcPr>
                </a:tc>
                <a:extLst>
                  <a:ext uri="{0D108BD9-81ED-4DB2-BD59-A6C34878D82A}">
                    <a16:rowId xmlns:a16="http://schemas.microsoft.com/office/drawing/2014/main" val="10000"/>
                  </a:ext>
                </a:extLst>
              </a:tr>
              <a:tr h="853366">
                <a:tc>
                  <a:txBody>
                    <a:bodyPr/>
                    <a:lstStyle/>
                    <a:p>
                      <a:pPr marL="0" lvl="0" indent="0" algn="ctr" rtl="0">
                        <a:spcBef>
                          <a:spcPts val="0"/>
                        </a:spcBef>
                        <a:spcAft>
                          <a:spcPts val="0"/>
                        </a:spcAft>
                        <a:buClr>
                          <a:schemeClr val="dk1"/>
                        </a:buClr>
                        <a:buSzPts val="1100"/>
                        <a:buFont typeface="Arial"/>
                        <a:buNone/>
                      </a:pPr>
                      <a:r>
                        <a:rPr lang="en-CA" sz="1900" b="1" dirty="0">
                          <a:solidFill>
                            <a:srgbClr val="FFFFFF"/>
                          </a:solidFill>
                          <a:latin typeface="Fira Sans Extra Condensed"/>
                          <a:sym typeface="Fira Sans Extra Condensed"/>
                        </a:rPr>
                        <a:t>Quick Setup</a:t>
                      </a:r>
                      <a:endParaRPr lang="en-CA" sz="1900" dirty="0"/>
                    </a:p>
                  </a:txBody>
                  <a:tcPr marL="136022" marR="136022" marT="136022" marB="136022"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chemeClr val="accent4"/>
                    </a:solidFill>
                  </a:tcPr>
                </a:tc>
                <a:tc>
                  <a:txBody>
                    <a:bodyPr/>
                    <a:lstStyle/>
                    <a:p>
                      <a:pPr marL="0" lvl="0" indent="0" algn="ctr" rtl="0">
                        <a:spcBef>
                          <a:spcPts val="0"/>
                        </a:spcBef>
                        <a:spcAft>
                          <a:spcPts val="0"/>
                        </a:spcAft>
                        <a:buClr>
                          <a:schemeClr val="dk1"/>
                        </a:buClr>
                        <a:buSzPts val="1100"/>
                        <a:buFont typeface="Arial"/>
                        <a:buNone/>
                      </a:pPr>
                      <a:endParaRPr sz="1700" dirty="0"/>
                    </a:p>
                  </a:txBody>
                  <a:tcPr marL="136022" marR="136022" marT="136022" marB="136022"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chemeClr val="accent1"/>
                    </a:solidFill>
                  </a:tcPr>
                </a:tc>
                <a:tc>
                  <a:txBody>
                    <a:bodyPr/>
                    <a:lstStyle/>
                    <a:p>
                      <a:pPr marL="0" lvl="0" indent="0" algn="ctr" rtl="0">
                        <a:spcBef>
                          <a:spcPts val="0"/>
                        </a:spcBef>
                        <a:spcAft>
                          <a:spcPts val="0"/>
                        </a:spcAft>
                        <a:buNone/>
                      </a:pPr>
                      <a:endParaRPr sz="1700" dirty="0"/>
                    </a:p>
                  </a:txBody>
                  <a:tcPr marL="136022" marR="136022" marT="136022" marB="136022"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chemeClr val="accent1"/>
                    </a:solidFill>
                  </a:tcPr>
                </a:tc>
                <a:tc>
                  <a:txBody>
                    <a:bodyPr/>
                    <a:lstStyle/>
                    <a:p>
                      <a:pPr marL="0" lvl="0" indent="0" algn="ctr" rtl="0">
                        <a:spcBef>
                          <a:spcPts val="0"/>
                        </a:spcBef>
                        <a:spcAft>
                          <a:spcPts val="0"/>
                        </a:spcAft>
                        <a:buNone/>
                      </a:pPr>
                      <a:endParaRPr sz="1700" dirty="0">
                        <a:highlight>
                          <a:srgbClr val="D786A3"/>
                        </a:highlight>
                      </a:endParaRPr>
                    </a:p>
                  </a:txBody>
                  <a:tcPr marL="136022" marR="136022" marT="136022" marB="136022"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chemeClr val="accent1"/>
                    </a:solidFill>
                  </a:tcPr>
                </a:tc>
                <a:extLst>
                  <a:ext uri="{0D108BD9-81ED-4DB2-BD59-A6C34878D82A}">
                    <a16:rowId xmlns:a16="http://schemas.microsoft.com/office/drawing/2014/main" val="10001"/>
                  </a:ext>
                </a:extLst>
              </a:tr>
              <a:tr h="1058006">
                <a:tc>
                  <a:txBody>
                    <a:bodyPr/>
                    <a:lstStyle/>
                    <a:p>
                      <a:pPr marL="0" lvl="0" indent="0" algn="ctr" rtl="0">
                        <a:spcBef>
                          <a:spcPts val="0"/>
                        </a:spcBef>
                        <a:spcAft>
                          <a:spcPts val="0"/>
                        </a:spcAft>
                        <a:buClr>
                          <a:schemeClr val="dk1"/>
                        </a:buClr>
                        <a:buSzPts val="1100"/>
                        <a:buFont typeface="Arial"/>
                        <a:buNone/>
                      </a:pPr>
                      <a:r>
                        <a:rPr lang="en" sz="1900" b="1" dirty="0">
                          <a:solidFill>
                            <a:srgbClr val="FFFFFF"/>
                          </a:solidFill>
                          <a:latin typeface="Fira Sans Extra Condensed"/>
                          <a:ea typeface="Fira Sans Extra Condensed"/>
                          <a:cs typeface="Fira Sans Extra Condensed"/>
                          <a:sym typeface="Fira Sans Extra Condensed"/>
                        </a:rPr>
                        <a:t>Easy to Learn</a:t>
                      </a:r>
                      <a:endParaRPr sz="1900" dirty="0"/>
                    </a:p>
                  </a:txBody>
                  <a:tcPr marL="136022" marR="136022" marT="136022" marB="136022"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chemeClr val="accent4"/>
                    </a:solidFill>
                  </a:tcPr>
                </a:tc>
                <a:tc>
                  <a:txBody>
                    <a:bodyPr/>
                    <a:lstStyle/>
                    <a:p>
                      <a:pPr marL="0" lvl="0" indent="0" algn="ctr" rtl="0">
                        <a:spcBef>
                          <a:spcPts val="0"/>
                        </a:spcBef>
                        <a:spcAft>
                          <a:spcPts val="0"/>
                        </a:spcAft>
                        <a:buClr>
                          <a:schemeClr val="dk1"/>
                        </a:buClr>
                        <a:buSzPts val="1100"/>
                        <a:buFont typeface="Arial"/>
                        <a:buNone/>
                      </a:pPr>
                      <a:endParaRPr sz="1700" dirty="0"/>
                    </a:p>
                  </a:txBody>
                  <a:tcPr marL="136022" marR="136022" marT="136022" marB="136022"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None/>
                      </a:pPr>
                      <a:endParaRPr sz="1700" dirty="0"/>
                    </a:p>
                  </a:txBody>
                  <a:tcPr marL="136022" marR="136022" marT="136022" marB="136022"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None/>
                      </a:pPr>
                      <a:endParaRPr sz="1700" dirty="0">
                        <a:highlight>
                          <a:srgbClr val="D786A3"/>
                        </a:highlight>
                      </a:endParaRPr>
                    </a:p>
                  </a:txBody>
                  <a:tcPr marL="136022" marR="136022" marT="136022" marB="136022"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chemeClr val="accent2"/>
                    </a:solidFill>
                  </a:tcPr>
                </a:tc>
                <a:extLst>
                  <a:ext uri="{0D108BD9-81ED-4DB2-BD59-A6C34878D82A}">
                    <a16:rowId xmlns:a16="http://schemas.microsoft.com/office/drawing/2014/main" val="10002"/>
                  </a:ext>
                </a:extLst>
              </a:tr>
              <a:tr h="924224">
                <a:tc>
                  <a:txBody>
                    <a:bodyPr/>
                    <a:lstStyle/>
                    <a:p>
                      <a:pPr marL="0" lvl="0" indent="0" algn="ctr" rtl="0">
                        <a:spcBef>
                          <a:spcPts val="0"/>
                        </a:spcBef>
                        <a:spcAft>
                          <a:spcPts val="0"/>
                        </a:spcAft>
                        <a:buClr>
                          <a:schemeClr val="dk1"/>
                        </a:buClr>
                        <a:buSzPts val="1100"/>
                        <a:buFont typeface="Arial"/>
                        <a:buNone/>
                      </a:pPr>
                      <a:r>
                        <a:rPr lang="en-CA" sz="1900" b="1" dirty="0">
                          <a:solidFill>
                            <a:srgbClr val="FFFFFF"/>
                          </a:solidFill>
                          <a:latin typeface="Fira Sans Extra Condensed"/>
                          <a:sym typeface="Fira Sans Extra Condensed"/>
                        </a:rPr>
                        <a:t>Feature Rich</a:t>
                      </a:r>
                      <a:endParaRPr lang="en-CA" sz="1900" dirty="0"/>
                    </a:p>
                  </a:txBody>
                  <a:tcPr marL="136022" marR="136022" marT="136022" marB="136022" anchor="ctr">
                    <a:lnL w="28575" cap="flat" cmpd="sng">
                      <a:solidFill>
                        <a:srgbClr val="FFFFFF"/>
                      </a:solidFill>
                      <a:prstDash val="solid"/>
                      <a:round/>
                      <a:headEnd type="none" w="sm" len="sm"/>
                      <a:tailEnd type="none" w="sm" len="sm"/>
                    </a:lnL>
                    <a:lnR w="28575" cap="flat" cmpd="sng" algn="ctr">
                      <a:solidFill>
                        <a:srgbClr val="FFFFFF"/>
                      </a:solidFill>
                      <a:prstDash val="solid"/>
                      <a:round/>
                      <a:headEnd type="none" w="sm" len="sm"/>
                      <a:tailEnd type="none" w="sm" len="sm"/>
                    </a:lnR>
                    <a:lnT w="28575" cap="flat" cmpd="sng" algn="ctr">
                      <a:solidFill>
                        <a:srgbClr val="FFFFFF"/>
                      </a:solidFill>
                      <a:prstDash val="solid"/>
                      <a:round/>
                      <a:headEnd type="none" w="sm" len="sm"/>
                      <a:tailEnd type="none" w="sm" len="sm"/>
                    </a:lnT>
                    <a:lnB w="28575" cap="flat" cmpd="sng" algn="ctr">
                      <a:solidFill>
                        <a:srgbClr val="FFFFFF"/>
                      </a:solidFill>
                      <a:prstDash val="solid"/>
                      <a:round/>
                      <a:headEnd type="none" w="sm" len="sm"/>
                      <a:tailEnd type="none" w="sm" len="sm"/>
                    </a:lnB>
                    <a:solidFill>
                      <a:schemeClr val="accent4"/>
                    </a:solidFill>
                  </a:tcPr>
                </a:tc>
                <a:tc>
                  <a:txBody>
                    <a:bodyPr/>
                    <a:lstStyle/>
                    <a:p>
                      <a:pPr marL="0" lvl="0" indent="0" algn="ctr" rtl="0">
                        <a:spcBef>
                          <a:spcPts val="0"/>
                        </a:spcBef>
                        <a:spcAft>
                          <a:spcPts val="0"/>
                        </a:spcAft>
                        <a:buNone/>
                      </a:pPr>
                      <a:endParaRPr sz="1900" dirty="0"/>
                    </a:p>
                  </a:txBody>
                  <a:tcPr marL="136022" marR="136022" marT="136022" marB="136022" anchor="ctr">
                    <a:lnL w="28575" cap="flat" cmpd="sng" algn="ctr">
                      <a:solidFill>
                        <a:srgbClr val="FFFFFF"/>
                      </a:solidFill>
                      <a:prstDash val="solid"/>
                      <a:round/>
                      <a:headEnd type="none" w="sm" len="sm"/>
                      <a:tailEnd type="none" w="sm" len="sm"/>
                    </a:lnL>
                    <a:lnR w="28575" cap="flat" cmpd="sng" algn="ctr">
                      <a:solidFill>
                        <a:srgbClr val="FFFFFF"/>
                      </a:solidFill>
                      <a:prstDash val="solid"/>
                      <a:round/>
                      <a:headEnd type="none" w="sm" len="sm"/>
                      <a:tailEnd type="none" w="sm" len="sm"/>
                    </a:lnR>
                    <a:lnT w="28575" cap="flat" cmpd="sng" algn="ctr">
                      <a:solidFill>
                        <a:srgbClr val="FFFFFF"/>
                      </a:solidFill>
                      <a:prstDash val="solid"/>
                      <a:round/>
                      <a:headEnd type="none" w="sm" len="sm"/>
                      <a:tailEnd type="none" w="sm" len="sm"/>
                    </a:lnT>
                    <a:lnB w="28575" cap="flat" cmpd="sng" algn="ctr">
                      <a:solidFill>
                        <a:srgbClr val="FFFFFF"/>
                      </a:solidFill>
                      <a:prstDash val="solid"/>
                      <a:round/>
                      <a:headEnd type="none" w="sm" len="sm"/>
                      <a:tailEnd type="none" w="sm" len="sm"/>
                    </a:lnB>
                    <a:solidFill>
                      <a:schemeClr val="accent1"/>
                    </a:solidFill>
                  </a:tcPr>
                </a:tc>
                <a:tc>
                  <a:txBody>
                    <a:bodyPr/>
                    <a:lstStyle/>
                    <a:p>
                      <a:pPr marL="0" lvl="0" indent="0" algn="ctr" rtl="0">
                        <a:spcBef>
                          <a:spcPts val="0"/>
                        </a:spcBef>
                        <a:spcAft>
                          <a:spcPts val="0"/>
                        </a:spcAft>
                        <a:buNone/>
                      </a:pPr>
                      <a:endParaRPr sz="1900" dirty="0"/>
                    </a:p>
                  </a:txBody>
                  <a:tcPr marL="136022" marR="136022" marT="136022" marB="136022" anchor="ctr">
                    <a:lnL w="28575" cap="flat" cmpd="sng" algn="ctr">
                      <a:solidFill>
                        <a:srgbClr val="FFFFFF"/>
                      </a:solidFill>
                      <a:prstDash val="solid"/>
                      <a:round/>
                      <a:headEnd type="none" w="sm" len="sm"/>
                      <a:tailEnd type="none" w="sm" len="sm"/>
                    </a:lnL>
                    <a:lnR w="28575" cap="flat" cmpd="sng" algn="ctr">
                      <a:solidFill>
                        <a:srgbClr val="FFFFFF"/>
                      </a:solidFill>
                      <a:prstDash val="solid"/>
                      <a:round/>
                      <a:headEnd type="none" w="sm" len="sm"/>
                      <a:tailEnd type="none" w="sm" len="sm"/>
                    </a:lnR>
                    <a:lnT w="28575" cap="flat" cmpd="sng" algn="ctr">
                      <a:solidFill>
                        <a:srgbClr val="FFFFFF"/>
                      </a:solidFill>
                      <a:prstDash val="solid"/>
                      <a:round/>
                      <a:headEnd type="none" w="sm" len="sm"/>
                      <a:tailEnd type="none" w="sm" len="sm"/>
                    </a:lnT>
                    <a:lnB w="28575" cap="flat" cmpd="sng" algn="ctr">
                      <a:solidFill>
                        <a:srgbClr val="FFFFFF"/>
                      </a:solidFill>
                      <a:prstDash val="solid"/>
                      <a:round/>
                      <a:headEnd type="none" w="sm" len="sm"/>
                      <a:tailEnd type="none" w="sm" len="sm"/>
                    </a:lnB>
                    <a:solidFill>
                      <a:schemeClr val="accent1"/>
                    </a:solidFill>
                  </a:tcPr>
                </a:tc>
                <a:tc>
                  <a:txBody>
                    <a:bodyPr/>
                    <a:lstStyle/>
                    <a:p>
                      <a:pPr marL="0" lvl="0" indent="0" algn="ctr" rtl="0">
                        <a:spcBef>
                          <a:spcPts val="0"/>
                        </a:spcBef>
                        <a:spcAft>
                          <a:spcPts val="0"/>
                        </a:spcAft>
                        <a:buNone/>
                      </a:pPr>
                      <a:endParaRPr sz="1900" dirty="0">
                        <a:highlight>
                          <a:srgbClr val="D786A3"/>
                        </a:highlight>
                      </a:endParaRPr>
                    </a:p>
                  </a:txBody>
                  <a:tcPr marL="136022" marR="136022" marT="136022" marB="136022" anchor="ctr">
                    <a:lnL w="28575" cap="flat" cmpd="sng" algn="ctr">
                      <a:solidFill>
                        <a:srgbClr val="FFFFFF"/>
                      </a:solidFill>
                      <a:prstDash val="solid"/>
                      <a:round/>
                      <a:headEnd type="none" w="sm" len="sm"/>
                      <a:tailEnd type="none" w="sm" len="sm"/>
                    </a:lnL>
                    <a:lnR w="28575" cap="flat" cmpd="sng" algn="ctr">
                      <a:solidFill>
                        <a:srgbClr val="FFFFFF"/>
                      </a:solidFill>
                      <a:prstDash val="solid"/>
                      <a:round/>
                      <a:headEnd type="none" w="sm" len="sm"/>
                      <a:tailEnd type="none" w="sm" len="sm"/>
                    </a:lnR>
                    <a:lnT w="28575" cap="flat" cmpd="sng" algn="ctr">
                      <a:solidFill>
                        <a:srgbClr val="FFFFFF"/>
                      </a:solidFill>
                      <a:prstDash val="solid"/>
                      <a:round/>
                      <a:headEnd type="none" w="sm" len="sm"/>
                      <a:tailEnd type="none" w="sm" len="sm"/>
                    </a:lnT>
                    <a:lnB w="28575" cap="flat" cmpd="sng" algn="ctr">
                      <a:solidFill>
                        <a:srgbClr val="FFFFFF"/>
                      </a:solidFill>
                      <a:prstDash val="solid"/>
                      <a:round/>
                      <a:headEnd type="none" w="sm" len="sm"/>
                      <a:tailEnd type="none" w="sm" len="sm"/>
                    </a:lnB>
                    <a:solidFill>
                      <a:schemeClr val="accent1"/>
                    </a:solidFill>
                  </a:tcPr>
                </a:tc>
                <a:extLst>
                  <a:ext uri="{0D108BD9-81ED-4DB2-BD59-A6C34878D82A}">
                    <a16:rowId xmlns:a16="http://schemas.microsoft.com/office/drawing/2014/main" val="10004"/>
                  </a:ext>
                </a:extLst>
              </a:tr>
              <a:tr h="924224">
                <a:tc>
                  <a:txBody>
                    <a:bodyPr/>
                    <a:lstStyle/>
                    <a:p>
                      <a:pPr marL="0" lvl="0" indent="0" algn="ctr" rtl="0">
                        <a:spcBef>
                          <a:spcPts val="0"/>
                        </a:spcBef>
                        <a:spcAft>
                          <a:spcPts val="0"/>
                        </a:spcAft>
                        <a:buClr>
                          <a:schemeClr val="dk1"/>
                        </a:buClr>
                        <a:buSzPts val="1100"/>
                        <a:buFont typeface="Arial"/>
                        <a:buNone/>
                      </a:pPr>
                      <a:r>
                        <a:rPr lang="en" sz="1900" b="1" dirty="0">
                          <a:solidFill>
                            <a:srgbClr val="FFFFFF"/>
                          </a:solidFill>
                          <a:latin typeface="Fira Sans Extra Condensed"/>
                          <a:sym typeface="Fira Sans Extra Condensed"/>
                        </a:rPr>
                        <a:t>Tables, Graphs, Charts</a:t>
                      </a:r>
                      <a:endParaRPr sz="2800" dirty="0"/>
                    </a:p>
                  </a:txBody>
                  <a:tcPr marL="136022" marR="136022" marT="136022" marB="136022" anchor="ctr">
                    <a:lnL w="28575" cap="flat" cmpd="sng">
                      <a:solidFill>
                        <a:srgbClr val="FFFFFF"/>
                      </a:solidFill>
                      <a:prstDash val="solid"/>
                      <a:round/>
                      <a:headEnd type="none" w="sm" len="sm"/>
                      <a:tailEnd type="none" w="sm" len="sm"/>
                    </a:lnL>
                    <a:lnR w="28575" cap="flat" cmpd="sng" algn="ctr">
                      <a:solidFill>
                        <a:srgbClr val="FFFFFF"/>
                      </a:solidFill>
                      <a:prstDash val="solid"/>
                      <a:round/>
                      <a:headEnd type="none" w="sm" len="sm"/>
                      <a:tailEnd type="none" w="sm" len="sm"/>
                    </a:lnR>
                    <a:lnT w="28575" cap="flat" cmpd="sng" algn="ctr">
                      <a:solidFill>
                        <a:srgbClr val="FFFFFF"/>
                      </a:solidFill>
                      <a:prstDash val="solid"/>
                      <a:round/>
                      <a:headEnd type="none" w="sm" len="sm"/>
                      <a:tailEnd type="none" w="sm" len="sm"/>
                    </a:lnT>
                    <a:lnB w="28575" cap="flat" cmpd="sng" algn="ctr">
                      <a:solidFill>
                        <a:srgbClr val="FFFFFF"/>
                      </a:solidFill>
                      <a:prstDash val="solid"/>
                      <a:round/>
                      <a:headEnd type="none" w="sm" len="sm"/>
                      <a:tailEnd type="none" w="sm" len="sm"/>
                    </a:lnB>
                    <a:solidFill>
                      <a:schemeClr val="accent4"/>
                    </a:solidFill>
                  </a:tcPr>
                </a:tc>
                <a:tc>
                  <a:txBody>
                    <a:bodyPr/>
                    <a:lstStyle/>
                    <a:p>
                      <a:pPr marL="0" lvl="0" indent="0" algn="ctr" rtl="0">
                        <a:spcBef>
                          <a:spcPts val="0"/>
                        </a:spcBef>
                        <a:spcAft>
                          <a:spcPts val="0"/>
                        </a:spcAft>
                        <a:buNone/>
                      </a:pPr>
                      <a:endParaRPr sz="1900" dirty="0"/>
                    </a:p>
                  </a:txBody>
                  <a:tcPr marL="136022" marR="136022" marT="136022" marB="136022" anchor="ctr">
                    <a:lnL w="28575" cap="flat" cmpd="sng" algn="ctr">
                      <a:solidFill>
                        <a:srgbClr val="FFFFFF"/>
                      </a:solidFill>
                      <a:prstDash val="solid"/>
                      <a:round/>
                      <a:headEnd type="none" w="sm" len="sm"/>
                      <a:tailEnd type="none" w="sm" len="sm"/>
                    </a:lnL>
                    <a:lnR w="28575" cap="flat" cmpd="sng" algn="ctr">
                      <a:solidFill>
                        <a:srgbClr val="FFFFFF"/>
                      </a:solidFill>
                      <a:prstDash val="solid"/>
                      <a:round/>
                      <a:headEnd type="none" w="sm" len="sm"/>
                      <a:tailEnd type="none" w="sm" len="sm"/>
                    </a:lnR>
                    <a:lnT w="28575" cap="flat" cmpd="sng" algn="ctr">
                      <a:solidFill>
                        <a:srgbClr val="FFFFFF"/>
                      </a:solidFill>
                      <a:prstDash val="solid"/>
                      <a:round/>
                      <a:headEnd type="none" w="sm" len="sm"/>
                      <a:tailEnd type="none" w="sm" len="sm"/>
                    </a:lnT>
                    <a:lnB w="28575" cap="flat" cmpd="sng" algn="ctr">
                      <a:solidFill>
                        <a:srgbClr val="FFFFFF"/>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None/>
                      </a:pPr>
                      <a:endParaRPr sz="1900" dirty="0">
                        <a:solidFill>
                          <a:schemeClr val="bg1"/>
                        </a:solidFill>
                      </a:endParaRPr>
                    </a:p>
                  </a:txBody>
                  <a:tcPr marL="136022" marR="136022" marT="136022" marB="136022" anchor="ctr">
                    <a:lnL w="28575" cap="flat" cmpd="sng" algn="ctr">
                      <a:solidFill>
                        <a:srgbClr val="FFFFFF"/>
                      </a:solidFill>
                      <a:prstDash val="solid"/>
                      <a:round/>
                      <a:headEnd type="none" w="sm" len="sm"/>
                      <a:tailEnd type="none" w="sm" len="sm"/>
                    </a:lnL>
                    <a:lnR w="28575" cap="flat" cmpd="sng" algn="ctr">
                      <a:solidFill>
                        <a:srgbClr val="FFFFFF"/>
                      </a:solidFill>
                      <a:prstDash val="solid"/>
                      <a:round/>
                      <a:headEnd type="none" w="sm" len="sm"/>
                      <a:tailEnd type="none" w="sm" len="sm"/>
                    </a:lnR>
                    <a:lnT w="28575" cap="flat" cmpd="sng" algn="ctr">
                      <a:solidFill>
                        <a:srgbClr val="FFFFFF"/>
                      </a:solidFill>
                      <a:prstDash val="solid"/>
                      <a:round/>
                      <a:headEnd type="none" w="sm" len="sm"/>
                      <a:tailEnd type="none" w="sm" len="sm"/>
                    </a:lnT>
                    <a:lnB w="28575" cap="flat" cmpd="sng" algn="ctr">
                      <a:solidFill>
                        <a:srgbClr val="FFFFFF"/>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None/>
                      </a:pPr>
                      <a:endParaRPr sz="1900" dirty="0">
                        <a:highlight>
                          <a:srgbClr val="D786A3"/>
                        </a:highlight>
                      </a:endParaRPr>
                    </a:p>
                  </a:txBody>
                  <a:tcPr marL="136022" marR="136022" marT="136022" marB="136022" anchor="ctr">
                    <a:lnL w="28575" cap="flat" cmpd="sng" algn="ctr">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lgn="ctr">
                      <a:solidFill>
                        <a:srgbClr val="FFFFFF"/>
                      </a:solidFill>
                      <a:prstDash val="solid"/>
                      <a:round/>
                      <a:headEnd type="none" w="sm" len="sm"/>
                      <a:tailEnd type="none" w="sm" len="sm"/>
                    </a:lnT>
                    <a:lnB w="28575" cap="flat" cmpd="sng" algn="ctr">
                      <a:solidFill>
                        <a:srgbClr val="FFFFFF"/>
                      </a:solidFill>
                      <a:prstDash val="solid"/>
                      <a:round/>
                      <a:headEnd type="none" w="sm" len="sm"/>
                      <a:tailEnd type="none" w="sm" len="sm"/>
                    </a:lnB>
                    <a:solidFill>
                      <a:schemeClr val="accent2"/>
                    </a:solidFill>
                  </a:tcPr>
                </a:tc>
                <a:extLst>
                  <a:ext uri="{0D108BD9-81ED-4DB2-BD59-A6C34878D82A}">
                    <a16:rowId xmlns:a16="http://schemas.microsoft.com/office/drawing/2014/main" val="10005"/>
                  </a:ext>
                </a:extLst>
              </a:tr>
              <a:tr h="924224">
                <a:tc>
                  <a:txBody>
                    <a:bodyPr/>
                    <a:lstStyle/>
                    <a:p>
                      <a:pPr marL="0" lvl="0" indent="0" algn="ctr" rtl="0">
                        <a:spcBef>
                          <a:spcPts val="0"/>
                        </a:spcBef>
                        <a:spcAft>
                          <a:spcPts val="0"/>
                        </a:spcAft>
                        <a:buClr>
                          <a:schemeClr val="dk1"/>
                        </a:buClr>
                        <a:buSzPts val="1100"/>
                        <a:buFont typeface="Arial"/>
                        <a:buNone/>
                      </a:pPr>
                      <a:r>
                        <a:rPr lang="en-CA" sz="1900" b="1" dirty="0">
                          <a:solidFill>
                            <a:srgbClr val="FFFFFF"/>
                          </a:solidFill>
                          <a:latin typeface="Fira Sans Extra Condensed"/>
                          <a:sym typeface="Fira Sans Extra Condensed"/>
                        </a:rPr>
                        <a:t>Built for Managers</a:t>
                      </a:r>
                      <a:endParaRPr sz="1900" dirty="0"/>
                    </a:p>
                  </a:txBody>
                  <a:tcPr marL="136022" marR="136022" marT="136022" marB="136022" anchor="ctr">
                    <a:lnL w="28575" cap="flat" cmpd="sng">
                      <a:solidFill>
                        <a:srgbClr val="FFFFFF"/>
                      </a:solidFill>
                      <a:prstDash val="solid"/>
                      <a:round/>
                      <a:headEnd type="none" w="sm" len="sm"/>
                      <a:tailEnd type="none" w="sm" len="sm"/>
                    </a:lnL>
                    <a:lnR w="28575" cap="flat" cmpd="sng" algn="ctr">
                      <a:solidFill>
                        <a:srgbClr val="FFFFFF"/>
                      </a:solidFill>
                      <a:prstDash val="solid"/>
                      <a:round/>
                      <a:headEnd type="none" w="sm" len="sm"/>
                      <a:tailEnd type="none" w="sm" len="sm"/>
                    </a:lnR>
                    <a:lnT w="28575" cap="flat" cmpd="sng" algn="ctr">
                      <a:solidFill>
                        <a:srgbClr val="FFFFFF"/>
                      </a:solidFill>
                      <a:prstDash val="solid"/>
                      <a:round/>
                      <a:headEnd type="none" w="sm" len="sm"/>
                      <a:tailEnd type="none" w="sm" len="sm"/>
                    </a:lnT>
                    <a:lnB w="28575" cap="flat" cmpd="sng" algn="ctr">
                      <a:solidFill>
                        <a:srgbClr val="FFFFFF"/>
                      </a:solidFill>
                      <a:prstDash val="solid"/>
                      <a:round/>
                      <a:headEnd type="none" w="sm" len="sm"/>
                      <a:tailEnd type="none" w="sm" len="sm"/>
                    </a:lnB>
                    <a:solidFill>
                      <a:schemeClr val="accent4"/>
                    </a:solidFill>
                  </a:tcPr>
                </a:tc>
                <a:tc>
                  <a:txBody>
                    <a:bodyPr/>
                    <a:lstStyle/>
                    <a:p>
                      <a:pPr marL="0" lvl="0" indent="0" algn="ctr" rtl="0">
                        <a:spcBef>
                          <a:spcPts val="0"/>
                        </a:spcBef>
                        <a:spcAft>
                          <a:spcPts val="0"/>
                        </a:spcAft>
                        <a:buNone/>
                      </a:pPr>
                      <a:endParaRPr sz="1900" dirty="0"/>
                    </a:p>
                  </a:txBody>
                  <a:tcPr marL="136022" marR="136022" marT="136022" marB="136022" anchor="ctr">
                    <a:lnL w="28575" cap="flat" cmpd="sng" algn="ctr">
                      <a:solidFill>
                        <a:srgbClr val="FFFFFF"/>
                      </a:solidFill>
                      <a:prstDash val="solid"/>
                      <a:round/>
                      <a:headEnd type="none" w="sm" len="sm"/>
                      <a:tailEnd type="none" w="sm" len="sm"/>
                    </a:lnL>
                    <a:lnR w="28575" cap="flat" cmpd="sng" algn="ctr">
                      <a:solidFill>
                        <a:srgbClr val="FFFFFF"/>
                      </a:solidFill>
                      <a:prstDash val="solid"/>
                      <a:round/>
                      <a:headEnd type="none" w="sm" len="sm"/>
                      <a:tailEnd type="none" w="sm" len="sm"/>
                    </a:lnR>
                    <a:lnT w="28575" cap="flat" cmpd="sng" algn="ctr">
                      <a:solidFill>
                        <a:srgbClr val="FFFFFF"/>
                      </a:solidFill>
                      <a:prstDash val="solid"/>
                      <a:round/>
                      <a:headEnd type="none" w="sm" len="sm"/>
                      <a:tailEnd type="none" w="sm" len="sm"/>
                    </a:lnT>
                    <a:lnB w="28575" cap="flat" cmpd="sng" algn="ctr">
                      <a:solidFill>
                        <a:srgbClr val="FFFFFF"/>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None/>
                      </a:pPr>
                      <a:endParaRPr sz="1900" dirty="0">
                        <a:solidFill>
                          <a:schemeClr val="bg1"/>
                        </a:solidFill>
                      </a:endParaRPr>
                    </a:p>
                  </a:txBody>
                  <a:tcPr marL="136022" marR="136022" marT="136022" marB="136022" anchor="ctr">
                    <a:lnL w="28575" cap="flat" cmpd="sng" algn="ctr">
                      <a:solidFill>
                        <a:srgbClr val="FFFFFF"/>
                      </a:solidFill>
                      <a:prstDash val="solid"/>
                      <a:round/>
                      <a:headEnd type="none" w="sm" len="sm"/>
                      <a:tailEnd type="none" w="sm" len="sm"/>
                    </a:lnL>
                    <a:lnR w="28575" cap="flat" cmpd="sng" algn="ctr">
                      <a:solidFill>
                        <a:srgbClr val="FFFFFF"/>
                      </a:solidFill>
                      <a:prstDash val="solid"/>
                      <a:round/>
                      <a:headEnd type="none" w="sm" len="sm"/>
                      <a:tailEnd type="none" w="sm" len="sm"/>
                    </a:lnR>
                    <a:lnT w="28575" cap="flat" cmpd="sng" algn="ctr">
                      <a:solidFill>
                        <a:srgbClr val="FFFFFF"/>
                      </a:solidFill>
                      <a:prstDash val="solid"/>
                      <a:round/>
                      <a:headEnd type="none" w="sm" len="sm"/>
                      <a:tailEnd type="none" w="sm" len="sm"/>
                    </a:lnT>
                    <a:lnB w="28575" cap="flat" cmpd="sng" algn="ctr">
                      <a:solidFill>
                        <a:srgbClr val="FFFFFF"/>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None/>
                      </a:pPr>
                      <a:endParaRPr sz="1900" dirty="0">
                        <a:highlight>
                          <a:srgbClr val="D786A3"/>
                        </a:highlight>
                      </a:endParaRPr>
                    </a:p>
                  </a:txBody>
                  <a:tcPr marL="136022" marR="136022" marT="136022" marB="136022" anchor="ctr">
                    <a:lnL w="28575" cap="flat" cmpd="sng" algn="ctr">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lgn="ctr">
                      <a:solidFill>
                        <a:srgbClr val="FFFFFF"/>
                      </a:solidFill>
                      <a:prstDash val="solid"/>
                      <a:round/>
                      <a:headEnd type="none" w="sm" len="sm"/>
                      <a:tailEnd type="none" w="sm" len="sm"/>
                    </a:lnT>
                    <a:lnB w="28575" cap="flat" cmpd="sng" algn="ctr">
                      <a:solidFill>
                        <a:srgbClr val="FFFFFF"/>
                      </a:solidFill>
                      <a:prstDash val="solid"/>
                      <a:round/>
                      <a:headEnd type="none" w="sm" len="sm"/>
                      <a:tailEnd type="none" w="sm" len="sm"/>
                    </a:lnB>
                    <a:solidFill>
                      <a:schemeClr val="accent2"/>
                    </a:solidFill>
                  </a:tcPr>
                </a:tc>
                <a:extLst>
                  <a:ext uri="{0D108BD9-81ED-4DB2-BD59-A6C34878D82A}">
                    <a16:rowId xmlns:a16="http://schemas.microsoft.com/office/drawing/2014/main" val="3435200453"/>
                  </a:ext>
                </a:extLst>
              </a:tr>
            </a:tbl>
          </a:graphicData>
        </a:graphic>
      </p:graphicFrame>
      <p:grpSp>
        <p:nvGrpSpPr>
          <p:cNvPr id="46" name="Google Shape;851;p27">
            <a:extLst>
              <a:ext uri="{FF2B5EF4-FFF2-40B4-BE49-F238E27FC236}">
                <a16:creationId xmlns:a16="http://schemas.microsoft.com/office/drawing/2014/main" id="{EB9D9AFC-D4FB-B845-87B6-07DBCD6FD470}"/>
              </a:ext>
            </a:extLst>
          </p:cNvPr>
          <p:cNvGrpSpPr/>
          <p:nvPr/>
        </p:nvGrpSpPr>
        <p:grpSpPr>
          <a:xfrm>
            <a:off x="6452679" y="1980896"/>
            <a:ext cx="579064" cy="574997"/>
            <a:chOff x="-63250675" y="3744075"/>
            <a:chExt cx="320350" cy="318100"/>
          </a:xfrm>
        </p:grpSpPr>
        <p:sp>
          <p:nvSpPr>
            <p:cNvPr id="47" name="Google Shape;852;p27">
              <a:extLst>
                <a:ext uri="{FF2B5EF4-FFF2-40B4-BE49-F238E27FC236}">
                  <a16:creationId xmlns:a16="http://schemas.microsoft.com/office/drawing/2014/main" id="{F2FD25C5-35C4-9B42-BA93-47297F85B0EA}"/>
                </a:ext>
              </a:extLst>
            </p:cNvPr>
            <p:cNvSpPr/>
            <p:nvPr/>
          </p:nvSpPr>
          <p:spPr>
            <a:xfrm>
              <a:off x="-63126250" y="3744075"/>
              <a:ext cx="195925" cy="192875"/>
            </a:xfrm>
            <a:custGeom>
              <a:avLst/>
              <a:gdLst/>
              <a:ahLst/>
              <a:cxnLst/>
              <a:rect l="l" t="t" r="r" b="b"/>
              <a:pathLst>
                <a:path w="7837" h="7715" extrusionOk="0">
                  <a:moveTo>
                    <a:pt x="6020" y="0"/>
                  </a:moveTo>
                  <a:cubicBezTo>
                    <a:pt x="5921" y="0"/>
                    <a:pt x="5820" y="37"/>
                    <a:pt x="5735" y="122"/>
                  </a:cubicBezTo>
                  <a:lnTo>
                    <a:pt x="4097" y="1760"/>
                  </a:lnTo>
                  <a:cubicBezTo>
                    <a:pt x="4034" y="1854"/>
                    <a:pt x="3971" y="1917"/>
                    <a:pt x="3971" y="2012"/>
                  </a:cubicBezTo>
                  <a:lnTo>
                    <a:pt x="3782" y="3304"/>
                  </a:lnTo>
                  <a:lnTo>
                    <a:pt x="1734" y="5351"/>
                  </a:lnTo>
                  <a:cubicBezTo>
                    <a:pt x="1576" y="5288"/>
                    <a:pt x="1387" y="5225"/>
                    <a:pt x="1230" y="5225"/>
                  </a:cubicBezTo>
                  <a:cubicBezTo>
                    <a:pt x="537" y="5225"/>
                    <a:pt x="1" y="5793"/>
                    <a:pt x="1" y="6486"/>
                  </a:cubicBezTo>
                  <a:cubicBezTo>
                    <a:pt x="1" y="7210"/>
                    <a:pt x="537" y="7714"/>
                    <a:pt x="1230" y="7714"/>
                  </a:cubicBezTo>
                  <a:cubicBezTo>
                    <a:pt x="1891" y="7714"/>
                    <a:pt x="2458" y="7179"/>
                    <a:pt x="2458" y="6486"/>
                  </a:cubicBezTo>
                  <a:cubicBezTo>
                    <a:pt x="2458" y="6297"/>
                    <a:pt x="2395" y="6139"/>
                    <a:pt x="2332" y="5982"/>
                  </a:cubicBezTo>
                  <a:lnTo>
                    <a:pt x="4380" y="3934"/>
                  </a:lnTo>
                  <a:lnTo>
                    <a:pt x="5672" y="3745"/>
                  </a:lnTo>
                  <a:cubicBezTo>
                    <a:pt x="5735" y="3745"/>
                    <a:pt x="5829" y="3713"/>
                    <a:pt x="5924" y="3619"/>
                  </a:cubicBezTo>
                  <a:lnTo>
                    <a:pt x="7562" y="1980"/>
                  </a:lnTo>
                  <a:cubicBezTo>
                    <a:pt x="7837" y="1706"/>
                    <a:pt x="7609" y="1254"/>
                    <a:pt x="7251" y="1254"/>
                  </a:cubicBezTo>
                  <a:cubicBezTo>
                    <a:pt x="7240" y="1254"/>
                    <a:pt x="7228" y="1255"/>
                    <a:pt x="7216" y="1256"/>
                  </a:cubicBezTo>
                  <a:lnTo>
                    <a:pt x="6302" y="1382"/>
                  </a:lnTo>
                  <a:lnTo>
                    <a:pt x="6428" y="468"/>
                  </a:lnTo>
                  <a:cubicBezTo>
                    <a:pt x="6472" y="203"/>
                    <a:pt x="6253" y="0"/>
                    <a:pt x="60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853;p27">
              <a:extLst>
                <a:ext uri="{FF2B5EF4-FFF2-40B4-BE49-F238E27FC236}">
                  <a16:creationId xmlns:a16="http://schemas.microsoft.com/office/drawing/2014/main" id="{EECEA0D5-AD29-7545-89E3-FAB49AB8F470}"/>
                </a:ext>
              </a:extLst>
            </p:cNvPr>
            <p:cNvSpPr/>
            <p:nvPr/>
          </p:nvSpPr>
          <p:spPr>
            <a:xfrm>
              <a:off x="-63190025" y="3814050"/>
              <a:ext cx="186675" cy="185900"/>
            </a:xfrm>
            <a:custGeom>
              <a:avLst/>
              <a:gdLst/>
              <a:ahLst/>
              <a:cxnLst/>
              <a:rect l="l" t="t" r="r" b="b"/>
              <a:pathLst>
                <a:path w="7467" h="7436" extrusionOk="0">
                  <a:moveTo>
                    <a:pt x="3718" y="1"/>
                  </a:moveTo>
                  <a:cubicBezTo>
                    <a:pt x="1670" y="1"/>
                    <a:pt x="0" y="1670"/>
                    <a:pt x="0" y="3750"/>
                  </a:cubicBezTo>
                  <a:cubicBezTo>
                    <a:pt x="0" y="5797"/>
                    <a:pt x="1638" y="7436"/>
                    <a:pt x="3718" y="7436"/>
                  </a:cubicBezTo>
                  <a:cubicBezTo>
                    <a:pt x="5765" y="7436"/>
                    <a:pt x="7467" y="5797"/>
                    <a:pt x="7467" y="3750"/>
                  </a:cubicBezTo>
                  <a:cubicBezTo>
                    <a:pt x="7467" y="3151"/>
                    <a:pt x="7341" y="2647"/>
                    <a:pt x="7120" y="2143"/>
                  </a:cubicBezTo>
                  <a:lnTo>
                    <a:pt x="5828" y="3435"/>
                  </a:lnTo>
                  <a:cubicBezTo>
                    <a:pt x="5828" y="3498"/>
                    <a:pt x="5860" y="3624"/>
                    <a:pt x="5860" y="3718"/>
                  </a:cubicBezTo>
                  <a:cubicBezTo>
                    <a:pt x="5860" y="4852"/>
                    <a:pt x="4915" y="5797"/>
                    <a:pt x="3781" y="5797"/>
                  </a:cubicBezTo>
                  <a:cubicBezTo>
                    <a:pt x="2615" y="5797"/>
                    <a:pt x="1670" y="4852"/>
                    <a:pt x="1670" y="3718"/>
                  </a:cubicBezTo>
                  <a:cubicBezTo>
                    <a:pt x="1733" y="2552"/>
                    <a:pt x="2615" y="1607"/>
                    <a:pt x="3781" y="1607"/>
                  </a:cubicBezTo>
                  <a:cubicBezTo>
                    <a:pt x="3875" y="1607"/>
                    <a:pt x="3970" y="1607"/>
                    <a:pt x="4033" y="1670"/>
                  </a:cubicBezTo>
                  <a:lnTo>
                    <a:pt x="5356" y="347"/>
                  </a:lnTo>
                  <a:cubicBezTo>
                    <a:pt x="4883" y="127"/>
                    <a:pt x="4316" y="1"/>
                    <a:pt x="371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854;p27">
              <a:extLst>
                <a:ext uri="{FF2B5EF4-FFF2-40B4-BE49-F238E27FC236}">
                  <a16:creationId xmlns:a16="http://schemas.microsoft.com/office/drawing/2014/main" id="{8318F224-1B45-5247-94F1-851081A7B5C7}"/>
                </a:ext>
              </a:extLst>
            </p:cNvPr>
            <p:cNvSpPr/>
            <p:nvPr/>
          </p:nvSpPr>
          <p:spPr>
            <a:xfrm>
              <a:off x="-63250675" y="3751050"/>
              <a:ext cx="311125" cy="311125"/>
            </a:xfrm>
            <a:custGeom>
              <a:avLst/>
              <a:gdLst/>
              <a:ahLst/>
              <a:cxnLst/>
              <a:rect l="l" t="t" r="r" b="b"/>
              <a:pathLst>
                <a:path w="12445" h="12445" extrusionOk="0">
                  <a:moveTo>
                    <a:pt x="6270" y="0"/>
                  </a:moveTo>
                  <a:cubicBezTo>
                    <a:pt x="2773" y="0"/>
                    <a:pt x="0" y="2804"/>
                    <a:pt x="0" y="6238"/>
                  </a:cubicBezTo>
                  <a:cubicBezTo>
                    <a:pt x="0" y="9641"/>
                    <a:pt x="2804" y="12445"/>
                    <a:pt x="6238" y="12445"/>
                  </a:cubicBezTo>
                  <a:cubicBezTo>
                    <a:pt x="9672" y="12445"/>
                    <a:pt x="12445" y="9641"/>
                    <a:pt x="12445" y="6238"/>
                  </a:cubicBezTo>
                  <a:cubicBezTo>
                    <a:pt x="12445" y="5325"/>
                    <a:pt x="12256" y="4411"/>
                    <a:pt x="11878" y="3592"/>
                  </a:cubicBezTo>
                  <a:lnTo>
                    <a:pt x="11563" y="3907"/>
                  </a:lnTo>
                  <a:cubicBezTo>
                    <a:pt x="11342" y="4096"/>
                    <a:pt x="11121" y="4222"/>
                    <a:pt x="10838" y="4253"/>
                  </a:cubicBezTo>
                  <a:lnTo>
                    <a:pt x="10397" y="4348"/>
                  </a:lnTo>
                  <a:cubicBezTo>
                    <a:pt x="10680" y="4915"/>
                    <a:pt x="10806" y="5545"/>
                    <a:pt x="10806" y="6238"/>
                  </a:cubicBezTo>
                  <a:cubicBezTo>
                    <a:pt x="10806" y="8759"/>
                    <a:pt x="8759" y="10743"/>
                    <a:pt x="6270" y="10743"/>
                  </a:cubicBezTo>
                  <a:cubicBezTo>
                    <a:pt x="3781" y="10743"/>
                    <a:pt x="1733" y="8696"/>
                    <a:pt x="1733" y="6238"/>
                  </a:cubicBezTo>
                  <a:cubicBezTo>
                    <a:pt x="1733" y="3718"/>
                    <a:pt x="3781" y="1670"/>
                    <a:pt x="6270" y="1670"/>
                  </a:cubicBezTo>
                  <a:cubicBezTo>
                    <a:pt x="6931" y="1670"/>
                    <a:pt x="7561" y="1796"/>
                    <a:pt x="8160" y="2048"/>
                  </a:cubicBezTo>
                  <a:lnTo>
                    <a:pt x="8254" y="1607"/>
                  </a:lnTo>
                  <a:cubicBezTo>
                    <a:pt x="8286" y="1355"/>
                    <a:pt x="8412" y="1103"/>
                    <a:pt x="8601" y="914"/>
                  </a:cubicBezTo>
                  <a:lnTo>
                    <a:pt x="8916" y="599"/>
                  </a:lnTo>
                  <a:cubicBezTo>
                    <a:pt x="8097" y="189"/>
                    <a:pt x="7215" y="0"/>
                    <a:pt x="627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67" name="Google Shape;851;p27">
            <a:extLst>
              <a:ext uri="{FF2B5EF4-FFF2-40B4-BE49-F238E27FC236}">
                <a16:creationId xmlns:a16="http://schemas.microsoft.com/office/drawing/2014/main" id="{2E93788B-004B-8D40-86AF-955A019479B1}"/>
              </a:ext>
            </a:extLst>
          </p:cNvPr>
          <p:cNvGrpSpPr/>
          <p:nvPr/>
        </p:nvGrpSpPr>
        <p:grpSpPr>
          <a:xfrm>
            <a:off x="9101432" y="1951707"/>
            <a:ext cx="579064" cy="574997"/>
            <a:chOff x="-63250675" y="3744075"/>
            <a:chExt cx="320350" cy="318100"/>
          </a:xfrm>
        </p:grpSpPr>
        <p:sp>
          <p:nvSpPr>
            <p:cNvPr id="68" name="Google Shape;852;p27">
              <a:extLst>
                <a:ext uri="{FF2B5EF4-FFF2-40B4-BE49-F238E27FC236}">
                  <a16:creationId xmlns:a16="http://schemas.microsoft.com/office/drawing/2014/main" id="{19818E28-3F3D-2846-AFC9-8928664EA809}"/>
                </a:ext>
              </a:extLst>
            </p:cNvPr>
            <p:cNvSpPr/>
            <p:nvPr/>
          </p:nvSpPr>
          <p:spPr>
            <a:xfrm>
              <a:off x="-63126250" y="3744075"/>
              <a:ext cx="195925" cy="192875"/>
            </a:xfrm>
            <a:custGeom>
              <a:avLst/>
              <a:gdLst/>
              <a:ahLst/>
              <a:cxnLst/>
              <a:rect l="l" t="t" r="r" b="b"/>
              <a:pathLst>
                <a:path w="7837" h="7715" extrusionOk="0">
                  <a:moveTo>
                    <a:pt x="6020" y="0"/>
                  </a:moveTo>
                  <a:cubicBezTo>
                    <a:pt x="5921" y="0"/>
                    <a:pt x="5820" y="37"/>
                    <a:pt x="5735" y="122"/>
                  </a:cubicBezTo>
                  <a:lnTo>
                    <a:pt x="4097" y="1760"/>
                  </a:lnTo>
                  <a:cubicBezTo>
                    <a:pt x="4034" y="1854"/>
                    <a:pt x="3971" y="1917"/>
                    <a:pt x="3971" y="2012"/>
                  </a:cubicBezTo>
                  <a:lnTo>
                    <a:pt x="3782" y="3304"/>
                  </a:lnTo>
                  <a:lnTo>
                    <a:pt x="1734" y="5351"/>
                  </a:lnTo>
                  <a:cubicBezTo>
                    <a:pt x="1576" y="5288"/>
                    <a:pt x="1387" y="5225"/>
                    <a:pt x="1230" y="5225"/>
                  </a:cubicBezTo>
                  <a:cubicBezTo>
                    <a:pt x="537" y="5225"/>
                    <a:pt x="1" y="5793"/>
                    <a:pt x="1" y="6486"/>
                  </a:cubicBezTo>
                  <a:cubicBezTo>
                    <a:pt x="1" y="7210"/>
                    <a:pt x="537" y="7714"/>
                    <a:pt x="1230" y="7714"/>
                  </a:cubicBezTo>
                  <a:cubicBezTo>
                    <a:pt x="1891" y="7714"/>
                    <a:pt x="2458" y="7179"/>
                    <a:pt x="2458" y="6486"/>
                  </a:cubicBezTo>
                  <a:cubicBezTo>
                    <a:pt x="2458" y="6297"/>
                    <a:pt x="2395" y="6139"/>
                    <a:pt x="2332" y="5982"/>
                  </a:cubicBezTo>
                  <a:lnTo>
                    <a:pt x="4380" y="3934"/>
                  </a:lnTo>
                  <a:lnTo>
                    <a:pt x="5672" y="3745"/>
                  </a:lnTo>
                  <a:cubicBezTo>
                    <a:pt x="5735" y="3745"/>
                    <a:pt x="5829" y="3713"/>
                    <a:pt x="5924" y="3619"/>
                  </a:cubicBezTo>
                  <a:lnTo>
                    <a:pt x="7562" y="1980"/>
                  </a:lnTo>
                  <a:cubicBezTo>
                    <a:pt x="7837" y="1706"/>
                    <a:pt x="7609" y="1254"/>
                    <a:pt x="7251" y="1254"/>
                  </a:cubicBezTo>
                  <a:cubicBezTo>
                    <a:pt x="7240" y="1254"/>
                    <a:pt x="7228" y="1255"/>
                    <a:pt x="7216" y="1256"/>
                  </a:cubicBezTo>
                  <a:lnTo>
                    <a:pt x="6302" y="1382"/>
                  </a:lnTo>
                  <a:lnTo>
                    <a:pt x="6428" y="468"/>
                  </a:lnTo>
                  <a:cubicBezTo>
                    <a:pt x="6472" y="203"/>
                    <a:pt x="6253" y="0"/>
                    <a:pt x="60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853;p27">
              <a:extLst>
                <a:ext uri="{FF2B5EF4-FFF2-40B4-BE49-F238E27FC236}">
                  <a16:creationId xmlns:a16="http://schemas.microsoft.com/office/drawing/2014/main" id="{A9C5DA29-30E9-8042-BA37-AAE18A2EACC8}"/>
                </a:ext>
              </a:extLst>
            </p:cNvPr>
            <p:cNvSpPr/>
            <p:nvPr/>
          </p:nvSpPr>
          <p:spPr>
            <a:xfrm>
              <a:off x="-63190025" y="3814050"/>
              <a:ext cx="186675" cy="185900"/>
            </a:xfrm>
            <a:custGeom>
              <a:avLst/>
              <a:gdLst/>
              <a:ahLst/>
              <a:cxnLst/>
              <a:rect l="l" t="t" r="r" b="b"/>
              <a:pathLst>
                <a:path w="7467" h="7436" extrusionOk="0">
                  <a:moveTo>
                    <a:pt x="3718" y="1"/>
                  </a:moveTo>
                  <a:cubicBezTo>
                    <a:pt x="1670" y="1"/>
                    <a:pt x="0" y="1670"/>
                    <a:pt x="0" y="3750"/>
                  </a:cubicBezTo>
                  <a:cubicBezTo>
                    <a:pt x="0" y="5797"/>
                    <a:pt x="1638" y="7436"/>
                    <a:pt x="3718" y="7436"/>
                  </a:cubicBezTo>
                  <a:cubicBezTo>
                    <a:pt x="5765" y="7436"/>
                    <a:pt x="7467" y="5797"/>
                    <a:pt x="7467" y="3750"/>
                  </a:cubicBezTo>
                  <a:cubicBezTo>
                    <a:pt x="7467" y="3151"/>
                    <a:pt x="7341" y="2647"/>
                    <a:pt x="7120" y="2143"/>
                  </a:cubicBezTo>
                  <a:lnTo>
                    <a:pt x="5828" y="3435"/>
                  </a:lnTo>
                  <a:cubicBezTo>
                    <a:pt x="5828" y="3498"/>
                    <a:pt x="5860" y="3624"/>
                    <a:pt x="5860" y="3718"/>
                  </a:cubicBezTo>
                  <a:cubicBezTo>
                    <a:pt x="5860" y="4852"/>
                    <a:pt x="4915" y="5797"/>
                    <a:pt x="3781" y="5797"/>
                  </a:cubicBezTo>
                  <a:cubicBezTo>
                    <a:pt x="2615" y="5797"/>
                    <a:pt x="1670" y="4852"/>
                    <a:pt x="1670" y="3718"/>
                  </a:cubicBezTo>
                  <a:cubicBezTo>
                    <a:pt x="1733" y="2552"/>
                    <a:pt x="2615" y="1607"/>
                    <a:pt x="3781" y="1607"/>
                  </a:cubicBezTo>
                  <a:cubicBezTo>
                    <a:pt x="3875" y="1607"/>
                    <a:pt x="3970" y="1607"/>
                    <a:pt x="4033" y="1670"/>
                  </a:cubicBezTo>
                  <a:lnTo>
                    <a:pt x="5356" y="347"/>
                  </a:lnTo>
                  <a:cubicBezTo>
                    <a:pt x="4883" y="127"/>
                    <a:pt x="4316" y="1"/>
                    <a:pt x="371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 name="Google Shape;854;p27">
              <a:extLst>
                <a:ext uri="{FF2B5EF4-FFF2-40B4-BE49-F238E27FC236}">
                  <a16:creationId xmlns:a16="http://schemas.microsoft.com/office/drawing/2014/main" id="{8C1A4BB8-1873-2E4B-9E3E-20B831F0ECB0}"/>
                </a:ext>
              </a:extLst>
            </p:cNvPr>
            <p:cNvSpPr/>
            <p:nvPr/>
          </p:nvSpPr>
          <p:spPr>
            <a:xfrm>
              <a:off x="-63250675" y="3751050"/>
              <a:ext cx="311125" cy="311125"/>
            </a:xfrm>
            <a:custGeom>
              <a:avLst/>
              <a:gdLst/>
              <a:ahLst/>
              <a:cxnLst/>
              <a:rect l="l" t="t" r="r" b="b"/>
              <a:pathLst>
                <a:path w="12445" h="12445" extrusionOk="0">
                  <a:moveTo>
                    <a:pt x="6270" y="0"/>
                  </a:moveTo>
                  <a:cubicBezTo>
                    <a:pt x="2773" y="0"/>
                    <a:pt x="0" y="2804"/>
                    <a:pt x="0" y="6238"/>
                  </a:cubicBezTo>
                  <a:cubicBezTo>
                    <a:pt x="0" y="9641"/>
                    <a:pt x="2804" y="12445"/>
                    <a:pt x="6238" y="12445"/>
                  </a:cubicBezTo>
                  <a:cubicBezTo>
                    <a:pt x="9672" y="12445"/>
                    <a:pt x="12445" y="9641"/>
                    <a:pt x="12445" y="6238"/>
                  </a:cubicBezTo>
                  <a:cubicBezTo>
                    <a:pt x="12445" y="5325"/>
                    <a:pt x="12256" y="4411"/>
                    <a:pt x="11878" y="3592"/>
                  </a:cubicBezTo>
                  <a:lnTo>
                    <a:pt x="11563" y="3907"/>
                  </a:lnTo>
                  <a:cubicBezTo>
                    <a:pt x="11342" y="4096"/>
                    <a:pt x="11121" y="4222"/>
                    <a:pt x="10838" y="4253"/>
                  </a:cubicBezTo>
                  <a:lnTo>
                    <a:pt x="10397" y="4348"/>
                  </a:lnTo>
                  <a:cubicBezTo>
                    <a:pt x="10680" y="4915"/>
                    <a:pt x="10806" y="5545"/>
                    <a:pt x="10806" y="6238"/>
                  </a:cubicBezTo>
                  <a:cubicBezTo>
                    <a:pt x="10806" y="8759"/>
                    <a:pt x="8759" y="10743"/>
                    <a:pt x="6270" y="10743"/>
                  </a:cubicBezTo>
                  <a:cubicBezTo>
                    <a:pt x="3781" y="10743"/>
                    <a:pt x="1733" y="8696"/>
                    <a:pt x="1733" y="6238"/>
                  </a:cubicBezTo>
                  <a:cubicBezTo>
                    <a:pt x="1733" y="3718"/>
                    <a:pt x="3781" y="1670"/>
                    <a:pt x="6270" y="1670"/>
                  </a:cubicBezTo>
                  <a:cubicBezTo>
                    <a:pt x="6931" y="1670"/>
                    <a:pt x="7561" y="1796"/>
                    <a:pt x="8160" y="2048"/>
                  </a:cubicBezTo>
                  <a:lnTo>
                    <a:pt x="8254" y="1607"/>
                  </a:lnTo>
                  <a:cubicBezTo>
                    <a:pt x="8286" y="1355"/>
                    <a:pt x="8412" y="1103"/>
                    <a:pt x="8601" y="914"/>
                  </a:cubicBezTo>
                  <a:lnTo>
                    <a:pt x="8916" y="599"/>
                  </a:lnTo>
                  <a:cubicBezTo>
                    <a:pt x="8097" y="189"/>
                    <a:pt x="7215" y="0"/>
                    <a:pt x="627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 name="Google Shape;851;p27">
            <a:extLst>
              <a:ext uri="{FF2B5EF4-FFF2-40B4-BE49-F238E27FC236}">
                <a16:creationId xmlns:a16="http://schemas.microsoft.com/office/drawing/2014/main" id="{0B0BA660-0490-8042-9BCA-BB41751CF57D}"/>
              </a:ext>
            </a:extLst>
          </p:cNvPr>
          <p:cNvGrpSpPr/>
          <p:nvPr/>
        </p:nvGrpSpPr>
        <p:grpSpPr>
          <a:xfrm>
            <a:off x="9133893" y="3915486"/>
            <a:ext cx="579064" cy="574997"/>
            <a:chOff x="-63250675" y="3744075"/>
            <a:chExt cx="320350" cy="318100"/>
          </a:xfrm>
        </p:grpSpPr>
        <p:sp>
          <p:nvSpPr>
            <p:cNvPr id="97" name="Google Shape;852;p27">
              <a:extLst>
                <a:ext uri="{FF2B5EF4-FFF2-40B4-BE49-F238E27FC236}">
                  <a16:creationId xmlns:a16="http://schemas.microsoft.com/office/drawing/2014/main" id="{61D04A32-F59B-9344-92BA-E2A3D80AB8DF}"/>
                </a:ext>
              </a:extLst>
            </p:cNvPr>
            <p:cNvSpPr/>
            <p:nvPr/>
          </p:nvSpPr>
          <p:spPr>
            <a:xfrm>
              <a:off x="-63126250" y="3744075"/>
              <a:ext cx="195925" cy="192875"/>
            </a:xfrm>
            <a:custGeom>
              <a:avLst/>
              <a:gdLst/>
              <a:ahLst/>
              <a:cxnLst/>
              <a:rect l="l" t="t" r="r" b="b"/>
              <a:pathLst>
                <a:path w="7837" h="7715" extrusionOk="0">
                  <a:moveTo>
                    <a:pt x="6020" y="0"/>
                  </a:moveTo>
                  <a:cubicBezTo>
                    <a:pt x="5921" y="0"/>
                    <a:pt x="5820" y="37"/>
                    <a:pt x="5735" y="122"/>
                  </a:cubicBezTo>
                  <a:lnTo>
                    <a:pt x="4097" y="1760"/>
                  </a:lnTo>
                  <a:cubicBezTo>
                    <a:pt x="4034" y="1854"/>
                    <a:pt x="3971" y="1917"/>
                    <a:pt x="3971" y="2012"/>
                  </a:cubicBezTo>
                  <a:lnTo>
                    <a:pt x="3782" y="3304"/>
                  </a:lnTo>
                  <a:lnTo>
                    <a:pt x="1734" y="5351"/>
                  </a:lnTo>
                  <a:cubicBezTo>
                    <a:pt x="1576" y="5288"/>
                    <a:pt x="1387" y="5225"/>
                    <a:pt x="1230" y="5225"/>
                  </a:cubicBezTo>
                  <a:cubicBezTo>
                    <a:pt x="537" y="5225"/>
                    <a:pt x="1" y="5793"/>
                    <a:pt x="1" y="6486"/>
                  </a:cubicBezTo>
                  <a:cubicBezTo>
                    <a:pt x="1" y="7210"/>
                    <a:pt x="537" y="7714"/>
                    <a:pt x="1230" y="7714"/>
                  </a:cubicBezTo>
                  <a:cubicBezTo>
                    <a:pt x="1891" y="7714"/>
                    <a:pt x="2458" y="7179"/>
                    <a:pt x="2458" y="6486"/>
                  </a:cubicBezTo>
                  <a:cubicBezTo>
                    <a:pt x="2458" y="6297"/>
                    <a:pt x="2395" y="6139"/>
                    <a:pt x="2332" y="5982"/>
                  </a:cubicBezTo>
                  <a:lnTo>
                    <a:pt x="4380" y="3934"/>
                  </a:lnTo>
                  <a:lnTo>
                    <a:pt x="5672" y="3745"/>
                  </a:lnTo>
                  <a:cubicBezTo>
                    <a:pt x="5735" y="3745"/>
                    <a:pt x="5829" y="3713"/>
                    <a:pt x="5924" y="3619"/>
                  </a:cubicBezTo>
                  <a:lnTo>
                    <a:pt x="7562" y="1980"/>
                  </a:lnTo>
                  <a:cubicBezTo>
                    <a:pt x="7837" y="1706"/>
                    <a:pt x="7609" y="1254"/>
                    <a:pt x="7251" y="1254"/>
                  </a:cubicBezTo>
                  <a:cubicBezTo>
                    <a:pt x="7240" y="1254"/>
                    <a:pt x="7228" y="1255"/>
                    <a:pt x="7216" y="1256"/>
                  </a:cubicBezTo>
                  <a:lnTo>
                    <a:pt x="6302" y="1382"/>
                  </a:lnTo>
                  <a:lnTo>
                    <a:pt x="6428" y="468"/>
                  </a:lnTo>
                  <a:cubicBezTo>
                    <a:pt x="6472" y="203"/>
                    <a:pt x="6253" y="0"/>
                    <a:pt x="60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dirty="0"/>
            </a:p>
          </p:txBody>
        </p:sp>
        <p:sp>
          <p:nvSpPr>
            <p:cNvPr id="98" name="Google Shape;853;p27">
              <a:extLst>
                <a:ext uri="{FF2B5EF4-FFF2-40B4-BE49-F238E27FC236}">
                  <a16:creationId xmlns:a16="http://schemas.microsoft.com/office/drawing/2014/main" id="{710BB3F7-2605-424F-B05B-A02B2E8E25F8}"/>
                </a:ext>
              </a:extLst>
            </p:cNvPr>
            <p:cNvSpPr/>
            <p:nvPr/>
          </p:nvSpPr>
          <p:spPr>
            <a:xfrm>
              <a:off x="-63190025" y="3814050"/>
              <a:ext cx="186675" cy="185900"/>
            </a:xfrm>
            <a:custGeom>
              <a:avLst/>
              <a:gdLst/>
              <a:ahLst/>
              <a:cxnLst/>
              <a:rect l="l" t="t" r="r" b="b"/>
              <a:pathLst>
                <a:path w="7467" h="7436" extrusionOk="0">
                  <a:moveTo>
                    <a:pt x="3718" y="1"/>
                  </a:moveTo>
                  <a:cubicBezTo>
                    <a:pt x="1670" y="1"/>
                    <a:pt x="0" y="1670"/>
                    <a:pt x="0" y="3750"/>
                  </a:cubicBezTo>
                  <a:cubicBezTo>
                    <a:pt x="0" y="5797"/>
                    <a:pt x="1638" y="7436"/>
                    <a:pt x="3718" y="7436"/>
                  </a:cubicBezTo>
                  <a:cubicBezTo>
                    <a:pt x="5765" y="7436"/>
                    <a:pt x="7467" y="5797"/>
                    <a:pt x="7467" y="3750"/>
                  </a:cubicBezTo>
                  <a:cubicBezTo>
                    <a:pt x="7467" y="3151"/>
                    <a:pt x="7341" y="2647"/>
                    <a:pt x="7120" y="2143"/>
                  </a:cubicBezTo>
                  <a:lnTo>
                    <a:pt x="5828" y="3435"/>
                  </a:lnTo>
                  <a:cubicBezTo>
                    <a:pt x="5828" y="3498"/>
                    <a:pt x="5860" y="3624"/>
                    <a:pt x="5860" y="3718"/>
                  </a:cubicBezTo>
                  <a:cubicBezTo>
                    <a:pt x="5860" y="4852"/>
                    <a:pt x="4915" y="5797"/>
                    <a:pt x="3781" y="5797"/>
                  </a:cubicBezTo>
                  <a:cubicBezTo>
                    <a:pt x="2615" y="5797"/>
                    <a:pt x="1670" y="4852"/>
                    <a:pt x="1670" y="3718"/>
                  </a:cubicBezTo>
                  <a:cubicBezTo>
                    <a:pt x="1733" y="2552"/>
                    <a:pt x="2615" y="1607"/>
                    <a:pt x="3781" y="1607"/>
                  </a:cubicBezTo>
                  <a:cubicBezTo>
                    <a:pt x="3875" y="1607"/>
                    <a:pt x="3970" y="1607"/>
                    <a:pt x="4033" y="1670"/>
                  </a:cubicBezTo>
                  <a:lnTo>
                    <a:pt x="5356" y="347"/>
                  </a:lnTo>
                  <a:cubicBezTo>
                    <a:pt x="4883" y="127"/>
                    <a:pt x="4316" y="1"/>
                    <a:pt x="371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99" name="Google Shape;854;p27">
              <a:extLst>
                <a:ext uri="{FF2B5EF4-FFF2-40B4-BE49-F238E27FC236}">
                  <a16:creationId xmlns:a16="http://schemas.microsoft.com/office/drawing/2014/main" id="{C2D98299-E310-2E43-B10E-513122FEDCF0}"/>
                </a:ext>
              </a:extLst>
            </p:cNvPr>
            <p:cNvSpPr/>
            <p:nvPr/>
          </p:nvSpPr>
          <p:spPr>
            <a:xfrm>
              <a:off x="-63250675" y="3751050"/>
              <a:ext cx="311125" cy="311125"/>
            </a:xfrm>
            <a:custGeom>
              <a:avLst/>
              <a:gdLst/>
              <a:ahLst/>
              <a:cxnLst/>
              <a:rect l="l" t="t" r="r" b="b"/>
              <a:pathLst>
                <a:path w="12445" h="12445" extrusionOk="0">
                  <a:moveTo>
                    <a:pt x="6270" y="0"/>
                  </a:moveTo>
                  <a:cubicBezTo>
                    <a:pt x="2773" y="0"/>
                    <a:pt x="0" y="2804"/>
                    <a:pt x="0" y="6238"/>
                  </a:cubicBezTo>
                  <a:cubicBezTo>
                    <a:pt x="0" y="9641"/>
                    <a:pt x="2804" y="12445"/>
                    <a:pt x="6238" y="12445"/>
                  </a:cubicBezTo>
                  <a:cubicBezTo>
                    <a:pt x="9672" y="12445"/>
                    <a:pt x="12445" y="9641"/>
                    <a:pt x="12445" y="6238"/>
                  </a:cubicBezTo>
                  <a:cubicBezTo>
                    <a:pt x="12445" y="5325"/>
                    <a:pt x="12256" y="4411"/>
                    <a:pt x="11878" y="3592"/>
                  </a:cubicBezTo>
                  <a:lnTo>
                    <a:pt x="11563" y="3907"/>
                  </a:lnTo>
                  <a:cubicBezTo>
                    <a:pt x="11342" y="4096"/>
                    <a:pt x="11121" y="4222"/>
                    <a:pt x="10838" y="4253"/>
                  </a:cubicBezTo>
                  <a:lnTo>
                    <a:pt x="10397" y="4348"/>
                  </a:lnTo>
                  <a:cubicBezTo>
                    <a:pt x="10680" y="4915"/>
                    <a:pt x="10806" y="5545"/>
                    <a:pt x="10806" y="6238"/>
                  </a:cubicBezTo>
                  <a:cubicBezTo>
                    <a:pt x="10806" y="8759"/>
                    <a:pt x="8759" y="10743"/>
                    <a:pt x="6270" y="10743"/>
                  </a:cubicBezTo>
                  <a:cubicBezTo>
                    <a:pt x="3781" y="10743"/>
                    <a:pt x="1733" y="8696"/>
                    <a:pt x="1733" y="6238"/>
                  </a:cubicBezTo>
                  <a:cubicBezTo>
                    <a:pt x="1733" y="3718"/>
                    <a:pt x="3781" y="1670"/>
                    <a:pt x="6270" y="1670"/>
                  </a:cubicBezTo>
                  <a:cubicBezTo>
                    <a:pt x="6931" y="1670"/>
                    <a:pt x="7561" y="1796"/>
                    <a:pt x="8160" y="2048"/>
                  </a:cubicBezTo>
                  <a:lnTo>
                    <a:pt x="8254" y="1607"/>
                  </a:lnTo>
                  <a:cubicBezTo>
                    <a:pt x="8286" y="1355"/>
                    <a:pt x="8412" y="1103"/>
                    <a:pt x="8601" y="914"/>
                  </a:cubicBezTo>
                  <a:lnTo>
                    <a:pt x="8916" y="599"/>
                  </a:lnTo>
                  <a:cubicBezTo>
                    <a:pt x="8097" y="189"/>
                    <a:pt x="7215" y="0"/>
                    <a:pt x="627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grpSp>
      <p:grpSp>
        <p:nvGrpSpPr>
          <p:cNvPr id="100" name="Google Shape;851;p27">
            <a:extLst>
              <a:ext uri="{FF2B5EF4-FFF2-40B4-BE49-F238E27FC236}">
                <a16:creationId xmlns:a16="http://schemas.microsoft.com/office/drawing/2014/main" id="{363D659F-64AB-2D41-B5BC-8F7570D98089}"/>
              </a:ext>
            </a:extLst>
          </p:cNvPr>
          <p:cNvGrpSpPr/>
          <p:nvPr/>
        </p:nvGrpSpPr>
        <p:grpSpPr>
          <a:xfrm>
            <a:off x="3347585" y="4867851"/>
            <a:ext cx="579064" cy="574997"/>
            <a:chOff x="-63250675" y="3744075"/>
            <a:chExt cx="320350" cy="318100"/>
          </a:xfrm>
        </p:grpSpPr>
        <p:sp>
          <p:nvSpPr>
            <p:cNvPr id="101" name="Google Shape;852;p27">
              <a:extLst>
                <a:ext uri="{FF2B5EF4-FFF2-40B4-BE49-F238E27FC236}">
                  <a16:creationId xmlns:a16="http://schemas.microsoft.com/office/drawing/2014/main" id="{D3E924B6-6389-D24B-A9F9-AF0603BCF6D4}"/>
                </a:ext>
              </a:extLst>
            </p:cNvPr>
            <p:cNvSpPr/>
            <p:nvPr/>
          </p:nvSpPr>
          <p:spPr>
            <a:xfrm>
              <a:off x="-63126250" y="3744075"/>
              <a:ext cx="195925" cy="192875"/>
            </a:xfrm>
            <a:custGeom>
              <a:avLst/>
              <a:gdLst/>
              <a:ahLst/>
              <a:cxnLst/>
              <a:rect l="l" t="t" r="r" b="b"/>
              <a:pathLst>
                <a:path w="7837" h="7715" extrusionOk="0">
                  <a:moveTo>
                    <a:pt x="6020" y="0"/>
                  </a:moveTo>
                  <a:cubicBezTo>
                    <a:pt x="5921" y="0"/>
                    <a:pt x="5820" y="37"/>
                    <a:pt x="5735" y="122"/>
                  </a:cubicBezTo>
                  <a:lnTo>
                    <a:pt x="4097" y="1760"/>
                  </a:lnTo>
                  <a:cubicBezTo>
                    <a:pt x="4034" y="1854"/>
                    <a:pt x="3971" y="1917"/>
                    <a:pt x="3971" y="2012"/>
                  </a:cubicBezTo>
                  <a:lnTo>
                    <a:pt x="3782" y="3304"/>
                  </a:lnTo>
                  <a:lnTo>
                    <a:pt x="1734" y="5351"/>
                  </a:lnTo>
                  <a:cubicBezTo>
                    <a:pt x="1576" y="5288"/>
                    <a:pt x="1387" y="5225"/>
                    <a:pt x="1230" y="5225"/>
                  </a:cubicBezTo>
                  <a:cubicBezTo>
                    <a:pt x="537" y="5225"/>
                    <a:pt x="1" y="5793"/>
                    <a:pt x="1" y="6486"/>
                  </a:cubicBezTo>
                  <a:cubicBezTo>
                    <a:pt x="1" y="7210"/>
                    <a:pt x="537" y="7714"/>
                    <a:pt x="1230" y="7714"/>
                  </a:cubicBezTo>
                  <a:cubicBezTo>
                    <a:pt x="1891" y="7714"/>
                    <a:pt x="2458" y="7179"/>
                    <a:pt x="2458" y="6486"/>
                  </a:cubicBezTo>
                  <a:cubicBezTo>
                    <a:pt x="2458" y="6297"/>
                    <a:pt x="2395" y="6139"/>
                    <a:pt x="2332" y="5982"/>
                  </a:cubicBezTo>
                  <a:lnTo>
                    <a:pt x="4380" y="3934"/>
                  </a:lnTo>
                  <a:lnTo>
                    <a:pt x="5672" y="3745"/>
                  </a:lnTo>
                  <a:cubicBezTo>
                    <a:pt x="5735" y="3745"/>
                    <a:pt x="5829" y="3713"/>
                    <a:pt x="5924" y="3619"/>
                  </a:cubicBezTo>
                  <a:lnTo>
                    <a:pt x="7562" y="1980"/>
                  </a:lnTo>
                  <a:cubicBezTo>
                    <a:pt x="7837" y="1706"/>
                    <a:pt x="7609" y="1254"/>
                    <a:pt x="7251" y="1254"/>
                  </a:cubicBezTo>
                  <a:cubicBezTo>
                    <a:pt x="7240" y="1254"/>
                    <a:pt x="7228" y="1255"/>
                    <a:pt x="7216" y="1256"/>
                  </a:cubicBezTo>
                  <a:lnTo>
                    <a:pt x="6302" y="1382"/>
                  </a:lnTo>
                  <a:lnTo>
                    <a:pt x="6428" y="468"/>
                  </a:lnTo>
                  <a:cubicBezTo>
                    <a:pt x="6472" y="203"/>
                    <a:pt x="6253" y="0"/>
                    <a:pt x="60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dirty="0"/>
            </a:p>
          </p:txBody>
        </p:sp>
        <p:sp>
          <p:nvSpPr>
            <p:cNvPr id="102" name="Google Shape;853;p27">
              <a:extLst>
                <a:ext uri="{FF2B5EF4-FFF2-40B4-BE49-F238E27FC236}">
                  <a16:creationId xmlns:a16="http://schemas.microsoft.com/office/drawing/2014/main" id="{9FAB3BD6-E1F5-CB48-93FA-F00B972EE56C}"/>
                </a:ext>
              </a:extLst>
            </p:cNvPr>
            <p:cNvSpPr/>
            <p:nvPr/>
          </p:nvSpPr>
          <p:spPr>
            <a:xfrm>
              <a:off x="-63190025" y="3814050"/>
              <a:ext cx="186675" cy="185900"/>
            </a:xfrm>
            <a:custGeom>
              <a:avLst/>
              <a:gdLst/>
              <a:ahLst/>
              <a:cxnLst/>
              <a:rect l="l" t="t" r="r" b="b"/>
              <a:pathLst>
                <a:path w="7467" h="7436" extrusionOk="0">
                  <a:moveTo>
                    <a:pt x="3718" y="1"/>
                  </a:moveTo>
                  <a:cubicBezTo>
                    <a:pt x="1670" y="1"/>
                    <a:pt x="0" y="1670"/>
                    <a:pt x="0" y="3750"/>
                  </a:cubicBezTo>
                  <a:cubicBezTo>
                    <a:pt x="0" y="5797"/>
                    <a:pt x="1638" y="7436"/>
                    <a:pt x="3718" y="7436"/>
                  </a:cubicBezTo>
                  <a:cubicBezTo>
                    <a:pt x="5765" y="7436"/>
                    <a:pt x="7467" y="5797"/>
                    <a:pt x="7467" y="3750"/>
                  </a:cubicBezTo>
                  <a:cubicBezTo>
                    <a:pt x="7467" y="3151"/>
                    <a:pt x="7341" y="2647"/>
                    <a:pt x="7120" y="2143"/>
                  </a:cubicBezTo>
                  <a:lnTo>
                    <a:pt x="5828" y="3435"/>
                  </a:lnTo>
                  <a:cubicBezTo>
                    <a:pt x="5828" y="3498"/>
                    <a:pt x="5860" y="3624"/>
                    <a:pt x="5860" y="3718"/>
                  </a:cubicBezTo>
                  <a:cubicBezTo>
                    <a:pt x="5860" y="4852"/>
                    <a:pt x="4915" y="5797"/>
                    <a:pt x="3781" y="5797"/>
                  </a:cubicBezTo>
                  <a:cubicBezTo>
                    <a:pt x="2615" y="5797"/>
                    <a:pt x="1670" y="4852"/>
                    <a:pt x="1670" y="3718"/>
                  </a:cubicBezTo>
                  <a:cubicBezTo>
                    <a:pt x="1733" y="2552"/>
                    <a:pt x="2615" y="1607"/>
                    <a:pt x="3781" y="1607"/>
                  </a:cubicBezTo>
                  <a:cubicBezTo>
                    <a:pt x="3875" y="1607"/>
                    <a:pt x="3970" y="1607"/>
                    <a:pt x="4033" y="1670"/>
                  </a:cubicBezTo>
                  <a:lnTo>
                    <a:pt x="5356" y="347"/>
                  </a:lnTo>
                  <a:cubicBezTo>
                    <a:pt x="4883" y="127"/>
                    <a:pt x="4316" y="1"/>
                    <a:pt x="371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103" name="Google Shape;854;p27">
              <a:extLst>
                <a:ext uri="{FF2B5EF4-FFF2-40B4-BE49-F238E27FC236}">
                  <a16:creationId xmlns:a16="http://schemas.microsoft.com/office/drawing/2014/main" id="{D4CA6C1C-4D09-C142-BFB8-6A88535980E1}"/>
                </a:ext>
              </a:extLst>
            </p:cNvPr>
            <p:cNvSpPr/>
            <p:nvPr/>
          </p:nvSpPr>
          <p:spPr>
            <a:xfrm>
              <a:off x="-63250675" y="3751050"/>
              <a:ext cx="311125" cy="311125"/>
            </a:xfrm>
            <a:custGeom>
              <a:avLst/>
              <a:gdLst/>
              <a:ahLst/>
              <a:cxnLst/>
              <a:rect l="l" t="t" r="r" b="b"/>
              <a:pathLst>
                <a:path w="12445" h="12445" extrusionOk="0">
                  <a:moveTo>
                    <a:pt x="6270" y="0"/>
                  </a:moveTo>
                  <a:cubicBezTo>
                    <a:pt x="2773" y="0"/>
                    <a:pt x="0" y="2804"/>
                    <a:pt x="0" y="6238"/>
                  </a:cubicBezTo>
                  <a:cubicBezTo>
                    <a:pt x="0" y="9641"/>
                    <a:pt x="2804" y="12445"/>
                    <a:pt x="6238" y="12445"/>
                  </a:cubicBezTo>
                  <a:cubicBezTo>
                    <a:pt x="9672" y="12445"/>
                    <a:pt x="12445" y="9641"/>
                    <a:pt x="12445" y="6238"/>
                  </a:cubicBezTo>
                  <a:cubicBezTo>
                    <a:pt x="12445" y="5325"/>
                    <a:pt x="12256" y="4411"/>
                    <a:pt x="11878" y="3592"/>
                  </a:cubicBezTo>
                  <a:lnTo>
                    <a:pt x="11563" y="3907"/>
                  </a:lnTo>
                  <a:cubicBezTo>
                    <a:pt x="11342" y="4096"/>
                    <a:pt x="11121" y="4222"/>
                    <a:pt x="10838" y="4253"/>
                  </a:cubicBezTo>
                  <a:lnTo>
                    <a:pt x="10397" y="4348"/>
                  </a:lnTo>
                  <a:cubicBezTo>
                    <a:pt x="10680" y="4915"/>
                    <a:pt x="10806" y="5545"/>
                    <a:pt x="10806" y="6238"/>
                  </a:cubicBezTo>
                  <a:cubicBezTo>
                    <a:pt x="10806" y="8759"/>
                    <a:pt x="8759" y="10743"/>
                    <a:pt x="6270" y="10743"/>
                  </a:cubicBezTo>
                  <a:cubicBezTo>
                    <a:pt x="3781" y="10743"/>
                    <a:pt x="1733" y="8696"/>
                    <a:pt x="1733" y="6238"/>
                  </a:cubicBezTo>
                  <a:cubicBezTo>
                    <a:pt x="1733" y="3718"/>
                    <a:pt x="3781" y="1670"/>
                    <a:pt x="6270" y="1670"/>
                  </a:cubicBezTo>
                  <a:cubicBezTo>
                    <a:pt x="6931" y="1670"/>
                    <a:pt x="7561" y="1796"/>
                    <a:pt x="8160" y="2048"/>
                  </a:cubicBezTo>
                  <a:lnTo>
                    <a:pt x="8254" y="1607"/>
                  </a:lnTo>
                  <a:cubicBezTo>
                    <a:pt x="8286" y="1355"/>
                    <a:pt x="8412" y="1103"/>
                    <a:pt x="8601" y="914"/>
                  </a:cubicBezTo>
                  <a:lnTo>
                    <a:pt x="8916" y="599"/>
                  </a:lnTo>
                  <a:cubicBezTo>
                    <a:pt x="8097" y="189"/>
                    <a:pt x="7215" y="0"/>
                    <a:pt x="627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grpSp>
      <p:grpSp>
        <p:nvGrpSpPr>
          <p:cNvPr id="104" name="Google Shape;851;p27">
            <a:extLst>
              <a:ext uri="{FF2B5EF4-FFF2-40B4-BE49-F238E27FC236}">
                <a16:creationId xmlns:a16="http://schemas.microsoft.com/office/drawing/2014/main" id="{FFDA8A9E-BBA6-8E40-BE79-4C1BF132B3BD}"/>
              </a:ext>
            </a:extLst>
          </p:cNvPr>
          <p:cNvGrpSpPr/>
          <p:nvPr/>
        </p:nvGrpSpPr>
        <p:grpSpPr>
          <a:xfrm>
            <a:off x="9133893" y="4898928"/>
            <a:ext cx="579064" cy="574997"/>
            <a:chOff x="-63250675" y="3744075"/>
            <a:chExt cx="320350" cy="318100"/>
          </a:xfrm>
        </p:grpSpPr>
        <p:sp>
          <p:nvSpPr>
            <p:cNvPr id="105" name="Google Shape;852;p27">
              <a:extLst>
                <a:ext uri="{FF2B5EF4-FFF2-40B4-BE49-F238E27FC236}">
                  <a16:creationId xmlns:a16="http://schemas.microsoft.com/office/drawing/2014/main" id="{D1736F49-8E6E-8C4C-8B34-8B5DB4E29DE7}"/>
                </a:ext>
              </a:extLst>
            </p:cNvPr>
            <p:cNvSpPr/>
            <p:nvPr/>
          </p:nvSpPr>
          <p:spPr>
            <a:xfrm>
              <a:off x="-63126250" y="3744075"/>
              <a:ext cx="195925" cy="192875"/>
            </a:xfrm>
            <a:custGeom>
              <a:avLst/>
              <a:gdLst/>
              <a:ahLst/>
              <a:cxnLst/>
              <a:rect l="l" t="t" r="r" b="b"/>
              <a:pathLst>
                <a:path w="7837" h="7715" extrusionOk="0">
                  <a:moveTo>
                    <a:pt x="6020" y="0"/>
                  </a:moveTo>
                  <a:cubicBezTo>
                    <a:pt x="5921" y="0"/>
                    <a:pt x="5820" y="37"/>
                    <a:pt x="5735" y="122"/>
                  </a:cubicBezTo>
                  <a:lnTo>
                    <a:pt x="4097" y="1760"/>
                  </a:lnTo>
                  <a:cubicBezTo>
                    <a:pt x="4034" y="1854"/>
                    <a:pt x="3971" y="1917"/>
                    <a:pt x="3971" y="2012"/>
                  </a:cubicBezTo>
                  <a:lnTo>
                    <a:pt x="3782" y="3304"/>
                  </a:lnTo>
                  <a:lnTo>
                    <a:pt x="1734" y="5351"/>
                  </a:lnTo>
                  <a:cubicBezTo>
                    <a:pt x="1576" y="5288"/>
                    <a:pt x="1387" y="5225"/>
                    <a:pt x="1230" y="5225"/>
                  </a:cubicBezTo>
                  <a:cubicBezTo>
                    <a:pt x="537" y="5225"/>
                    <a:pt x="1" y="5793"/>
                    <a:pt x="1" y="6486"/>
                  </a:cubicBezTo>
                  <a:cubicBezTo>
                    <a:pt x="1" y="7210"/>
                    <a:pt x="537" y="7714"/>
                    <a:pt x="1230" y="7714"/>
                  </a:cubicBezTo>
                  <a:cubicBezTo>
                    <a:pt x="1891" y="7714"/>
                    <a:pt x="2458" y="7179"/>
                    <a:pt x="2458" y="6486"/>
                  </a:cubicBezTo>
                  <a:cubicBezTo>
                    <a:pt x="2458" y="6297"/>
                    <a:pt x="2395" y="6139"/>
                    <a:pt x="2332" y="5982"/>
                  </a:cubicBezTo>
                  <a:lnTo>
                    <a:pt x="4380" y="3934"/>
                  </a:lnTo>
                  <a:lnTo>
                    <a:pt x="5672" y="3745"/>
                  </a:lnTo>
                  <a:cubicBezTo>
                    <a:pt x="5735" y="3745"/>
                    <a:pt x="5829" y="3713"/>
                    <a:pt x="5924" y="3619"/>
                  </a:cubicBezTo>
                  <a:lnTo>
                    <a:pt x="7562" y="1980"/>
                  </a:lnTo>
                  <a:cubicBezTo>
                    <a:pt x="7837" y="1706"/>
                    <a:pt x="7609" y="1254"/>
                    <a:pt x="7251" y="1254"/>
                  </a:cubicBezTo>
                  <a:cubicBezTo>
                    <a:pt x="7240" y="1254"/>
                    <a:pt x="7228" y="1255"/>
                    <a:pt x="7216" y="1256"/>
                  </a:cubicBezTo>
                  <a:lnTo>
                    <a:pt x="6302" y="1382"/>
                  </a:lnTo>
                  <a:lnTo>
                    <a:pt x="6428" y="468"/>
                  </a:lnTo>
                  <a:cubicBezTo>
                    <a:pt x="6472" y="203"/>
                    <a:pt x="6253" y="0"/>
                    <a:pt x="60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dirty="0"/>
            </a:p>
          </p:txBody>
        </p:sp>
        <p:sp>
          <p:nvSpPr>
            <p:cNvPr id="106" name="Google Shape;853;p27">
              <a:extLst>
                <a:ext uri="{FF2B5EF4-FFF2-40B4-BE49-F238E27FC236}">
                  <a16:creationId xmlns:a16="http://schemas.microsoft.com/office/drawing/2014/main" id="{FC2FA777-14BD-FA4D-AA5D-C5195BA096D1}"/>
                </a:ext>
              </a:extLst>
            </p:cNvPr>
            <p:cNvSpPr/>
            <p:nvPr/>
          </p:nvSpPr>
          <p:spPr>
            <a:xfrm>
              <a:off x="-63190025" y="3814050"/>
              <a:ext cx="186675" cy="185900"/>
            </a:xfrm>
            <a:custGeom>
              <a:avLst/>
              <a:gdLst/>
              <a:ahLst/>
              <a:cxnLst/>
              <a:rect l="l" t="t" r="r" b="b"/>
              <a:pathLst>
                <a:path w="7467" h="7436" extrusionOk="0">
                  <a:moveTo>
                    <a:pt x="3718" y="1"/>
                  </a:moveTo>
                  <a:cubicBezTo>
                    <a:pt x="1670" y="1"/>
                    <a:pt x="0" y="1670"/>
                    <a:pt x="0" y="3750"/>
                  </a:cubicBezTo>
                  <a:cubicBezTo>
                    <a:pt x="0" y="5797"/>
                    <a:pt x="1638" y="7436"/>
                    <a:pt x="3718" y="7436"/>
                  </a:cubicBezTo>
                  <a:cubicBezTo>
                    <a:pt x="5765" y="7436"/>
                    <a:pt x="7467" y="5797"/>
                    <a:pt x="7467" y="3750"/>
                  </a:cubicBezTo>
                  <a:cubicBezTo>
                    <a:pt x="7467" y="3151"/>
                    <a:pt x="7341" y="2647"/>
                    <a:pt x="7120" y="2143"/>
                  </a:cubicBezTo>
                  <a:lnTo>
                    <a:pt x="5828" y="3435"/>
                  </a:lnTo>
                  <a:cubicBezTo>
                    <a:pt x="5828" y="3498"/>
                    <a:pt x="5860" y="3624"/>
                    <a:pt x="5860" y="3718"/>
                  </a:cubicBezTo>
                  <a:cubicBezTo>
                    <a:pt x="5860" y="4852"/>
                    <a:pt x="4915" y="5797"/>
                    <a:pt x="3781" y="5797"/>
                  </a:cubicBezTo>
                  <a:cubicBezTo>
                    <a:pt x="2615" y="5797"/>
                    <a:pt x="1670" y="4852"/>
                    <a:pt x="1670" y="3718"/>
                  </a:cubicBezTo>
                  <a:cubicBezTo>
                    <a:pt x="1733" y="2552"/>
                    <a:pt x="2615" y="1607"/>
                    <a:pt x="3781" y="1607"/>
                  </a:cubicBezTo>
                  <a:cubicBezTo>
                    <a:pt x="3875" y="1607"/>
                    <a:pt x="3970" y="1607"/>
                    <a:pt x="4033" y="1670"/>
                  </a:cubicBezTo>
                  <a:lnTo>
                    <a:pt x="5356" y="347"/>
                  </a:lnTo>
                  <a:cubicBezTo>
                    <a:pt x="4883" y="127"/>
                    <a:pt x="4316" y="1"/>
                    <a:pt x="371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107" name="Google Shape;854;p27">
              <a:extLst>
                <a:ext uri="{FF2B5EF4-FFF2-40B4-BE49-F238E27FC236}">
                  <a16:creationId xmlns:a16="http://schemas.microsoft.com/office/drawing/2014/main" id="{7909FDBD-38B5-174C-95D1-D8E762B96F55}"/>
                </a:ext>
              </a:extLst>
            </p:cNvPr>
            <p:cNvSpPr/>
            <p:nvPr/>
          </p:nvSpPr>
          <p:spPr>
            <a:xfrm>
              <a:off x="-63250675" y="3751050"/>
              <a:ext cx="311125" cy="311125"/>
            </a:xfrm>
            <a:custGeom>
              <a:avLst/>
              <a:gdLst/>
              <a:ahLst/>
              <a:cxnLst/>
              <a:rect l="l" t="t" r="r" b="b"/>
              <a:pathLst>
                <a:path w="12445" h="12445" extrusionOk="0">
                  <a:moveTo>
                    <a:pt x="6270" y="0"/>
                  </a:moveTo>
                  <a:cubicBezTo>
                    <a:pt x="2773" y="0"/>
                    <a:pt x="0" y="2804"/>
                    <a:pt x="0" y="6238"/>
                  </a:cubicBezTo>
                  <a:cubicBezTo>
                    <a:pt x="0" y="9641"/>
                    <a:pt x="2804" y="12445"/>
                    <a:pt x="6238" y="12445"/>
                  </a:cubicBezTo>
                  <a:cubicBezTo>
                    <a:pt x="9672" y="12445"/>
                    <a:pt x="12445" y="9641"/>
                    <a:pt x="12445" y="6238"/>
                  </a:cubicBezTo>
                  <a:cubicBezTo>
                    <a:pt x="12445" y="5325"/>
                    <a:pt x="12256" y="4411"/>
                    <a:pt x="11878" y="3592"/>
                  </a:cubicBezTo>
                  <a:lnTo>
                    <a:pt x="11563" y="3907"/>
                  </a:lnTo>
                  <a:cubicBezTo>
                    <a:pt x="11342" y="4096"/>
                    <a:pt x="11121" y="4222"/>
                    <a:pt x="10838" y="4253"/>
                  </a:cubicBezTo>
                  <a:lnTo>
                    <a:pt x="10397" y="4348"/>
                  </a:lnTo>
                  <a:cubicBezTo>
                    <a:pt x="10680" y="4915"/>
                    <a:pt x="10806" y="5545"/>
                    <a:pt x="10806" y="6238"/>
                  </a:cubicBezTo>
                  <a:cubicBezTo>
                    <a:pt x="10806" y="8759"/>
                    <a:pt x="8759" y="10743"/>
                    <a:pt x="6270" y="10743"/>
                  </a:cubicBezTo>
                  <a:cubicBezTo>
                    <a:pt x="3781" y="10743"/>
                    <a:pt x="1733" y="8696"/>
                    <a:pt x="1733" y="6238"/>
                  </a:cubicBezTo>
                  <a:cubicBezTo>
                    <a:pt x="1733" y="3718"/>
                    <a:pt x="3781" y="1670"/>
                    <a:pt x="6270" y="1670"/>
                  </a:cubicBezTo>
                  <a:cubicBezTo>
                    <a:pt x="6931" y="1670"/>
                    <a:pt x="7561" y="1796"/>
                    <a:pt x="8160" y="2048"/>
                  </a:cubicBezTo>
                  <a:lnTo>
                    <a:pt x="8254" y="1607"/>
                  </a:lnTo>
                  <a:cubicBezTo>
                    <a:pt x="8286" y="1355"/>
                    <a:pt x="8412" y="1103"/>
                    <a:pt x="8601" y="914"/>
                  </a:cubicBezTo>
                  <a:lnTo>
                    <a:pt x="8916" y="599"/>
                  </a:lnTo>
                  <a:cubicBezTo>
                    <a:pt x="8097" y="189"/>
                    <a:pt x="7215" y="0"/>
                    <a:pt x="627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grpSp>
      <p:sp>
        <p:nvSpPr>
          <p:cNvPr id="2" name="TextBox 1">
            <a:extLst>
              <a:ext uri="{FF2B5EF4-FFF2-40B4-BE49-F238E27FC236}">
                <a16:creationId xmlns:a16="http://schemas.microsoft.com/office/drawing/2014/main" id="{A1EFF89E-2338-9F46-B159-3CD42293579C}"/>
              </a:ext>
            </a:extLst>
          </p:cNvPr>
          <p:cNvSpPr txBox="1"/>
          <p:nvPr/>
        </p:nvSpPr>
        <p:spPr>
          <a:xfrm>
            <a:off x="4155295" y="4919628"/>
            <a:ext cx="1312188" cy="523220"/>
          </a:xfrm>
          <a:prstGeom prst="rect">
            <a:avLst/>
          </a:prstGeom>
          <a:noFill/>
        </p:spPr>
        <p:txBody>
          <a:bodyPr wrap="square" rtlCol="0">
            <a:spAutoFit/>
          </a:bodyPr>
          <a:lstStyle/>
          <a:p>
            <a:r>
              <a:rPr lang="en-CA" sz="1400" dirty="0">
                <a:solidFill>
                  <a:schemeClr val="bg1"/>
                </a:solidFill>
              </a:rPr>
              <a:t>* At Additional Cost</a:t>
            </a:r>
          </a:p>
        </p:txBody>
      </p:sp>
      <p:grpSp>
        <p:nvGrpSpPr>
          <p:cNvPr id="108" name="Google Shape;851;p27">
            <a:extLst>
              <a:ext uri="{FF2B5EF4-FFF2-40B4-BE49-F238E27FC236}">
                <a16:creationId xmlns:a16="http://schemas.microsoft.com/office/drawing/2014/main" id="{AA45D0F6-101B-9845-B37E-F88EC395F448}"/>
              </a:ext>
            </a:extLst>
          </p:cNvPr>
          <p:cNvGrpSpPr/>
          <p:nvPr/>
        </p:nvGrpSpPr>
        <p:grpSpPr>
          <a:xfrm>
            <a:off x="9120240" y="2910357"/>
            <a:ext cx="579064" cy="574997"/>
            <a:chOff x="-63250675" y="3744075"/>
            <a:chExt cx="320350" cy="318100"/>
          </a:xfrm>
        </p:grpSpPr>
        <p:sp>
          <p:nvSpPr>
            <p:cNvPr id="109" name="Google Shape;852;p27">
              <a:extLst>
                <a:ext uri="{FF2B5EF4-FFF2-40B4-BE49-F238E27FC236}">
                  <a16:creationId xmlns:a16="http://schemas.microsoft.com/office/drawing/2014/main" id="{AAD7720B-A81C-9242-BD5F-788DAEDF048E}"/>
                </a:ext>
              </a:extLst>
            </p:cNvPr>
            <p:cNvSpPr/>
            <p:nvPr/>
          </p:nvSpPr>
          <p:spPr>
            <a:xfrm>
              <a:off x="-63126250" y="3744075"/>
              <a:ext cx="195925" cy="192875"/>
            </a:xfrm>
            <a:custGeom>
              <a:avLst/>
              <a:gdLst/>
              <a:ahLst/>
              <a:cxnLst/>
              <a:rect l="l" t="t" r="r" b="b"/>
              <a:pathLst>
                <a:path w="7837" h="7715" extrusionOk="0">
                  <a:moveTo>
                    <a:pt x="6020" y="0"/>
                  </a:moveTo>
                  <a:cubicBezTo>
                    <a:pt x="5921" y="0"/>
                    <a:pt x="5820" y="37"/>
                    <a:pt x="5735" y="122"/>
                  </a:cubicBezTo>
                  <a:lnTo>
                    <a:pt x="4097" y="1760"/>
                  </a:lnTo>
                  <a:cubicBezTo>
                    <a:pt x="4034" y="1854"/>
                    <a:pt x="3971" y="1917"/>
                    <a:pt x="3971" y="2012"/>
                  </a:cubicBezTo>
                  <a:lnTo>
                    <a:pt x="3782" y="3304"/>
                  </a:lnTo>
                  <a:lnTo>
                    <a:pt x="1734" y="5351"/>
                  </a:lnTo>
                  <a:cubicBezTo>
                    <a:pt x="1576" y="5288"/>
                    <a:pt x="1387" y="5225"/>
                    <a:pt x="1230" y="5225"/>
                  </a:cubicBezTo>
                  <a:cubicBezTo>
                    <a:pt x="537" y="5225"/>
                    <a:pt x="1" y="5793"/>
                    <a:pt x="1" y="6486"/>
                  </a:cubicBezTo>
                  <a:cubicBezTo>
                    <a:pt x="1" y="7210"/>
                    <a:pt x="537" y="7714"/>
                    <a:pt x="1230" y="7714"/>
                  </a:cubicBezTo>
                  <a:cubicBezTo>
                    <a:pt x="1891" y="7714"/>
                    <a:pt x="2458" y="7179"/>
                    <a:pt x="2458" y="6486"/>
                  </a:cubicBezTo>
                  <a:cubicBezTo>
                    <a:pt x="2458" y="6297"/>
                    <a:pt x="2395" y="6139"/>
                    <a:pt x="2332" y="5982"/>
                  </a:cubicBezTo>
                  <a:lnTo>
                    <a:pt x="4380" y="3934"/>
                  </a:lnTo>
                  <a:lnTo>
                    <a:pt x="5672" y="3745"/>
                  </a:lnTo>
                  <a:cubicBezTo>
                    <a:pt x="5735" y="3745"/>
                    <a:pt x="5829" y="3713"/>
                    <a:pt x="5924" y="3619"/>
                  </a:cubicBezTo>
                  <a:lnTo>
                    <a:pt x="7562" y="1980"/>
                  </a:lnTo>
                  <a:cubicBezTo>
                    <a:pt x="7837" y="1706"/>
                    <a:pt x="7609" y="1254"/>
                    <a:pt x="7251" y="1254"/>
                  </a:cubicBezTo>
                  <a:cubicBezTo>
                    <a:pt x="7240" y="1254"/>
                    <a:pt x="7228" y="1255"/>
                    <a:pt x="7216" y="1256"/>
                  </a:cubicBezTo>
                  <a:lnTo>
                    <a:pt x="6302" y="1382"/>
                  </a:lnTo>
                  <a:lnTo>
                    <a:pt x="6428" y="468"/>
                  </a:lnTo>
                  <a:cubicBezTo>
                    <a:pt x="6472" y="203"/>
                    <a:pt x="6253" y="0"/>
                    <a:pt x="60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853;p27">
              <a:extLst>
                <a:ext uri="{FF2B5EF4-FFF2-40B4-BE49-F238E27FC236}">
                  <a16:creationId xmlns:a16="http://schemas.microsoft.com/office/drawing/2014/main" id="{389ADE15-AA2B-3843-BEF9-5B177EAFD196}"/>
                </a:ext>
              </a:extLst>
            </p:cNvPr>
            <p:cNvSpPr/>
            <p:nvPr/>
          </p:nvSpPr>
          <p:spPr>
            <a:xfrm>
              <a:off x="-63190025" y="3814050"/>
              <a:ext cx="186675" cy="185900"/>
            </a:xfrm>
            <a:custGeom>
              <a:avLst/>
              <a:gdLst/>
              <a:ahLst/>
              <a:cxnLst/>
              <a:rect l="l" t="t" r="r" b="b"/>
              <a:pathLst>
                <a:path w="7467" h="7436" extrusionOk="0">
                  <a:moveTo>
                    <a:pt x="3718" y="1"/>
                  </a:moveTo>
                  <a:cubicBezTo>
                    <a:pt x="1670" y="1"/>
                    <a:pt x="0" y="1670"/>
                    <a:pt x="0" y="3750"/>
                  </a:cubicBezTo>
                  <a:cubicBezTo>
                    <a:pt x="0" y="5797"/>
                    <a:pt x="1638" y="7436"/>
                    <a:pt x="3718" y="7436"/>
                  </a:cubicBezTo>
                  <a:cubicBezTo>
                    <a:pt x="5765" y="7436"/>
                    <a:pt x="7467" y="5797"/>
                    <a:pt x="7467" y="3750"/>
                  </a:cubicBezTo>
                  <a:cubicBezTo>
                    <a:pt x="7467" y="3151"/>
                    <a:pt x="7341" y="2647"/>
                    <a:pt x="7120" y="2143"/>
                  </a:cubicBezTo>
                  <a:lnTo>
                    <a:pt x="5828" y="3435"/>
                  </a:lnTo>
                  <a:cubicBezTo>
                    <a:pt x="5828" y="3498"/>
                    <a:pt x="5860" y="3624"/>
                    <a:pt x="5860" y="3718"/>
                  </a:cubicBezTo>
                  <a:cubicBezTo>
                    <a:pt x="5860" y="4852"/>
                    <a:pt x="4915" y="5797"/>
                    <a:pt x="3781" y="5797"/>
                  </a:cubicBezTo>
                  <a:cubicBezTo>
                    <a:pt x="2615" y="5797"/>
                    <a:pt x="1670" y="4852"/>
                    <a:pt x="1670" y="3718"/>
                  </a:cubicBezTo>
                  <a:cubicBezTo>
                    <a:pt x="1733" y="2552"/>
                    <a:pt x="2615" y="1607"/>
                    <a:pt x="3781" y="1607"/>
                  </a:cubicBezTo>
                  <a:cubicBezTo>
                    <a:pt x="3875" y="1607"/>
                    <a:pt x="3970" y="1607"/>
                    <a:pt x="4033" y="1670"/>
                  </a:cubicBezTo>
                  <a:lnTo>
                    <a:pt x="5356" y="347"/>
                  </a:lnTo>
                  <a:cubicBezTo>
                    <a:pt x="4883" y="127"/>
                    <a:pt x="4316" y="1"/>
                    <a:pt x="371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854;p27">
              <a:extLst>
                <a:ext uri="{FF2B5EF4-FFF2-40B4-BE49-F238E27FC236}">
                  <a16:creationId xmlns:a16="http://schemas.microsoft.com/office/drawing/2014/main" id="{568CA32D-97C5-184E-9844-80C27367D4E3}"/>
                </a:ext>
              </a:extLst>
            </p:cNvPr>
            <p:cNvSpPr/>
            <p:nvPr/>
          </p:nvSpPr>
          <p:spPr>
            <a:xfrm>
              <a:off x="-63250675" y="3751050"/>
              <a:ext cx="311125" cy="311125"/>
            </a:xfrm>
            <a:custGeom>
              <a:avLst/>
              <a:gdLst/>
              <a:ahLst/>
              <a:cxnLst/>
              <a:rect l="l" t="t" r="r" b="b"/>
              <a:pathLst>
                <a:path w="12445" h="12445" extrusionOk="0">
                  <a:moveTo>
                    <a:pt x="6270" y="0"/>
                  </a:moveTo>
                  <a:cubicBezTo>
                    <a:pt x="2773" y="0"/>
                    <a:pt x="0" y="2804"/>
                    <a:pt x="0" y="6238"/>
                  </a:cubicBezTo>
                  <a:cubicBezTo>
                    <a:pt x="0" y="9641"/>
                    <a:pt x="2804" y="12445"/>
                    <a:pt x="6238" y="12445"/>
                  </a:cubicBezTo>
                  <a:cubicBezTo>
                    <a:pt x="9672" y="12445"/>
                    <a:pt x="12445" y="9641"/>
                    <a:pt x="12445" y="6238"/>
                  </a:cubicBezTo>
                  <a:cubicBezTo>
                    <a:pt x="12445" y="5325"/>
                    <a:pt x="12256" y="4411"/>
                    <a:pt x="11878" y="3592"/>
                  </a:cubicBezTo>
                  <a:lnTo>
                    <a:pt x="11563" y="3907"/>
                  </a:lnTo>
                  <a:cubicBezTo>
                    <a:pt x="11342" y="4096"/>
                    <a:pt x="11121" y="4222"/>
                    <a:pt x="10838" y="4253"/>
                  </a:cubicBezTo>
                  <a:lnTo>
                    <a:pt x="10397" y="4348"/>
                  </a:lnTo>
                  <a:cubicBezTo>
                    <a:pt x="10680" y="4915"/>
                    <a:pt x="10806" y="5545"/>
                    <a:pt x="10806" y="6238"/>
                  </a:cubicBezTo>
                  <a:cubicBezTo>
                    <a:pt x="10806" y="8759"/>
                    <a:pt x="8759" y="10743"/>
                    <a:pt x="6270" y="10743"/>
                  </a:cubicBezTo>
                  <a:cubicBezTo>
                    <a:pt x="3781" y="10743"/>
                    <a:pt x="1733" y="8696"/>
                    <a:pt x="1733" y="6238"/>
                  </a:cubicBezTo>
                  <a:cubicBezTo>
                    <a:pt x="1733" y="3718"/>
                    <a:pt x="3781" y="1670"/>
                    <a:pt x="6270" y="1670"/>
                  </a:cubicBezTo>
                  <a:cubicBezTo>
                    <a:pt x="6931" y="1670"/>
                    <a:pt x="7561" y="1796"/>
                    <a:pt x="8160" y="2048"/>
                  </a:cubicBezTo>
                  <a:lnTo>
                    <a:pt x="8254" y="1607"/>
                  </a:lnTo>
                  <a:cubicBezTo>
                    <a:pt x="8286" y="1355"/>
                    <a:pt x="8412" y="1103"/>
                    <a:pt x="8601" y="914"/>
                  </a:cubicBezTo>
                  <a:lnTo>
                    <a:pt x="8916" y="599"/>
                  </a:lnTo>
                  <a:cubicBezTo>
                    <a:pt x="8097" y="189"/>
                    <a:pt x="7215" y="0"/>
                    <a:pt x="627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 name="Google Shape;851;p27">
            <a:extLst>
              <a:ext uri="{FF2B5EF4-FFF2-40B4-BE49-F238E27FC236}">
                <a16:creationId xmlns:a16="http://schemas.microsoft.com/office/drawing/2014/main" id="{89B480F1-EF74-6340-87FD-C2F3B9E925EA}"/>
              </a:ext>
            </a:extLst>
          </p:cNvPr>
          <p:cNvGrpSpPr/>
          <p:nvPr/>
        </p:nvGrpSpPr>
        <p:grpSpPr>
          <a:xfrm>
            <a:off x="3347585" y="3908509"/>
            <a:ext cx="579064" cy="574997"/>
            <a:chOff x="-63250675" y="3744075"/>
            <a:chExt cx="320350" cy="318100"/>
          </a:xfrm>
        </p:grpSpPr>
        <p:sp>
          <p:nvSpPr>
            <p:cNvPr id="113" name="Google Shape;852;p27">
              <a:extLst>
                <a:ext uri="{FF2B5EF4-FFF2-40B4-BE49-F238E27FC236}">
                  <a16:creationId xmlns:a16="http://schemas.microsoft.com/office/drawing/2014/main" id="{2893176F-FAD0-BD44-9057-769253EC646E}"/>
                </a:ext>
              </a:extLst>
            </p:cNvPr>
            <p:cNvSpPr/>
            <p:nvPr/>
          </p:nvSpPr>
          <p:spPr>
            <a:xfrm>
              <a:off x="-63126250" y="3744075"/>
              <a:ext cx="195925" cy="192875"/>
            </a:xfrm>
            <a:custGeom>
              <a:avLst/>
              <a:gdLst/>
              <a:ahLst/>
              <a:cxnLst/>
              <a:rect l="l" t="t" r="r" b="b"/>
              <a:pathLst>
                <a:path w="7837" h="7715" extrusionOk="0">
                  <a:moveTo>
                    <a:pt x="6020" y="0"/>
                  </a:moveTo>
                  <a:cubicBezTo>
                    <a:pt x="5921" y="0"/>
                    <a:pt x="5820" y="37"/>
                    <a:pt x="5735" y="122"/>
                  </a:cubicBezTo>
                  <a:lnTo>
                    <a:pt x="4097" y="1760"/>
                  </a:lnTo>
                  <a:cubicBezTo>
                    <a:pt x="4034" y="1854"/>
                    <a:pt x="3971" y="1917"/>
                    <a:pt x="3971" y="2012"/>
                  </a:cubicBezTo>
                  <a:lnTo>
                    <a:pt x="3782" y="3304"/>
                  </a:lnTo>
                  <a:lnTo>
                    <a:pt x="1734" y="5351"/>
                  </a:lnTo>
                  <a:cubicBezTo>
                    <a:pt x="1576" y="5288"/>
                    <a:pt x="1387" y="5225"/>
                    <a:pt x="1230" y="5225"/>
                  </a:cubicBezTo>
                  <a:cubicBezTo>
                    <a:pt x="537" y="5225"/>
                    <a:pt x="1" y="5793"/>
                    <a:pt x="1" y="6486"/>
                  </a:cubicBezTo>
                  <a:cubicBezTo>
                    <a:pt x="1" y="7210"/>
                    <a:pt x="537" y="7714"/>
                    <a:pt x="1230" y="7714"/>
                  </a:cubicBezTo>
                  <a:cubicBezTo>
                    <a:pt x="1891" y="7714"/>
                    <a:pt x="2458" y="7179"/>
                    <a:pt x="2458" y="6486"/>
                  </a:cubicBezTo>
                  <a:cubicBezTo>
                    <a:pt x="2458" y="6297"/>
                    <a:pt x="2395" y="6139"/>
                    <a:pt x="2332" y="5982"/>
                  </a:cubicBezTo>
                  <a:lnTo>
                    <a:pt x="4380" y="3934"/>
                  </a:lnTo>
                  <a:lnTo>
                    <a:pt x="5672" y="3745"/>
                  </a:lnTo>
                  <a:cubicBezTo>
                    <a:pt x="5735" y="3745"/>
                    <a:pt x="5829" y="3713"/>
                    <a:pt x="5924" y="3619"/>
                  </a:cubicBezTo>
                  <a:lnTo>
                    <a:pt x="7562" y="1980"/>
                  </a:lnTo>
                  <a:cubicBezTo>
                    <a:pt x="7837" y="1706"/>
                    <a:pt x="7609" y="1254"/>
                    <a:pt x="7251" y="1254"/>
                  </a:cubicBezTo>
                  <a:cubicBezTo>
                    <a:pt x="7240" y="1254"/>
                    <a:pt x="7228" y="1255"/>
                    <a:pt x="7216" y="1256"/>
                  </a:cubicBezTo>
                  <a:lnTo>
                    <a:pt x="6302" y="1382"/>
                  </a:lnTo>
                  <a:lnTo>
                    <a:pt x="6428" y="468"/>
                  </a:lnTo>
                  <a:cubicBezTo>
                    <a:pt x="6472" y="203"/>
                    <a:pt x="6253" y="0"/>
                    <a:pt x="60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dirty="0"/>
            </a:p>
          </p:txBody>
        </p:sp>
        <p:sp>
          <p:nvSpPr>
            <p:cNvPr id="114" name="Google Shape;853;p27">
              <a:extLst>
                <a:ext uri="{FF2B5EF4-FFF2-40B4-BE49-F238E27FC236}">
                  <a16:creationId xmlns:a16="http://schemas.microsoft.com/office/drawing/2014/main" id="{CD205919-E2AC-7C43-91B0-CA299D15C7F6}"/>
                </a:ext>
              </a:extLst>
            </p:cNvPr>
            <p:cNvSpPr/>
            <p:nvPr/>
          </p:nvSpPr>
          <p:spPr>
            <a:xfrm>
              <a:off x="-63190025" y="3814050"/>
              <a:ext cx="186675" cy="185900"/>
            </a:xfrm>
            <a:custGeom>
              <a:avLst/>
              <a:gdLst/>
              <a:ahLst/>
              <a:cxnLst/>
              <a:rect l="l" t="t" r="r" b="b"/>
              <a:pathLst>
                <a:path w="7467" h="7436" extrusionOk="0">
                  <a:moveTo>
                    <a:pt x="3718" y="1"/>
                  </a:moveTo>
                  <a:cubicBezTo>
                    <a:pt x="1670" y="1"/>
                    <a:pt x="0" y="1670"/>
                    <a:pt x="0" y="3750"/>
                  </a:cubicBezTo>
                  <a:cubicBezTo>
                    <a:pt x="0" y="5797"/>
                    <a:pt x="1638" y="7436"/>
                    <a:pt x="3718" y="7436"/>
                  </a:cubicBezTo>
                  <a:cubicBezTo>
                    <a:pt x="5765" y="7436"/>
                    <a:pt x="7467" y="5797"/>
                    <a:pt x="7467" y="3750"/>
                  </a:cubicBezTo>
                  <a:cubicBezTo>
                    <a:pt x="7467" y="3151"/>
                    <a:pt x="7341" y="2647"/>
                    <a:pt x="7120" y="2143"/>
                  </a:cubicBezTo>
                  <a:lnTo>
                    <a:pt x="5828" y="3435"/>
                  </a:lnTo>
                  <a:cubicBezTo>
                    <a:pt x="5828" y="3498"/>
                    <a:pt x="5860" y="3624"/>
                    <a:pt x="5860" y="3718"/>
                  </a:cubicBezTo>
                  <a:cubicBezTo>
                    <a:pt x="5860" y="4852"/>
                    <a:pt x="4915" y="5797"/>
                    <a:pt x="3781" y="5797"/>
                  </a:cubicBezTo>
                  <a:cubicBezTo>
                    <a:pt x="2615" y="5797"/>
                    <a:pt x="1670" y="4852"/>
                    <a:pt x="1670" y="3718"/>
                  </a:cubicBezTo>
                  <a:cubicBezTo>
                    <a:pt x="1733" y="2552"/>
                    <a:pt x="2615" y="1607"/>
                    <a:pt x="3781" y="1607"/>
                  </a:cubicBezTo>
                  <a:cubicBezTo>
                    <a:pt x="3875" y="1607"/>
                    <a:pt x="3970" y="1607"/>
                    <a:pt x="4033" y="1670"/>
                  </a:cubicBezTo>
                  <a:lnTo>
                    <a:pt x="5356" y="347"/>
                  </a:lnTo>
                  <a:cubicBezTo>
                    <a:pt x="4883" y="127"/>
                    <a:pt x="4316" y="1"/>
                    <a:pt x="371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115" name="Google Shape;854;p27">
              <a:extLst>
                <a:ext uri="{FF2B5EF4-FFF2-40B4-BE49-F238E27FC236}">
                  <a16:creationId xmlns:a16="http://schemas.microsoft.com/office/drawing/2014/main" id="{91E0CC7F-FC05-4945-9587-B9D8B3690D2B}"/>
                </a:ext>
              </a:extLst>
            </p:cNvPr>
            <p:cNvSpPr/>
            <p:nvPr/>
          </p:nvSpPr>
          <p:spPr>
            <a:xfrm>
              <a:off x="-63250675" y="3751050"/>
              <a:ext cx="311125" cy="311125"/>
            </a:xfrm>
            <a:custGeom>
              <a:avLst/>
              <a:gdLst/>
              <a:ahLst/>
              <a:cxnLst/>
              <a:rect l="l" t="t" r="r" b="b"/>
              <a:pathLst>
                <a:path w="12445" h="12445" extrusionOk="0">
                  <a:moveTo>
                    <a:pt x="6270" y="0"/>
                  </a:moveTo>
                  <a:cubicBezTo>
                    <a:pt x="2773" y="0"/>
                    <a:pt x="0" y="2804"/>
                    <a:pt x="0" y="6238"/>
                  </a:cubicBezTo>
                  <a:cubicBezTo>
                    <a:pt x="0" y="9641"/>
                    <a:pt x="2804" y="12445"/>
                    <a:pt x="6238" y="12445"/>
                  </a:cubicBezTo>
                  <a:cubicBezTo>
                    <a:pt x="9672" y="12445"/>
                    <a:pt x="12445" y="9641"/>
                    <a:pt x="12445" y="6238"/>
                  </a:cubicBezTo>
                  <a:cubicBezTo>
                    <a:pt x="12445" y="5325"/>
                    <a:pt x="12256" y="4411"/>
                    <a:pt x="11878" y="3592"/>
                  </a:cubicBezTo>
                  <a:lnTo>
                    <a:pt x="11563" y="3907"/>
                  </a:lnTo>
                  <a:cubicBezTo>
                    <a:pt x="11342" y="4096"/>
                    <a:pt x="11121" y="4222"/>
                    <a:pt x="10838" y="4253"/>
                  </a:cubicBezTo>
                  <a:lnTo>
                    <a:pt x="10397" y="4348"/>
                  </a:lnTo>
                  <a:cubicBezTo>
                    <a:pt x="10680" y="4915"/>
                    <a:pt x="10806" y="5545"/>
                    <a:pt x="10806" y="6238"/>
                  </a:cubicBezTo>
                  <a:cubicBezTo>
                    <a:pt x="10806" y="8759"/>
                    <a:pt x="8759" y="10743"/>
                    <a:pt x="6270" y="10743"/>
                  </a:cubicBezTo>
                  <a:cubicBezTo>
                    <a:pt x="3781" y="10743"/>
                    <a:pt x="1733" y="8696"/>
                    <a:pt x="1733" y="6238"/>
                  </a:cubicBezTo>
                  <a:cubicBezTo>
                    <a:pt x="1733" y="3718"/>
                    <a:pt x="3781" y="1670"/>
                    <a:pt x="6270" y="1670"/>
                  </a:cubicBezTo>
                  <a:cubicBezTo>
                    <a:pt x="6931" y="1670"/>
                    <a:pt x="7561" y="1796"/>
                    <a:pt x="8160" y="2048"/>
                  </a:cubicBezTo>
                  <a:lnTo>
                    <a:pt x="8254" y="1607"/>
                  </a:lnTo>
                  <a:cubicBezTo>
                    <a:pt x="8286" y="1355"/>
                    <a:pt x="8412" y="1103"/>
                    <a:pt x="8601" y="914"/>
                  </a:cubicBezTo>
                  <a:lnTo>
                    <a:pt x="8916" y="599"/>
                  </a:lnTo>
                  <a:cubicBezTo>
                    <a:pt x="8097" y="189"/>
                    <a:pt x="7215" y="0"/>
                    <a:pt x="627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grpSp>
      <p:sp>
        <p:nvSpPr>
          <p:cNvPr id="116" name="TextBox 115">
            <a:extLst>
              <a:ext uri="{FF2B5EF4-FFF2-40B4-BE49-F238E27FC236}">
                <a16:creationId xmlns:a16="http://schemas.microsoft.com/office/drawing/2014/main" id="{A79D3F8C-034B-DB43-A3C4-87B0B75F2823}"/>
              </a:ext>
            </a:extLst>
          </p:cNvPr>
          <p:cNvSpPr txBox="1"/>
          <p:nvPr/>
        </p:nvSpPr>
        <p:spPr>
          <a:xfrm>
            <a:off x="4151559" y="3940701"/>
            <a:ext cx="1312188" cy="523220"/>
          </a:xfrm>
          <a:prstGeom prst="rect">
            <a:avLst/>
          </a:prstGeom>
          <a:noFill/>
        </p:spPr>
        <p:txBody>
          <a:bodyPr wrap="square" rtlCol="0">
            <a:spAutoFit/>
          </a:bodyPr>
          <a:lstStyle/>
          <a:p>
            <a:r>
              <a:rPr lang="en-CA" sz="1400" dirty="0">
                <a:solidFill>
                  <a:schemeClr val="bg1"/>
                </a:solidFill>
              </a:rPr>
              <a:t>* At Additional Cost</a:t>
            </a:r>
          </a:p>
        </p:txBody>
      </p:sp>
      <p:grpSp>
        <p:nvGrpSpPr>
          <p:cNvPr id="120" name="Google Shape;851;p27">
            <a:extLst>
              <a:ext uri="{FF2B5EF4-FFF2-40B4-BE49-F238E27FC236}">
                <a16:creationId xmlns:a16="http://schemas.microsoft.com/office/drawing/2014/main" id="{05B2728D-F2C2-AB4E-8C00-A19733BC797E}"/>
              </a:ext>
            </a:extLst>
          </p:cNvPr>
          <p:cNvGrpSpPr/>
          <p:nvPr/>
        </p:nvGrpSpPr>
        <p:grpSpPr>
          <a:xfrm>
            <a:off x="6452679" y="2948063"/>
            <a:ext cx="579064" cy="574997"/>
            <a:chOff x="-63250675" y="3744075"/>
            <a:chExt cx="320350" cy="318100"/>
          </a:xfrm>
        </p:grpSpPr>
        <p:sp>
          <p:nvSpPr>
            <p:cNvPr id="121" name="Google Shape;852;p27">
              <a:extLst>
                <a:ext uri="{FF2B5EF4-FFF2-40B4-BE49-F238E27FC236}">
                  <a16:creationId xmlns:a16="http://schemas.microsoft.com/office/drawing/2014/main" id="{8BED30F4-01F5-FE4B-9CE9-B6DBE1B22C04}"/>
                </a:ext>
              </a:extLst>
            </p:cNvPr>
            <p:cNvSpPr/>
            <p:nvPr/>
          </p:nvSpPr>
          <p:spPr>
            <a:xfrm>
              <a:off x="-63126250" y="3744075"/>
              <a:ext cx="195925" cy="192875"/>
            </a:xfrm>
            <a:custGeom>
              <a:avLst/>
              <a:gdLst/>
              <a:ahLst/>
              <a:cxnLst/>
              <a:rect l="l" t="t" r="r" b="b"/>
              <a:pathLst>
                <a:path w="7837" h="7715" extrusionOk="0">
                  <a:moveTo>
                    <a:pt x="6020" y="0"/>
                  </a:moveTo>
                  <a:cubicBezTo>
                    <a:pt x="5921" y="0"/>
                    <a:pt x="5820" y="37"/>
                    <a:pt x="5735" y="122"/>
                  </a:cubicBezTo>
                  <a:lnTo>
                    <a:pt x="4097" y="1760"/>
                  </a:lnTo>
                  <a:cubicBezTo>
                    <a:pt x="4034" y="1854"/>
                    <a:pt x="3971" y="1917"/>
                    <a:pt x="3971" y="2012"/>
                  </a:cubicBezTo>
                  <a:lnTo>
                    <a:pt x="3782" y="3304"/>
                  </a:lnTo>
                  <a:lnTo>
                    <a:pt x="1734" y="5351"/>
                  </a:lnTo>
                  <a:cubicBezTo>
                    <a:pt x="1576" y="5288"/>
                    <a:pt x="1387" y="5225"/>
                    <a:pt x="1230" y="5225"/>
                  </a:cubicBezTo>
                  <a:cubicBezTo>
                    <a:pt x="537" y="5225"/>
                    <a:pt x="1" y="5793"/>
                    <a:pt x="1" y="6486"/>
                  </a:cubicBezTo>
                  <a:cubicBezTo>
                    <a:pt x="1" y="7210"/>
                    <a:pt x="537" y="7714"/>
                    <a:pt x="1230" y="7714"/>
                  </a:cubicBezTo>
                  <a:cubicBezTo>
                    <a:pt x="1891" y="7714"/>
                    <a:pt x="2458" y="7179"/>
                    <a:pt x="2458" y="6486"/>
                  </a:cubicBezTo>
                  <a:cubicBezTo>
                    <a:pt x="2458" y="6297"/>
                    <a:pt x="2395" y="6139"/>
                    <a:pt x="2332" y="5982"/>
                  </a:cubicBezTo>
                  <a:lnTo>
                    <a:pt x="4380" y="3934"/>
                  </a:lnTo>
                  <a:lnTo>
                    <a:pt x="5672" y="3745"/>
                  </a:lnTo>
                  <a:cubicBezTo>
                    <a:pt x="5735" y="3745"/>
                    <a:pt x="5829" y="3713"/>
                    <a:pt x="5924" y="3619"/>
                  </a:cubicBezTo>
                  <a:lnTo>
                    <a:pt x="7562" y="1980"/>
                  </a:lnTo>
                  <a:cubicBezTo>
                    <a:pt x="7837" y="1706"/>
                    <a:pt x="7609" y="1254"/>
                    <a:pt x="7251" y="1254"/>
                  </a:cubicBezTo>
                  <a:cubicBezTo>
                    <a:pt x="7240" y="1254"/>
                    <a:pt x="7228" y="1255"/>
                    <a:pt x="7216" y="1256"/>
                  </a:cubicBezTo>
                  <a:lnTo>
                    <a:pt x="6302" y="1382"/>
                  </a:lnTo>
                  <a:lnTo>
                    <a:pt x="6428" y="468"/>
                  </a:lnTo>
                  <a:cubicBezTo>
                    <a:pt x="6472" y="203"/>
                    <a:pt x="6253" y="0"/>
                    <a:pt x="60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853;p27">
              <a:extLst>
                <a:ext uri="{FF2B5EF4-FFF2-40B4-BE49-F238E27FC236}">
                  <a16:creationId xmlns:a16="http://schemas.microsoft.com/office/drawing/2014/main" id="{F6E4B22E-3B6B-C04B-9CDE-CF3C2E28C905}"/>
                </a:ext>
              </a:extLst>
            </p:cNvPr>
            <p:cNvSpPr/>
            <p:nvPr/>
          </p:nvSpPr>
          <p:spPr>
            <a:xfrm>
              <a:off x="-63190025" y="3814050"/>
              <a:ext cx="186675" cy="185900"/>
            </a:xfrm>
            <a:custGeom>
              <a:avLst/>
              <a:gdLst/>
              <a:ahLst/>
              <a:cxnLst/>
              <a:rect l="l" t="t" r="r" b="b"/>
              <a:pathLst>
                <a:path w="7467" h="7436" extrusionOk="0">
                  <a:moveTo>
                    <a:pt x="3718" y="1"/>
                  </a:moveTo>
                  <a:cubicBezTo>
                    <a:pt x="1670" y="1"/>
                    <a:pt x="0" y="1670"/>
                    <a:pt x="0" y="3750"/>
                  </a:cubicBezTo>
                  <a:cubicBezTo>
                    <a:pt x="0" y="5797"/>
                    <a:pt x="1638" y="7436"/>
                    <a:pt x="3718" y="7436"/>
                  </a:cubicBezTo>
                  <a:cubicBezTo>
                    <a:pt x="5765" y="7436"/>
                    <a:pt x="7467" y="5797"/>
                    <a:pt x="7467" y="3750"/>
                  </a:cubicBezTo>
                  <a:cubicBezTo>
                    <a:pt x="7467" y="3151"/>
                    <a:pt x="7341" y="2647"/>
                    <a:pt x="7120" y="2143"/>
                  </a:cubicBezTo>
                  <a:lnTo>
                    <a:pt x="5828" y="3435"/>
                  </a:lnTo>
                  <a:cubicBezTo>
                    <a:pt x="5828" y="3498"/>
                    <a:pt x="5860" y="3624"/>
                    <a:pt x="5860" y="3718"/>
                  </a:cubicBezTo>
                  <a:cubicBezTo>
                    <a:pt x="5860" y="4852"/>
                    <a:pt x="4915" y="5797"/>
                    <a:pt x="3781" y="5797"/>
                  </a:cubicBezTo>
                  <a:cubicBezTo>
                    <a:pt x="2615" y="5797"/>
                    <a:pt x="1670" y="4852"/>
                    <a:pt x="1670" y="3718"/>
                  </a:cubicBezTo>
                  <a:cubicBezTo>
                    <a:pt x="1733" y="2552"/>
                    <a:pt x="2615" y="1607"/>
                    <a:pt x="3781" y="1607"/>
                  </a:cubicBezTo>
                  <a:cubicBezTo>
                    <a:pt x="3875" y="1607"/>
                    <a:pt x="3970" y="1607"/>
                    <a:pt x="4033" y="1670"/>
                  </a:cubicBezTo>
                  <a:lnTo>
                    <a:pt x="5356" y="347"/>
                  </a:lnTo>
                  <a:cubicBezTo>
                    <a:pt x="4883" y="127"/>
                    <a:pt x="4316" y="1"/>
                    <a:pt x="371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854;p27">
              <a:extLst>
                <a:ext uri="{FF2B5EF4-FFF2-40B4-BE49-F238E27FC236}">
                  <a16:creationId xmlns:a16="http://schemas.microsoft.com/office/drawing/2014/main" id="{B3AE4FC9-E672-2041-B729-AE81440FD42D}"/>
                </a:ext>
              </a:extLst>
            </p:cNvPr>
            <p:cNvSpPr/>
            <p:nvPr/>
          </p:nvSpPr>
          <p:spPr>
            <a:xfrm>
              <a:off x="-63250675" y="3751050"/>
              <a:ext cx="311125" cy="311125"/>
            </a:xfrm>
            <a:custGeom>
              <a:avLst/>
              <a:gdLst/>
              <a:ahLst/>
              <a:cxnLst/>
              <a:rect l="l" t="t" r="r" b="b"/>
              <a:pathLst>
                <a:path w="12445" h="12445" extrusionOk="0">
                  <a:moveTo>
                    <a:pt x="6270" y="0"/>
                  </a:moveTo>
                  <a:cubicBezTo>
                    <a:pt x="2773" y="0"/>
                    <a:pt x="0" y="2804"/>
                    <a:pt x="0" y="6238"/>
                  </a:cubicBezTo>
                  <a:cubicBezTo>
                    <a:pt x="0" y="9641"/>
                    <a:pt x="2804" y="12445"/>
                    <a:pt x="6238" y="12445"/>
                  </a:cubicBezTo>
                  <a:cubicBezTo>
                    <a:pt x="9672" y="12445"/>
                    <a:pt x="12445" y="9641"/>
                    <a:pt x="12445" y="6238"/>
                  </a:cubicBezTo>
                  <a:cubicBezTo>
                    <a:pt x="12445" y="5325"/>
                    <a:pt x="12256" y="4411"/>
                    <a:pt x="11878" y="3592"/>
                  </a:cubicBezTo>
                  <a:lnTo>
                    <a:pt x="11563" y="3907"/>
                  </a:lnTo>
                  <a:cubicBezTo>
                    <a:pt x="11342" y="4096"/>
                    <a:pt x="11121" y="4222"/>
                    <a:pt x="10838" y="4253"/>
                  </a:cubicBezTo>
                  <a:lnTo>
                    <a:pt x="10397" y="4348"/>
                  </a:lnTo>
                  <a:cubicBezTo>
                    <a:pt x="10680" y="4915"/>
                    <a:pt x="10806" y="5545"/>
                    <a:pt x="10806" y="6238"/>
                  </a:cubicBezTo>
                  <a:cubicBezTo>
                    <a:pt x="10806" y="8759"/>
                    <a:pt x="8759" y="10743"/>
                    <a:pt x="6270" y="10743"/>
                  </a:cubicBezTo>
                  <a:cubicBezTo>
                    <a:pt x="3781" y="10743"/>
                    <a:pt x="1733" y="8696"/>
                    <a:pt x="1733" y="6238"/>
                  </a:cubicBezTo>
                  <a:cubicBezTo>
                    <a:pt x="1733" y="3718"/>
                    <a:pt x="3781" y="1670"/>
                    <a:pt x="6270" y="1670"/>
                  </a:cubicBezTo>
                  <a:cubicBezTo>
                    <a:pt x="6931" y="1670"/>
                    <a:pt x="7561" y="1796"/>
                    <a:pt x="8160" y="2048"/>
                  </a:cubicBezTo>
                  <a:lnTo>
                    <a:pt x="8254" y="1607"/>
                  </a:lnTo>
                  <a:cubicBezTo>
                    <a:pt x="8286" y="1355"/>
                    <a:pt x="8412" y="1103"/>
                    <a:pt x="8601" y="914"/>
                  </a:cubicBezTo>
                  <a:lnTo>
                    <a:pt x="8916" y="599"/>
                  </a:lnTo>
                  <a:cubicBezTo>
                    <a:pt x="8097" y="189"/>
                    <a:pt x="7215" y="0"/>
                    <a:pt x="627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24" name="Google Shape;851;p27">
            <a:extLst>
              <a:ext uri="{FF2B5EF4-FFF2-40B4-BE49-F238E27FC236}">
                <a16:creationId xmlns:a16="http://schemas.microsoft.com/office/drawing/2014/main" id="{5BEAE0A5-D107-4F4C-8B8D-FE334C712764}"/>
              </a:ext>
            </a:extLst>
          </p:cNvPr>
          <p:cNvGrpSpPr/>
          <p:nvPr/>
        </p:nvGrpSpPr>
        <p:grpSpPr>
          <a:xfrm>
            <a:off x="3996128" y="5763840"/>
            <a:ext cx="579064" cy="574997"/>
            <a:chOff x="-63250675" y="3744075"/>
            <a:chExt cx="320350" cy="318100"/>
          </a:xfrm>
        </p:grpSpPr>
        <p:sp>
          <p:nvSpPr>
            <p:cNvPr id="125" name="Google Shape;852;p27">
              <a:extLst>
                <a:ext uri="{FF2B5EF4-FFF2-40B4-BE49-F238E27FC236}">
                  <a16:creationId xmlns:a16="http://schemas.microsoft.com/office/drawing/2014/main" id="{EC642F99-2736-3E4D-97A5-2D925D1C5DAB}"/>
                </a:ext>
              </a:extLst>
            </p:cNvPr>
            <p:cNvSpPr/>
            <p:nvPr/>
          </p:nvSpPr>
          <p:spPr>
            <a:xfrm>
              <a:off x="-63126250" y="3744075"/>
              <a:ext cx="195925" cy="192875"/>
            </a:xfrm>
            <a:custGeom>
              <a:avLst/>
              <a:gdLst/>
              <a:ahLst/>
              <a:cxnLst/>
              <a:rect l="l" t="t" r="r" b="b"/>
              <a:pathLst>
                <a:path w="7837" h="7715" extrusionOk="0">
                  <a:moveTo>
                    <a:pt x="6020" y="0"/>
                  </a:moveTo>
                  <a:cubicBezTo>
                    <a:pt x="5921" y="0"/>
                    <a:pt x="5820" y="37"/>
                    <a:pt x="5735" y="122"/>
                  </a:cubicBezTo>
                  <a:lnTo>
                    <a:pt x="4097" y="1760"/>
                  </a:lnTo>
                  <a:cubicBezTo>
                    <a:pt x="4034" y="1854"/>
                    <a:pt x="3971" y="1917"/>
                    <a:pt x="3971" y="2012"/>
                  </a:cubicBezTo>
                  <a:lnTo>
                    <a:pt x="3782" y="3304"/>
                  </a:lnTo>
                  <a:lnTo>
                    <a:pt x="1734" y="5351"/>
                  </a:lnTo>
                  <a:cubicBezTo>
                    <a:pt x="1576" y="5288"/>
                    <a:pt x="1387" y="5225"/>
                    <a:pt x="1230" y="5225"/>
                  </a:cubicBezTo>
                  <a:cubicBezTo>
                    <a:pt x="537" y="5225"/>
                    <a:pt x="1" y="5793"/>
                    <a:pt x="1" y="6486"/>
                  </a:cubicBezTo>
                  <a:cubicBezTo>
                    <a:pt x="1" y="7210"/>
                    <a:pt x="537" y="7714"/>
                    <a:pt x="1230" y="7714"/>
                  </a:cubicBezTo>
                  <a:cubicBezTo>
                    <a:pt x="1891" y="7714"/>
                    <a:pt x="2458" y="7179"/>
                    <a:pt x="2458" y="6486"/>
                  </a:cubicBezTo>
                  <a:cubicBezTo>
                    <a:pt x="2458" y="6297"/>
                    <a:pt x="2395" y="6139"/>
                    <a:pt x="2332" y="5982"/>
                  </a:cubicBezTo>
                  <a:lnTo>
                    <a:pt x="4380" y="3934"/>
                  </a:lnTo>
                  <a:lnTo>
                    <a:pt x="5672" y="3745"/>
                  </a:lnTo>
                  <a:cubicBezTo>
                    <a:pt x="5735" y="3745"/>
                    <a:pt x="5829" y="3713"/>
                    <a:pt x="5924" y="3619"/>
                  </a:cubicBezTo>
                  <a:lnTo>
                    <a:pt x="7562" y="1980"/>
                  </a:lnTo>
                  <a:cubicBezTo>
                    <a:pt x="7837" y="1706"/>
                    <a:pt x="7609" y="1254"/>
                    <a:pt x="7251" y="1254"/>
                  </a:cubicBezTo>
                  <a:cubicBezTo>
                    <a:pt x="7240" y="1254"/>
                    <a:pt x="7228" y="1255"/>
                    <a:pt x="7216" y="1256"/>
                  </a:cubicBezTo>
                  <a:lnTo>
                    <a:pt x="6302" y="1382"/>
                  </a:lnTo>
                  <a:lnTo>
                    <a:pt x="6428" y="468"/>
                  </a:lnTo>
                  <a:cubicBezTo>
                    <a:pt x="6472" y="203"/>
                    <a:pt x="6253" y="0"/>
                    <a:pt x="60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853;p27">
              <a:extLst>
                <a:ext uri="{FF2B5EF4-FFF2-40B4-BE49-F238E27FC236}">
                  <a16:creationId xmlns:a16="http://schemas.microsoft.com/office/drawing/2014/main" id="{CD42257E-6BEA-9C42-BE5E-EBA04AE0D802}"/>
                </a:ext>
              </a:extLst>
            </p:cNvPr>
            <p:cNvSpPr/>
            <p:nvPr/>
          </p:nvSpPr>
          <p:spPr>
            <a:xfrm>
              <a:off x="-63190025" y="3814050"/>
              <a:ext cx="186675" cy="185900"/>
            </a:xfrm>
            <a:custGeom>
              <a:avLst/>
              <a:gdLst/>
              <a:ahLst/>
              <a:cxnLst/>
              <a:rect l="l" t="t" r="r" b="b"/>
              <a:pathLst>
                <a:path w="7467" h="7436" extrusionOk="0">
                  <a:moveTo>
                    <a:pt x="3718" y="1"/>
                  </a:moveTo>
                  <a:cubicBezTo>
                    <a:pt x="1670" y="1"/>
                    <a:pt x="0" y="1670"/>
                    <a:pt x="0" y="3750"/>
                  </a:cubicBezTo>
                  <a:cubicBezTo>
                    <a:pt x="0" y="5797"/>
                    <a:pt x="1638" y="7436"/>
                    <a:pt x="3718" y="7436"/>
                  </a:cubicBezTo>
                  <a:cubicBezTo>
                    <a:pt x="5765" y="7436"/>
                    <a:pt x="7467" y="5797"/>
                    <a:pt x="7467" y="3750"/>
                  </a:cubicBezTo>
                  <a:cubicBezTo>
                    <a:pt x="7467" y="3151"/>
                    <a:pt x="7341" y="2647"/>
                    <a:pt x="7120" y="2143"/>
                  </a:cubicBezTo>
                  <a:lnTo>
                    <a:pt x="5828" y="3435"/>
                  </a:lnTo>
                  <a:cubicBezTo>
                    <a:pt x="5828" y="3498"/>
                    <a:pt x="5860" y="3624"/>
                    <a:pt x="5860" y="3718"/>
                  </a:cubicBezTo>
                  <a:cubicBezTo>
                    <a:pt x="5860" y="4852"/>
                    <a:pt x="4915" y="5797"/>
                    <a:pt x="3781" y="5797"/>
                  </a:cubicBezTo>
                  <a:cubicBezTo>
                    <a:pt x="2615" y="5797"/>
                    <a:pt x="1670" y="4852"/>
                    <a:pt x="1670" y="3718"/>
                  </a:cubicBezTo>
                  <a:cubicBezTo>
                    <a:pt x="1733" y="2552"/>
                    <a:pt x="2615" y="1607"/>
                    <a:pt x="3781" y="1607"/>
                  </a:cubicBezTo>
                  <a:cubicBezTo>
                    <a:pt x="3875" y="1607"/>
                    <a:pt x="3970" y="1607"/>
                    <a:pt x="4033" y="1670"/>
                  </a:cubicBezTo>
                  <a:lnTo>
                    <a:pt x="5356" y="347"/>
                  </a:lnTo>
                  <a:cubicBezTo>
                    <a:pt x="4883" y="127"/>
                    <a:pt x="4316" y="1"/>
                    <a:pt x="371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7" name="Google Shape;854;p27">
              <a:extLst>
                <a:ext uri="{FF2B5EF4-FFF2-40B4-BE49-F238E27FC236}">
                  <a16:creationId xmlns:a16="http://schemas.microsoft.com/office/drawing/2014/main" id="{8AA8AC22-40D3-984B-ABAC-E1EDC02A338A}"/>
                </a:ext>
              </a:extLst>
            </p:cNvPr>
            <p:cNvSpPr/>
            <p:nvPr/>
          </p:nvSpPr>
          <p:spPr>
            <a:xfrm>
              <a:off x="-63250675" y="3751050"/>
              <a:ext cx="311125" cy="311125"/>
            </a:xfrm>
            <a:custGeom>
              <a:avLst/>
              <a:gdLst/>
              <a:ahLst/>
              <a:cxnLst/>
              <a:rect l="l" t="t" r="r" b="b"/>
              <a:pathLst>
                <a:path w="12445" h="12445" extrusionOk="0">
                  <a:moveTo>
                    <a:pt x="6270" y="0"/>
                  </a:moveTo>
                  <a:cubicBezTo>
                    <a:pt x="2773" y="0"/>
                    <a:pt x="0" y="2804"/>
                    <a:pt x="0" y="6238"/>
                  </a:cubicBezTo>
                  <a:cubicBezTo>
                    <a:pt x="0" y="9641"/>
                    <a:pt x="2804" y="12445"/>
                    <a:pt x="6238" y="12445"/>
                  </a:cubicBezTo>
                  <a:cubicBezTo>
                    <a:pt x="9672" y="12445"/>
                    <a:pt x="12445" y="9641"/>
                    <a:pt x="12445" y="6238"/>
                  </a:cubicBezTo>
                  <a:cubicBezTo>
                    <a:pt x="12445" y="5325"/>
                    <a:pt x="12256" y="4411"/>
                    <a:pt x="11878" y="3592"/>
                  </a:cubicBezTo>
                  <a:lnTo>
                    <a:pt x="11563" y="3907"/>
                  </a:lnTo>
                  <a:cubicBezTo>
                    <a:pt x="11342" y="4096"/>
                    <a:pt x="11121" y="4222"/>
                    <a:pt x="10838" y="4253"/>
                  </a:cubicBezTo>
                  <a:lnTo>
                    <a:pt x="10397" y="4348"/>
                  </a:lnTo>
                  <a:cubicBezTo>
                    <a:pt x="10680" y="4915"/>
                    <a:pt x="10806" y="5545"/>
                    <a:pt x="10806" y="6238"/>
                  </a:cubicBezTo>
                  <a:cubicBezTo>
                    <a:pt x="10806" y="8759"/>
                    <a:pt x="8759" y="10743"/>
                    <a:pt x="6270" y="10743"/>
                  </a:cubicBezTo>
                  <a:cubicBezTo>
                    <a:pt x="3781" y="10743"/>
                    <a:pt x="1733" y="8696"/>
                    <a:pt x="1733" y="6238"/>
                  </a:cubicBezTo>
                  <a:cubicBezTo>
                    <a:pt x="1733" y="3718"/>
                    <a:pt x="3781" y="1670"/>
                    <a:pt x="6270" y="1670"/>
                  </a:cubicBezTo>
                  <a:cubicBezTo>
                    <a:pt x="6931" y="1670"/>
                    <a:pt x="7561" y="1796"/>
                    <a:pt x="8160" y="2048"/>
                  </a:cubicBezTo>
                  <a:lnTo>
                    <a:pt x="8254" y="1607"/>
                  </a:lnTo>
                  <a:cubicBezTo>
                    <a:pt x="8286" y="1355"/>
                    <a:pt x="8412" y="1103"/>
                    <a:pt x="8601" y="914"/>
                  </a:cubicBezTo>
                  <a:lnTo>
                    <a:pt x="8916" y="599"/>
                  </a:lnTo>
                  <a:cubicBezTo>
                    <a:pt x="8097" y="189"/>
                    <a:pt x="7215" y="0"/>
                    <a:pt x="627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28" name="Google Shape;851;p27">
            <a:extLst>
              <a:ext uri="{FF2B5EF4-FFF2-40B4-BE49-F238E27FC236}">
                <a16:creationId xmlns:a16="http://schemas.microsoft.com/office/drawing/2014/main" id="{4C5E030F-9FC9-0543-A506-B28F758EBB37}"/>
              </a:ext>
            </a:extLst>
          </p:cNvPr>
          <p:cNvGrpSpPr/>
          <p:nvPr/>
        </p:nvGrpSpPr>
        <p:grpSpPr>
          <a:xfrm>
            <a:off x="9133893" y="5782651"/>
            <a:ext cx="579064" cy="574997"/>
            <a:chOff x="-63250675" y="3744075"/>
            <a:chExt cx="320350" cy="318100"/>
          </a:xfrm>
        </p:grpSpPr>
        <p:sp>
          <p:nvSpPr>
            <p:cNvPr id="129" name="Google Shape;852;p27">
              <a:extLst>
                <a:ext uri="{FF2B5EF4-FFF2-40B4-BE49-F238E27FC236}">
                  <a16:creationId xmlns:a16="http://schemas.microsoft.com/office/drawing/2014/main" id="{DE89DAE2-44B0-E04E-807E-98A0116D8462}"/>
                </a:ext>
              </a:extLst>
            </p:cNvPr>
            <p:cNvSpPr/>
            <p:nvPr/>
          </p:nvSpPr>
          <p:spPr>
            <a:xfrm>
              <a:off x="-63126250" y="3744075"/>
              <a:ext cx="195925" cy="192875"/>
            </a:xfrm>
            <a:custGeom>
              <a:avLst/>
              <a:gdLst/>
              <a:ahLst/>
              <a:cxnLst/>
              <a:rect l="l" t="t" r="r" b="b"/>
              <a:pathLst>
                <a:path w="7837" h="7715" extrusionOk="0">
                  <a:moveTo>
                    <a:pt x="6020" y="0"/>
                  </a:moveTo>
                  <a:cubicBezTo>
                    <a:pt x="5921" y="0"/>
                    <a:pt x="5820" y="37"/>
                    <a:pt x="5735" y="122"/>
                  </a:cubicBezTo>
                  <a:lnTo>
                    <a:pt x="4097" y="1760"/>
                  </a:lnTo>
                  <a:cubicBezTo>
                    <a:pt x="4034" y="1854"/>
                    <a:pt x="3971" y="1917"/>
                    <a:pt x="3971" y="2012"/>
                  </a:cubicBezTo>
                  <a:lnTo>
                    <a:pt x="3782" y="3304"/>
                  </a:lnTo>
                  <a:lnTo>
                    <a:pt x="1734" y="5351"/>
                  </a:lnTo>
                  <a:cubicBezTo>
                    <a:pt x="1576" y="5288"/>
                    <a:pt x="1387" y="5225"/>
                    <a:pt x="1230" y="5225"/>
                  </a:cubicBezTo>
                  <a:cubicBezTo>
                    <a:pt x="537" y="5225"/>
                    <a:pt x="1" y="5793"/>
                    <a:pt x="1" y="6486"/>
                  </a:cubicBezTo>
                  <a:cubicBezTo>
                    <a:pt x="1" y="7210"/>
                    <a:pt x="537" y="7714"/>
                    <a:pt x="1230" y="7714"/>
                  </a:cubicBezTo>
                  <a:cubicBezTo>
                    <a:pt x="1891" y="7714"/>
                    <a:pt x="2458" y="7179"/>
                    <a:pt x="2458" y="6486"/>
                  </a:cubicBezTo>
                  <a:cubicBezTo>
                    <a:pt x="2458" y="6297"/>
                    <a:pt x="2395" y="6139"/>
                    <a:pt x="2332" y="5982"/>
                  </a:cubicBezTo>
                  <a:lnTo>
                    <a:pt x="4380" y="3934"/>
                  </a:lnTo>
                  <a:lnTo>
                    <a:pt x="5672" y="3745"/>
                  </a:lnTo>
                  <a:cubicBezTo>
                    <a:pt x="5735" y="3745"/>
                    <a:pt x="5829" y="3713"/>
                    <a:pt x="5924" y="3619"/>
                  </a:cubicBezTo>
                  <a:lnTo>
                    <a:pt x="7562" y="1980"/>
                  </a:lnTo>
                  <a:cubicBezTo>
                    <a:pt x="7837" y="1706"/>
                    <a:pt x="7609" y="1254"/>
                    <a:pt x="7251" y="1254"/>
                  </a:cubicBezTo>
                  <a:cubicBezTo>
                    <a:pt x="7240" y="1254"/>
                    <a:pt x="7228" y="1255"/>
                    <a:pt x="7216" y="1256"/>
                  </a:cubicBezTo>
                  <a:lnTo>
                    <a:pt x="6302" y="1382"/>
                  </a:lnTo>
                  <a:lnTo>
                    <a:pt x="6428" y="468"/>
                  </a:lnTo>
                  <a:cubicBezTo>
                    <a:pt x="6472" y="203"/>
                    <a:pt x="6253" y="0"/>
                    <a:pt x="60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dirty="0"/>
            </a:p>
          </p:txBody>
        </p:sp>
        <p:sp>
          <p:nvSpPr>
            <p:cNvPr id="130" name="Google Shape;853;p27">
              <a:extLst>
                <a:ext uri="{FF2B5EF4-FFF2-40B4-BE49-F238E27FC236}">
                  <a16:creationId xmlns:a16="http://schemas.microsoft.com/office/drawing/2014/main" id="{C22B2FD8-6FC4-DB43-9E72-5C5D5569EEC4}"/>
                </a:ext>
              </a:extLst>
            </p:cNvPr>
            <p:cNvSpPr/>
            <p:nvPr/>
          </p:nvSpPr>
          <p:spPr>
            <a:xfrm>
              <a:off x="-63190025" y="3814050"/>
              <a:ext cx="186675" cy="185900"/>
            </a:xfrm>
            <a:custGeom>
              <a:avLst/>
              <a:gdLst/>
              <a:ahLst/>
              <a:cxnLst/>
              <a:rect l="l" t="t" r="r" b="b"/>
              <a:pathLst>
                <a:path w="7467" h="7436" extrusionOk="0">
                  <a:moveTo>
                    <a:pt x="3718" y="1"/>
                  </a:moveTo>
                  <a:cubicBezTo>
                    <a:pt x="1670" y="1"/>
                    <a:pt x="0" y="1670"/>
                    <a:pt x="0" y="3750"/>
                  </a:cubicBezTo>
                  <a:cubicBezTo>
                    <a:pt x="0" y="5797"/>
                    <a:pt x="1638" y="7436"/>
                    <a:pt x="3718" y="7436"/>
                  </a:cubicBezTo>
                  <a:cubicBezTo>
                    <a:pt x="5765" y="7436"/>
                    <a:pt x="7467" y="5797"/>
                    <a:pt x="7467" y="3750"/>
                  </a:cubicBezTo>
                  <a:cubicBezTo>
                    <a:pt x="7467" y="3151"/>
                    <a:pt x="7341" y="2647"/>
                    <a:pt x="7120" y="2143"/>
                  </a:cubicBezTo>
                  <a:lnTo>
                    <a:pt x="5828" y="3435"/>
                  </a:lnTo>
                  <a:cubicBezTo>
                    <a:pt x="5828" y="3498"/>
                    <a:pt x="5860" y="3624"/>
                    <a:pt x="5860" y="3718"/>
                  </a:cubicBezTo>
                  <a:cubicBezTo>
                    <a:pt x="5860" y="4852"/>
                    <a:pt x="4915" y="5797"/>
                    <a:pt x="3781" y="5797"/>
                  </a:cubicBezTo>
                  <a:cubicBezTo>
                    <a:pt x="2615" y="5797"/>
                    <a:pt x="1670" y="4852"/>
                    <a:pt x="1670" y="3718"/>
                  </a:cubicBezTo>
                  <a:cubicBezTo>
                    <a:pt x="1733" y="2552"/>
                    <a:pt x="2615" y="1607"/>
                    <a:pt x="3781" y="1607"/>
                  </a:cubicBezTo>
                  <a:cubicBezTo>
                    <a:pt x="3875" y="1607"/>
                    <a:pt x="3970" y="1607"/>
                    <a:pt x="4033" y="1670"/>
                  </a:cubicBezTo>
                  <a:lnTo>
                    <a:pt x="5356" y="347"/>
                  </a:lnTo>
                  <a:cubicBezTo>
                    <a:pt x="4883" y="127"/>
                    <a:pt x="4316" y="1"/>
                    <a:pt x="371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131" name="Google Shape;854;p27">
              <a:extLst>
                <a:ext uri="{FF2B5EF4-FFF2-40B4-BE49-F238E27FC236}">
                  <a16:creationId xmlns:a16="http://schemas.microsoft.com/office/drawing/2014/main" id="{12A683C5-F424-B440-89CE-6B70635311BD}"/>
                </a:ext>
              </a:extLst>
            </p:cNvPr>
            <p:cNvSpPr/>
            <p:nvPr/>
          </p:nvSpPr>
          <p:spPr>
            <a:xfrm>
              <a:off x="-63250675" y="3751050"/>
              <a:ext cx="311125" cy="311125"/>
            </a:xfrm>
            <a:custGeom>
              <a:avLst/>
              <a:gdLst/>
              <a:ahLst/>
              <a:cxnLst/>
              <a:rect l="l" t="t" r="r" b="b"/>
              <a:pathLst>
                <a:path w="12445" h="12445" extrusionOk="0">
                  <a:moveTo>
                    <a:pt x="6270" y="0"/>
                  </a:moveTo>
                  <a:cubicBezTo>
                    <a:pt x="2773" y="0"/>
                    <a:pt x="0" y="2804"/>
                    <a:pt x="0" y="6238"/>
                  </a:cubicBezTo>
                  <a:cubicBezTo>
                    <a:pt x="0" y="9641"/>
                    <a:pt x="2804" y="12445"/>
                    <a:pt x="6238" y="12445"/>
                  </a:cubicBezTo>
                  <a:cubicBezTo>
                    <a:pt x="9672" y="12445"/>
                    <a:pt x="12445" y="9641"/>
                    <a:pt x="12445" y="6238"/>
                  </a:cubicBezTo>
                  <a:cubicBezTo>
                    <a:pt x="12445" y="5325"/>
                    <a:pt x="12256" y="4411"/>
                    <a:pt x="11878" y="3592"/>
                  </a:cubicBezTo>
                  <a:lnTo>
                    <a:pt x="11563" y="3907"/>
                  </a:lnTo>
                  <a:cubicBezTo>
                    <a:pt x="11342" y="4096"/>
                    <a:pt x="11121" y="4222"/>
                    <a:pt x="10838" y="4253"/>
                  </a:cubicBezTo>
                  <a:lnTo>
                    <a:pt x="10397" y="4348"/>
                  </a:lnTo>
                  <a:cubicBezTo>
                    <a:pt x="10680" y="4915"/>
                    <a:pt x="10806" y="5545"/>
                    <a:pt x="10806" y="6238"/>
                  </a:cubicBezTo>
                  <a:cubicBezTo>
                    <a:pt x="10806" y="8759"/>
                    <a:pt x="8759" y="10743"/>
                    <a:pt x="6270" y="10743"/>
                  </a:cubicBezTo>
                  <a:cubicBezTo>
                    <a:pt x="3781" y="10743"/>
                    <a:pt x="1733" y="8696"/>
                    <a:pt x="1733" y="6238"/>
                  </a:cubicBezTo>
                  <a:cubicBezTo>
                    <a:pt x="1733" y="3718"/>
                    <a:pt x="3781" y="1670"/>
                    <a:pt x="6270" y="1670"/>
                  </a:cubicBezTo>
                  <a:cubicBezTo>
                    <a:pt x="6931" y="1670"/>
                    <a:pt x="7561" y="1796"/>
                    <a:pt x="8160" y="2048"/>
                  </a:cubicBezTo>
                  <a:lnTo>
                    <a:pt x="8254" y="1607"/>
                  </a:lnTo>
                  <a:cubicBezTo>
                    <a:pt x="8286" y="1355"/>
                    <a:pt x="8412" y="1103"/>
                    <a:pt x="8601" y="914"/>
                  </a:cubicBezTo>
                  <a:lnTo>
                    <a:pt x="8916" y="599"/>
                  </a:lnTo>
                  <a:cubicBezTo>
                    <a:pt x="8097" y="189"/>
                    <a:pt x="7215" y="0"/>
                    <a:pt x="627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grpSp>
      <p:cxnSp>
        <p:nvCxnSpPr>
          <p:cNvPr id="133" name="Straight Connector 132">
            <a:extLst>
              <a:ext uri="{FF2B5EF4-FFF2-40B4-BE49-F238E27FC236}">
                <a16:creationId xmlns:a16="http://schemas.microsoft.com/office/drawing/2014/main" id="{1781A900-4D95-E146-B654-EB8789D2182A}"/>
              </a:ext>
            </a:extLst>
          </p:cNvPr>
          <p:cNvCxnSpPr>
            <a:cxnSpLocks/>
          </p:cNvCxnSpPr>
          <p:nvPr/>
        </p:nvCxnSpPr>
        <p:spPr>
          <a:xfrm flipH="1">
            <a:off x="945264" y="806661"/>
            <a:ext cx="102843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389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23"/>
        <p:cNvGrpSpPr/>
        <p:nvPr/>
      </p:nvGrpSpPr>
      <p:grpSpPr>
        <a:xfrm>
          <a:off x="0" y="0"/>
          <a:ext cx="0" cy="0"/>
          <a:chOff x="0" y="0"/>
          <a:chExt cx="0" cy="0"/>
        </a:xfrm>
      </p:grpSpPr>
      <p:sp>
        <p:nvSpPr>
          <p:cNvPr id="1124" name="Google Shape;1124;p36"/>
          <p:cNvSpPr/>
          <p:nvPr/>
        </p:nvSpPr>
        <p:spPr>
          <a:xfrm>
            <a:off x="443766" y="2903241"/>
            <a:ext cx="2525264" cy="1951732"/>
          </a:xfrm>
          <a:custGeom>
            <a:avLst/>
            <a:gdLst/>
            <a:ahLst/>
            <a:cxnLst/>
            <a:rect l="l" t="t" r="r" b="b"/>
            <a:pathLst>
              <a:path w="13483" h="10421" extrusionOk="0">
                <a:moveTo>
                  <a:pt x="8498" y="1"/>
                </a:moveTo>
                <a:cubicBezTo>
                  <a:pt x="8471" y="1"/>
                  <a:pt x="8444" y="5"/>
                  <a:pt x="8417" y="14"/>
                </a:cubicBezTo>
                <a:cubicBezTo>
                  <a:pt x="8329" y="49"/>
                  <a:pt x="8277" y="131"/>
                  <a:pt x="8277" y="224"/>
                </a:cubicBezTo>
                <a:lnTo>
                  <a:pt x="8277" y="1777"/>
                </a:lnTo>
                <a:lnTo>
                  <a:pt x="123" y="1777"/>
                </a:lnTo>
                <a:cubicBezTo>
                  <a:pt x="53" y="1777"/>
                  <a:pt x="1" y="1829"/>
                  <a:pt x="1" y="1900"/>
                </a:cubicBezTo>
                <a:cubicBezTo>
                  <a:pt x="1" y="1970"/>
                  <a:pt x="53" y="2022"/>
                  <a:pt x="123" y="2022"/>
                </a:cubicBezTo>
                <a:lnTo>
                  <a:pt x="8300" y="2022"/>
                </a:lnTo>
                <a:cubicBezTo>
                  <a:pt x="8428" y="2022"/>
                  <a:pt x="8528" y="1923"/>
                  <a:pt x="8528" y="1800"/>
                </a:cubicBezTo>
                <a:lnTo>
                  <a:pt x="8528" y="289"/>
                </a:lnTo>
                <a:lnTo>
                  <a:pt x="13203" y="5209"/>
                </a:lnTo>
                <a:lnTo>
                  <a:pt x="8528" y="10135"/>
                </a:lnTo>
                <a:lnTo>
                  <a:pt x="8528" y="8623"/>
                </a:lnTo>
                <a:cubicBezTo>
                  <a:pt x="8528" y="8553"/>
                  <a:pt x="8469" y="8495"/>
                  <a:pt x="8399" y="8495"/>
                </a:cubicBezTo>
                <a:cubicBezTo>
                  <a:pt x="8329" y="8495"/>
                  <a:pt x="8277" y="8553"/>
                  <a:pt x="8277" y="8623"/>
                </a:cubicBezTo>
                <a:lnTo>
                  <a:pt x="8277" y="10199"/>
                </a:lnTo>
                <a:cubicBezTo>
                  <a:pt x="8277" y="10286"/>
                  <a:pt x="8335" y="10368"/>
                  <a:pt x="8417" y="10403"/>
                </a:cubicBezTo>
                <a:cubicBezTo>
                  <a:pt x="8446" y="10415"/>
                  <a:pt x="8475" y="10421"/>
                  <a:pt x="8498" y="10421"/>
                </a:cubicBezTo>
                <a:cubicBezTo>
                  <a:pt x="8563" y="10421"/>
                  <a:pt x="8621" y="10397"/>
                  <a:pt x="8662" y="10351"/>
                </a:cubicBezTo>
                <a:lnTo>
                  <a:pt x="13401" y="5366"/>
                </a:lnTo>
                <a:cubicBezTo>
                  <a:pt x="13483" y="5279"/>
                  <a:pt x="13483" y="5145"/>
                  <a:pt x="13401" y="5057"/>
                </a:cubicBezTo>
                <a:lnTo>
                  <a:pt x="8662" y="73"/>
                </a:lnTo>
                <a:cubicBezTo>
                  <a:pt x="8617" y="24"/>
                  <a:pt x="8559" y="1"/>
                  <a:pt x="8498" y="1"/>
                </a:cubicBezTo>
                <a:close/>
              </a:path>
            </a:pathLst>
          </a:custGeom>
          <a:solidFill>
            <a:schemeClr val="accent1"/>
          </a:solidFill>
          <a:ln>
            <a:noFill/>
          </a:ln>
        </p:spPr>
        <p:txBody>
          <a:bodyPr spcFirstLastPara="1" wrap="square" lIns="121900" tIns="121900" rIns="121900" bIns="121900" anchor="ctr" anchorCtr="0">
            <a:noAutofit/>
          </a:bodyPr>
          <a:lstStyle/>
          <a:p>
            <a:endParaRPr sz="2400" dirty="0"/>
          </a:p>
        </p:txBody>
      </p:sp>
      <p:sp>
        <p:nvSpPr>
          <p:cNvPr id="1125" name="Google Shape;1125;p36"/>
          <p:cNvSpPr/>
          <p:nvPr/>
        </p:nvSpPr>
        <p:spPr>
          <a:xfrm>
            <a:off x="4906714" y="3049569"/>
            <a:ext cx="2122157" cy="1640300"/>
          </a:xfrm>
          <a:custGeom>
            <a:avLst/>
            <a:gdLst/>
            <a:ahLst/>
            <a:cxnLst/>
            <a:rect l="l" t="t" r="r" b="b"/>
            <a:pathLst>
              <a:path w="13482" h="10421" extrusionOk="0">
                <a:moveTo>
                  <a:pt x="8499" y="1"/>
                </a:moveTo>
                <a:cubicBezTo>
                  <a:pt x="8471" y="1"/>
                  <a:pt x="8443" y="5"/>
                  <a:pt x="8416" y="14"/>
                </a:cubicBezTo>
                <a:cubicBezTo>
                  <a:pt x="8334" y="49"/>
                  <a:pt x="8276" y="131"/>
                  <a:pt x="8276" y="224"/>
                </a:cubicBezTo>
                <a:lnTo>
                  <a:pt x="8276" y="1777"/>
                </a:lnTo>
                <a:lnTo>
                  <a:pt x="123" y="1777"/>
                </a:lnTo>
                <a:cubicBezTo>
                  <a:pt x="58" y="1777"/>
                  <a:pt x="0" y="1829"/>
                  <a:pt x="0" y="1900"/>
                </a:cubicBezTo>
                <a:cubicBezTo>
                  <a:pt x="0" y="1970"/>
                  <a:pt x="58" y="2022"/>
                  <a:pt x="123" y="2022"/>
                </a:cubicBezTo>
                <a:lnTo>
                  <a:pt x="8305" y="2022"/>
                </a:lnTo>
                <a:cubicBezTo>
                  <a:pt x="8428" y="2022"/>
                  <a:pt x="8527" y="1923"/>
                  <a:pt x="8527" y="1800"/>
                </a:cubicBezTo>
                <a:lnTo>
                  <a:pt x="8527" y="289"/>
                </a:lnTo>
                <a:lnTo>
                  <a:pt x="13202" y="5209"/>
                </a:lnTo>
                <a:lnTo>
                  <a:pt x="8527" y="10135"/>
                </a:lnTo>
                <a:lnTo>
                  <a:pt x="8527" y="8623"/>
                </a:lnTo>
                <a:cubicBezTo>
                  <a:pt x="8527" y="8553"/>
                  <a:pt x="8474" y="8495"/>
                  <a:pt x="8404" y="8495"/>
                </a:cubicBezTo>
                <a:cubicBezTo>
                  <a:pt x="8334" y="8495"/>
                  <a:pt x="8276" y="8553"/>
                  <a:pt x="8276" y="8623"/>
                </a:cubicBezTo>
                <a:lnTo>
                  <a:pt x="8276" y="10199"/>
                </a:lnTo>
                <a:cubicBezTo>
                  <a:pt x="8276" y="10286"/>
                  <a:pt x="8334" y="10368"/>
                  <a:pt x="8422" y="10403"/>
                </a:cubicBezTo>
                <a:cubicBezTo>
                  <a:pt x="8445" y="10415"/>
                  <a:pt x="8474" y="10421"/>
                  <a:pt x="8504" y="10421"/>
                </a:cubicBezTo>
                <a:cubicBezTo>
                  <a:pt x="8562" y="10421"/>
                  <a:pt x="8620" y="10397"/>
                  <a:pt x="8667" y="10351"/>
                </a:cubicBezTo>
                <a:lnTo>
                  <a:pt x="13400" y="5366"/>
                </a:lnTo>
                <a:cubicBezTo>
                  <a:pt x="13482" y="5279"/>
                  <a:pt x="13482" y="5145"/>
                  <a:pt x="13400" y="5057"/>
                </a:cubicBezTo>
                <a:lnTo>
                  <a:pt x="8667" y="73"/>
                </a:lnTo>
                <a:cubicBezTo>
                  <a:pt x="8622" y="24"/>
                  <a:pt x="8561" y="1"/>
                  <a:pt x="8499"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1126" name="Google Shape;1126;p36"/>
          <p:cNvSpPr/>
          <p:nvPr/>
        </p:nvSpPr>
        <p:spPr>
          <a:xfrm>
            <a:off x="7046575" y="3049569"/>
            <a:ext cx="2122315" cy="1640300"/>
          </a:xfrm>
          <a:custGeom>
            <a:avLst/>
            <a:gdLst/>
            <a:ahLst/>
            <a:cxnLst/>
            <a:rect l="l" t="t" r="r" b="b"/>
            <a:pathLst>
              <a:path w="13483" h="10421" extrusionOk="0">
                <a:moveTo>
                  <a:pt x="8501" y="1"/>
                </a:moveTo>
                <a:cubicBezTo>
                  <a:pt x="8474" y="1"/>
                  <a:pt x="8447" y="5"/>
                  <a:pt x="8422" y="14"/>
                </a:cubicBezTo>
                <a:cubicBezTo>
                  <a:pt x="8334" y="49"/>
                  <a:pt x="8282" y="131"/>
                  <a:pt x="8282" y="224"/>
                </a:cubicBezTo>
                <a:lnTo>
                  <a:pt x="8282" y="1800"/>
                </a:lnTo>
                <a:cubicBezTo>
                  <a:pt x="8282" y="1870"/>
                  <a:pt x="8334" y="1923"/>
                  <a:pt x="8405" y="1923"/>
                </a:cubicBezTo>
                <a:cubicBezTo>
                  <a:pt x="8475" y="1923"/>
                  <a:pt x="8527" y="1870"/>
                  <a:pt x="8527" y="1800"/>
                </a:cubicBezTo>
                <a:lnTo>
                  <a:pt x="8527" y="289"/>
                </a:lnTo>
                <a:lnTo>
                  <a:pt x="13202" y="5209"/>
                </a:lnTo>
                <a:lnTo>
                  <a:pt x="8527" y="10135"/>
                </a:lnTo>
                <a:lnTo>
                  <a:pt x="8527" y="8623"/>
                </a:lnTo>
                <a:cubicBezTo>
                  <a:pt x="8527" y="8500"/>
                  <a:pt x="8428" y="8395"/>
                  <a:pt x="8305" y="8395"/>
                </a:cubicBezTo>
                <a:lnTo>
                  <a:pt x="129" y="8395"/>
                </a:lnTo>
                <a:cubicBezTo>
                  <a:pt x="59" y="8395"/>
                  <a:pt x="0" y="8454"/>
                  <a:pt x="0" y="8524"/>
                </a:cubicBezTo>
                <a:cubicBezTo>
                  <a:pt x="0" y="8588"/>
                  <a:pt x="59" y="8646"/>
                  <a:pt x="129" y="8646"/>
                </a:cubicBezTo>
                <a:lnTo>
                  <a:pt x="8282" y="8646"/>
                </a:lnTo>
                <a:lnTo>
                  <a:pt x="8282" y="10199"/>
                </a:lnTo>
                <a:cubicBezTo>
                  <a:pt x="8282" y="10286"/>
                  <a:pt x="8334" y="10368"/>
                  <a:pt x="8422" y="10403"/>
                </a:cubicBezTo>
                <a:cubicBezTo>
                  <a:pt x="8445" y="10415"/>
                  <a:pt x="8475" y="10421"/>
                  <a:pt x="8504" y="10421"/>
                </a:cubicBezTo>
                <a:cubicBezTo>
                  <a:pt x="8562" y="10421"/>
                  <a:pt x="8620" y="10397"/>
                  <a:pt x="8667" y="10351"/>
                </a:cubicBezTo>
                <a:lnTo>
                  <a:pt x="13400" y="5366"/>
                </a:lnTo>
                <a:cubicBezTo>
                  <a:pt x="13482" y="5279"/>
                  <a:pt x="13482" y="5139"/>
                  <a:pt x="13400" y="5057"/>
                </a:cubicBezTo>
                <a:lnTo>
                  <a:pt x="8667" y="73"/>
                </a:lnTo>
                <a:cubicBezTo>
                  <a:pt x="8623" y="24"/>
                  <a:pt x="8561" y="1"/>
                  <a:pt x="8501" y="1"/>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1127" name="Google Shape;1127;p36"/>
          <p:cNvSpPr/>
          <p:nvPr/>
        </p:nvSpPr>
        <p:spPr>
          <a:xfrm>
            <a:off x="9270516" y="3049569"/>
            <a:ext cx="2121369" cy="1640300"/>
          </a:xfrm>
          <a:custGeom>
            <a:avLst/>
            <a:gdLst/>
            <a:ahLst/>
            <a:cxnLst/>
            <a:rect l="l" t="t" r="r" b="b"/>
            <a:pathLst>
              <a:path w="13477" h="10421" extrusionOk="0">
                <a:moveTo>
                  <a:pt x="8497" y="1"/>
                </a:moveTo>
                <a:cubicBezTo>
                  <a:pt x="8470" y="1"/>
                  <a:pt x="8443" y="5"/>
                  <a:pt x="8416" y="14"/>
                </a:cubicBezTo>
                <a:cubicBezTo>
                  <a:pt x="8329" y="49"/>
                  <a:pt x="8276" y="131"/>
                  <a:pt x="8276" y="224"/>
                </a:cubicBezTo>
                <a:lnTo>
                  <a:pt x="8276" y="1777"/>
                </a:lnTo>
                <a:lnTo>
                  <a:pt x="123" y="1777"/>
                </a:lnTo>
                <a:cubicBezTo>
                  <a:pt x="53" y="1777"/>
                  <a:pt x="0" y="1829"/>
                  <a:pt x="0" y="1900"/>
                </a:cubicBezTo>
                <a:cubicBezTo>
                  <a:pt x="0" y="1970"/>
                  <a:pt x="53" y="2022"/>
                  <a:pt x="123" y="2022"/>
                </a:cubicBezTo>
                <a:lnTo>
                  <a:pt x="8299" y="2022"/>
                </a:lnTo>
                <a:cubicBezTo>
                  <a:pt x="8422" y="2022"/>
                  <a:pt x="8527" y="1923"/>
                  <a:pt x="8527" y="1800"/>
                </a:cubicBezTo>
                <a:lnTo>
                  <a:pt x="8527" y="289"/>
                </a:lnTo>
                <a:lnTo>
                  <a:pt x="13202" y="5209"/>
                </a:lnTo>
                <a:lnTo>
                  <a:pt x="8527" y="10135"/>
                </a:lnTo>
                <a:lnTo>
                  <a:pt x="8527" y="8623"/>
                </a:lnTo>
                <a:cubicBezTo>
                  <a:pt x="8527" y="8553"/>
                  <a:pt x="8469" y="8495"/>
                  <a:pt x="8399" y="8495"/>
                </a:cubicBezTo>
                <a:cubicBezTo>
                  <a:pt x="8329" y="8495"/>
                  <a:pt x="8276" y="8553"/>
                  <a:pt x="8276" y="8623"/>
                </a:cubicBezTo>
                <a:lnTo>
                  <a:pt x="8276" y="10199"/>
                </a:lnTo>
                <a:cubicBezTo>
                  <a:pt x="8276" y="10286"/>
                  <a:pt x="8329" y="10368"/>
                  <a:pt x="8416" y="10403"/>
                </a:cubicBezTo>
                <a:cubicBezTo>
                  <a:pt x="8445" y="10415"/>
                  <a:pt x="8469" y="10421"/>
                  <a:pt x="8498" y="10421"/>
                </a:cubicBezTo>
                <a:cubicBezTo>
                  <a:pt x="8556" y="10421"/>
                  <a:pt x="8615" y="10397"/>
                  <a:pt x="8661" y="10351"/>
                </a:cubicBezTo>
                <a:lnTo>
                  <a:pt x="13395" y="5366"/>
                </a:lnTo>
                <a:cubicBezTo>
                  <a:pt x="13476" y="5279"/>
                  <a:pt x="13476" y="5145"/>
                  <a:pt x="13395" y="5057"/>
                </a:cubicBezTo>
                <a:lnTo>
                  <a:pt x="8661" y="73"/>
                </a:lnTo>
                <a:cubicBezTo>
                  <a:pt x="8617" y="24"/>
                  <a:pt x="8558" y="1"/>
                  <a:pt x="8497" y="1"/>
                </a:cubicBez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1128" name="Google Shape;1128;p36"/>
          <p:cNvSpPr/>
          <p:nvPr/>
        </p:nvSpPr>
        <p:spPr>
          <a:xfrm>
            <a:off x="2922395" y="3049585"/>
            <a:ext cx="2122315" cy="1640300"/>
          </a:xfrm>
          <a:custGeom>
            <a:avLst/>
            <a:gdLst/>
            <a:ahLst/>
            <a:cxnLst/>
            <a:rect l="l" t="t" r="r" b="b"/>
            <a:pathLst>
              <a:path w="13483" h="10421" extrusionOk="0">
                <a:moveTo>
                  <a:pt x="8498" y="1"/>
                </a:moveTo>
                <a:cubicBezTo>
                  <a:pt x="8471" y="1"/>
                  <a:pt x="8444" y="5"/>
                  <a:pt x="8417" y="14"/>
                </a:cubicBezTo>
                <a:cubicBezTo>
                  <a:pt x="8335" y="49"/>
                  <a:pt x="8277" y="131"/>
                  <a:pt x="8277" y="224"/>
                </a:cubicBezTo>
                <a:lnTo>
                  <a:pt x="8277" y="1800"/>
                </a:lnTo>
                <a:cubicBezTo>
                  <a:pt x="8277" y="1870"/>
                  <a:pt x="8335" y="1923"/>
                  <a:pt x="8399" y="1923"/>
                </a:cubicBezTo>
                <a:cubicBezTo>
                  <a:pt x="8469" y="1923"/>
                  <a:pt x="8528" y="1870"/>
                  <a:pt x="8528" y="1800"/>
                </a:cubicBezTo>
                <a:lnTo>
                  <a:pt x="8528" y="289"/>
                </a:lnTo>
                <a:lnTo>
                  <a:pt x="13203" y="5209"/>
                </a:lnTo>
                <a:lnTo>
                  <a:pt x="8528" y="10135"/>
                </a:lnTo>
                <a:lnTo>
                  <a:pt x="8528" y="8623"/>
                </a:lnTo>
                <a:cubicBezTo>
                  <a:pt x="8528" y="8500"/>
                  <a:pt x="8429" y="8395"/>
                  <a:pt x="8300" y="8395"/>
                </a:cubicBezTo>
                <a:lnTo>
                  <a:pt x="123" y="8395"/>
                </a:lnTo>
                <a:cubicBezTo>
                  <a:pt x="53" y="8395"/>
                  <a:pt x="1" y="8454"/>
                  <a:pt x="1" y="8524"/>
                </a:cubicBezTo>
                <a:cubicBezTo>
                  <a:pt x="1" y="8588"/>
                  <a:pt x="59" y="8646"/>
                  <a:pt x="123" y="8646"/>
                </a:cubicBezTo>
                <a:lnTo>
                  <a:pt x="8277" y="8646"/>
                </a:lnTo>
                <a:lnTo>
                  <a:pt x="8277" y="10199"/>
                </a:lnTo>
                <a:cubicBezTo>
                  <a:pt x="8277" y="10286"/>
                  <a:pt x="8335" y="10368"/>
                  <a:pt x="8417" y="10403"/>
                </a:cubicBezTo>
                <a:cubicBezTo>
                  <a:pt x="8446" y="10415"/>
                  <a:pt x="8475" y="10421"/>
                  <a:pt x="8504" y="10421"/>
                </a:cubicBezTo>
                <a:cubicBezTo>
                  <a:pt x="8563" y="10421"/>
                  <a:pt x="8621" y="10397"/>
                  <a:pt x="8662" y="10351"/>
                </a:cubicBezTo>
                <a:lnTo>
                  <a:pt x="13401" y="5366"/>
                </a:lnTo>
                <a:cubicBezTo>
                  <a:pt x="13483" y="5279"/>
                  <a:pt x="13483" y="5139"/>
                  <a:pt x="13401" y="5057"/>
                </a:cubicBezTo>
                <a:lnTo>
                  <a:pt x="8662" y="73"/>
                </a:lnTo>
                <a:cubicBezTo>
                  <a:pt x="8618" y="24"/>
                  <a:pt x="8559" y="1"/>
                  <a:pt x="8498"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1129" name="Google Shape;1129;p36"/>
          <p:cNvSpPr txBox="1"/>
          <p:nvPr/>
        </p:nvSpPr>
        <p:spPr>
          <a:xfrm>
            <a:off x="443765" y="3285205"/>
            <a:ext cx="1970889" cy="1042796"/>
          </a:xfrm>
          <a:prstGeom prst="rect">
            <a:avLst/>
          </a:prstGeom>
          <a:noFill/>
          <a:ln>
            <a:noFill/>
          </a:ln>
        </p:spPr>
        <p:txBody>
          <a:bodyPr spcFirstLastPara="1" wrap="square" lIns="121900" tIns="121900" rIns="121900" bIns="121900" anchor="ctr" anchorCtr="0">
            <a:noAutofit/>
          </a:bodyPr>
          <a:lstStyle/>
          <a:p>
            <a:r>
              <a:rPr lang="en" sz="2133" b="1" dirty="0">
                <a:solidFill>
                  <a:schemeClr val="accent1"/>
                </a:solidFill>
                <a:latin typeface="Fira Sans Extra Condensed"/>
                <a:ea typeface="Fira Sans Extra Condensed"/>
                <a:cs typeface="Fira Sans Extra Condensed"/>
                <a:sym typeface="Fira Sans Extra Condensed"/>
              </a:rPr>
              <a:t>Subscription</a:t>
            </a:r>
            <a:endParaRPr sz="2133" b="1" dirty="0">
              <a:solidFill>
                <a:schemeClr val="accent1"/>
              </a:solidFill>
              <a:latin typeface="Fira Sans Extra Condensed"/>
              <a:ea typeface="Fira Sans Extra Condensed"/>
              <a:cs typeface="Fira Sans Extra Condensed"/>
              <a:sym typeface="Fira Sans Extra Condensed"/>
            </a:endParaRPr>
          </a:p>
        </p:txBody>
      </p:sp>
      <p:sp>
        <p:nvSpPr>
          <p:cNvPr id="1130" name="Google Shape;1130;p36"/>
          <p:cNvSpPr txBox="1"/>
          <p:nvPr/>
        </p:nvSpPr>
        <p:spPr>
          <a:xfrm>
            <a:off x="2898233" y="3431533"/>
            <a:ext cx="1255200" cy="876400"/>
          </a:xfrm>
          <a:prstGeom prst="rect">
            <a:avLst/>
          </a:prstGeom>
          <a:noFill/>
          <a:ln>
            <a:noFill/>
          </a:ln>
        </p:spPr>
        <p:txBody>
          <a:bodyPr spcFirstLastPara="1" wrap="square" lIns="121900" tIns="121900" rIns="121900" bIns="121900" anchor="ctr" anchorCtr="0">
            <a:noAutofit/>
          </a:bodyPr>
          <a:lstStyle/>
          <a:p>
            <a:r>
              <a:rPr lang="en" sz="2133" b="1" dirty="0">
                <a:solidFill>
                  <a:schemeClr val="accent2"/>
                </a:solidFill>
                <a:latin typeface="Fira Sans Extra Condensed"/>
                <a:ea typeface="Fira Sans Extra Condensed"/>
                <a:cs typeface="Fira Sans Extra Condensed"/>
                <a:sym typeface="Fira Sans Extra Condensed"/>
              </a:rPr>
              <a:t>Allocate Funds</a:t>
            </a:r>
            <a:endParaRPr sz="2133" b="1" dirty="0">
              <a:solidFill>
                <a:schemeClr val="accent2"/>
              </a:solidFill>
              <a:latin typeface="Fira Sans Extra Condensed"/>
              <a:ea typeface="Fira Sans Extra Condensed"/>
              <a:cs typeface="Fira Sans Extra Condensed"/>
              <a:sym typeface="Fira Sans Extra Condensed"/>
            </a:endParaRPr>
          </a:p>
        </p:txBody>
      </p:sp>
      <p:sp>
        <p:nvSpPr>
          <p:cNvPr id="1131" name="Google Shape;1131;p36"/>
          <p:cNvSpPr txBox="1"/>
          <p:nvPr/>
        </p:nvSpPr>
        <p:spPr>
          <a:xfrm>
            <a:off x="5025233" y="3431533"/>
            <a:ext cx="1449600" cy="876400"/>
          </a:xfrm>
          <a:prstGeom prst="rect">
            <a:avLst/>
          </a:prstGeom>
          <a:noFill/>
          <a:ln>
            <a:noFill/>
          </a:ln>
        </p:spPr>
        <p:txBody>
          <a:bodyPr spcFirstLastPara="1" wrap="square" lIns="121900" tIns="121900" rIns="121900" bIns="121900" anchor="ctr" anchorCtr="0">
            <a:noAutofit/>
          </a:bodyPr>
          <a:lstStyle/>
          <a:p>
            <a:r>
              <a:rPr lang="en" sz="2133" b="1" dirty="0">
                <a:solidFill>
                  <a:schemeClr val="accent3"/>
                </a:solidFill>
                <a:latin typeface="Fira Sans Extra Condensed"/>
                <a:ea typeface="Fira Sans Extra Condensed"/>
                <a:cs typeface="Fira Sans Extra Condensed"/>
                <a:sym typeface="Fira Sans Extra Condensed"/>
              </a:rPr>
              <a:t>Pocket Book</a:t>
            </a:r>
            <a:endParaRPr sz="2133" b="1" dirty="0">
              <a:solidFill>
                <a:schemeClr val="accent3"/>
              </a:solidFill>
              <a:latin typeface="Fira Sans Extra Condensed"/>
              <a:ea typeface="Fira Sans Extra Condensed"/>
              <a:cs typeface="Fira Sans Extra Condensed"/>
              <a:sym typeface="Fira Sans Extra Condensed"/>
            </a:endParaRPr>
          </a:p>
        </p:txBody>
      </p:sp>
      <p:sp>
        <p:nvSpPr>
          <p:cNvPr id="1132" name="Google Shape;1132;p36"/>
          <p:cNvSpPr txBox="1"/>
          <p:nvPr/>
        </p:nvSpPr>
        <p:spPr>
          <a:xfrm>
            <a:off x="7046567" y="3431533"/>
            <a:ext cx="1449600" cy="876400"/>
          </a:xfrm>
          <a:prstGeom prst="rect">
            <a:avLst/>
          </a:prstGeom>
          <a:noFill/>
          <a:ln>
            <a:noFill/>
          </a:ln>
        </p:spPr>
        <p:txBody>
          <a:bodyPr spcFirstLastPara="1" wrap="square" lIns="121900" tIns="121900" rIns="121900" bIns="121900" anchor="ctr" anchorCtr="0">
            <a:noAutofit/>
          </a:bodyPr>
          <a:lstStyle/>
          <a:p>
            <a:r>
              <a:rPr lang="en" sz="2133" b="1" dirty="0">
                <a:solidFill>
                  <a:schemeClr val="accent4"/>
                </a:solidFill>
                <a:latin typeface="Fira Sans Extra Condensed"/>
                <a:ea typeface="Fira Sans Extra Condensed"/>
                <a:cs typeface="Fira Sans Extra Condensed"/>
                <a:sym typeface="Fira Sans Extra Condensed"/>
              </a:rPr>
              <a:t>Easy User Tracking</a:t>
            </a:r>
            <a:endParaRPr sz="2133" b="1" dirty="0">
              <a:solidFill>
                <a:schemeClr val="accent4"/>
              </a:solidFill>
              <a:latin typeface="Fira Sans Extra Condensed"/>
              <a:ea typeface="Fira Sans Extra Condensed"/>
              <a:cs typeface="Fira Sans Extra Condensed"/>
              <a:sym typeface="Fira Sans Extra Condensed"/>
            </a:endParaRPr>
          </a:p>
        </p:txBody>
      </p:sp>
      <p:sp>
        <p:nvSpPr>
          <p:cNvPr id="1133" name="Google Shape;1133;p36"/>
          <p:cNvSpPr txBox="1"/>
          <p:nvPr/>
        </p:nvSpPr>
        <p:spPr>
          <a:xfrm>
            <a:off x="9260564" y="3431533"/>
            <a:ext cx="1530800" cy="876400"/>
          </a:xfrm>
          <a:prstGeom prst="rect">
            <a:avLst/>
          </a:prstGeom>
          <a:noFill/>
          <a:ln>
            <a:noFill/>
          </a:ln>
        </p:spPr>
        <p:txBody>
          <a:bodyPr spcFirstLastPara="1" wrap="square" lIns="121900" tIns="121900" rIns="121900" bIns="121900" anchor="ctr" anchorCtr="0">
            <a:noAutofit/>
          </a:bodyPr>
          <a:lstStyle/>
          <a:p>
            <a:r>
              <a:rPr lang="en" sz="2133" b="1" dirty="0">
                <a:solidFill>
                  <a:schemeClr val="accent5"/>
                </a:solidFill>
                <a:latin typeface="Fira Sans Extra Condensed"/>
                <a:ea typeface="Fira Sans Extra Condensed"/>
                <a:cs typeface="Fira Sans Extra Condensed"/>
                <a:sym typeface="Fira Sans Extra Condensed"/>
              </a:rPr>
              <a:t>Retention</a:t>
            </a:r>
            <a:endParaRPr sz="2133" b="1" dirty="0">
              <a:solidFill>
                <a:schemeClr val="accent5"/>
              </a:solidFill>
              <a:latin typeface="Fira Sans Extra Condensed"/>
              <a:ea typeface="Fira Sans Extra Condensed"/>
              <a:cs typeface="Fira Sans Extra Condensed"/>
              <a:sym typeface="Fira Sans Extra Condensed"/>
            </a:endParaRPr>
          </a:p>
        </p:txBody>
      </p:sp>
      <p:grpSp>
        <p:nvGrpSpPr>
          <p:cNvPr id="1134" name="Google Shape;1134;p36"/>
          <p:cNvGrpSpPr/>
          <p:nvPr/>
        </p:nvGrpSpPr>
        <p:grpSpPr>
          <a:xfrm>
            <a:off x="790497" y="4854973"/>
            <a:ext cx="2141505" cy="1425451"/>
            <a:chOff x="457210" y="3419480"/>
            <a:chExt cx="1606129" cy="1069088"/>
          </a:xfrm>
        </p:grpSpPr>
        <p:sp>
          <p:nvSpPr>
            <p:cNvPr id="1135" name="Google Shape;1135;p36"/>
            <p:cNvSpPr txBox="1"/>
            <p:nvPr/>
          </p:nvSpPr>
          <p:spPr>
            <a:xfrm>
              <a:off x="457210" y="3969868"/>
              <a:ext cx="1606129" cy="518700"/>
            </a:xfrm>
            <a:prstGeom prst="rect">
              <a:avLst/>
            </a:prstGeom>
            <a:noFill/>
            <a:ln>
              <a:noFill/>
            </a:ln>
          </p:spPr>
          <p:txBody>
            <a:bodyPr spcFirstLastPara="1" wrap="square" lIns="121900" tIns="121900" rIns="121900" bIns="121900" anchor="ctr" anchorCtr="0">
              <a:noAutofit/>
            </a:bodyPr>
            <a:lstStyle/>
            <a:p>
              <a:r>
                <a:rPr lang="en-CA" sz="1467" dirty="0">
                  <a:solidFill>
                    <a:srgbClr val="000000"/>
                  </a:solidFill>
                  <a:latin typeface="Roboto"/>
                  <a:ea typeface="Roboto"/>
                  <a:cs typeface="Roboto"/>
                  <a:sym typeface="Roboto"/>
                </a:rPr>
                <a:t>Revenue is subscription based. </a:t>
              </a:r>
              <a:endParaRPr sz="1467" dirty="0">
                <a:solidFill>
                  <a:srgbClr val="000000"/>
                </a:solidFill>
                <a:latin typeface="Roboto"/>
                <a:ea typeface="Roboto"/>
                <a:cs typeface="Roboto"/>
                <a:sym typeface="Roboto"/>
              </a:endParaRPr>
            </a:p>
          </p:txBody>
        </p:sp>
        <p:sp>
          <p:nvSpPr>
            <p:cNvPr id="1136" name="Google Shape;1136;p36"/>
            <p:cNvSpPr txBox="1"/>
            <p:nvPr/>
          </p:nvSpPr>
          <p:spPr>
            <a:xfrm>
              <a:off x="457224" y="3419480"/>
              <a:ext cx="586500" cy="381000"/>
            </a:xfrm>
            <a:prstGeom prst="rect">
              <a:avLst/>
            </a:prstGeom>
            <a:noFill/>
            <a:ln>
              <a:noFill/>
            </a:ln>
          </p:spPr>
          <p:txBody>
            <a:bodyPr spcFirstLastPara="1" wrap="square" lIns="121900" tIns="121900" rIns="121900" bIns="121900" anchor="t" anchorCtr="0">
              <a:noAutofit/>
            </a:bodyPr>
            <a:lstStyle/>
            <a:p>
              <a:r>
                <a:rPr lang="en" sz="3733" b="1">
                  <a:solidFill>
                    <a:schemeClr val="accent1"/>
                  </a:solidFill>
                  <a:latin typeface="Fira Sans Extra Condensed"/>
                  <a:ea typeface="Fira Sans Extra Condensed"/>
                  <a:cs typeface="Fira Sans Extra Condensed"/>
                  <a:sym typeface="Fira Sans Extra Condensed"/>
                </a:rPr>
                <a:t>01</a:t>
              </a:r>
              <a:endParaRPr sz="3733" b="1">
                <a:solidFill>
                  <a:schemeClr val="accent1"/>
                </a:solidFill>
                <a:latin typeface="Fira Sans Extra Condensed"/>
                <a:ea typeface="Fira Sans Extra Condensed"/>
                <a:cs typeface="Fira Sans Extra Condensed"/>
                <a:sym typeface="Fira Sans Extra Condensed"/>
              </a:endParaRPr>
            </a:p>
          </p:txBody>
        </p:sp>
      </p:grpSp>
      <p:grpSp>
        <p:nvGrpSpPr>
          <p:cNvPr id="1137" name="Google Shape;1137;p36"/>
          <p:cNvGrpSpPr/>
          <p:nvPr/>
        </p:nvGrpSpPr>
        <p:grpSpPr>
          <a:xfrm>
            <a:off x="2931998" y="1262174"/>
            <a:ext cx="2402003" cy="1419100"/>
            <a:chOff x="2113161" y="3419480"/>
            <a:chExt cx="1801502" cy="1064325"/>
          </a:xfrm>
        </p:grpSpPr>
        <p:sp>
          <p:nvSpPr>
            <p:cNvPr id="1138" name="Google Shape;1138;p36"/>
            <p:cNvSpPr txBox="1"/>
            <p:nvPr/>
          </p:nvSpPr>
          <p:spPr>
            <a:xfrm>
              <a:off x="2113161" y="3965105"/>
              <a:ext cx="1801502" cy="518700"/>
            </a:xfrm>
            <a:prstGeom prst="rect">
              <a:avLst/>
            </a:prstGeom>
            <a:noFill/>
            <a:ln>
              <a:noFill/>
            </a:ln>
          </p:spPr>
          <p:txBody>
            <a:bodyPr spcFirstLastPara="1" wrap="square" lIns="121900" tIns="121900" rIns="121900" bIns="121900" anchor="ctr" anchorCtr="0">
              <a:noAutofit/>
            </a:bodyPr>
            <a:lstStyle/>
            <a:p>
              <a:pPr>
                <a:buClr>
                  <a:schemeClr val="dk1"/>
                </a:buClr>
                <a:buSzPts val="1100"/>
              </a:pPr>
              <a:r>
                <a:rPr lang="en" sz="1467" dirty="0">
                  <a:solidFill>
                    <a:schemeClr val="dk1"/>
                  </a:solidFill>
                  <a:latin typeface="Roboto"/>
                  <a:ea typeface="Roboto"/>
                  <a:cs typeface="Roboto"/>
                  <a:sym typeface="Roboto"/>
                </a:rPr>
                <a:t>Every year a manager level users needs to allocate funds. </a:t>
              </a:r>
              <a:endParaRPr sz="1467" dirty="0">
                <a:solidFill>
                  <a:srgbClr val="000000"/>
                </a:solidFill>
                <a:latin typeface="Roboto"/>
                <a:ea typeface="Roboto"/>
                <a:cs typeface="Roboto"/>
                <a:sym typeface="Roboto"/>
              </a:endParaRPr>
            </a:p>
          </p:txBody>
        </p:sp>
        <p:sp>
          <p:nvSpPr>
            <p:cNvPr id="1139" name="Google Shape;1139;p36"/>
            <p:cNvSpPr txBox="1"/>
            <p:nvPr/>
          </p:nvSpPr>
          <p:spPr>
            <a:xfrm>
              <a:off x="2113170" y="3419480"/>
              <a:ext cx="586500" cy="381000"/>
            </a:xfrm>
            <a:prstGeom prst="rect">
              <a:avLst/>
            </a:prstGeom>
            <a:noFill/>
            <a:ln>
              <a:noFill/>
            </a:ln>
          </p:spPr>
          <p:txBody>
            <a:bodyPr spcFirstLastPara="1" wrap="square" lIns="121900" tIns="121900" rIns="121900" bIns="121900" anchor="t" anchorCtr="0">
              <a:noAutofit/>
            </a:bodyPr>
            <a:lstStyle/>
            <a:p>
              <a:r>
                <a:rPr lang="en" sz="3733" b="1">
                  <a:solidFill>
                    <a:schemeClr val="accent2"/>
                  </a:solidFill>
                  <a:latin typeface="Fira Sans Extra Condensed"/>
                  <a:ea typeface="Fira Sans Extra Condensed"/>
                  <a:cs typeface="Fira Sans Extra Condensed"/>
                  <a:sym typeface="Fira Sans Extra Condensed"/>
                </a:rPr>
                <a:t>02</a:t>
              </a:r>
              <a:endParaRPr sz="3733" b="1">
                <a:solidFill>
                  <a:schemeClr val="accent2"/>
                </a:solidFill>
                <a:latin typeface="Fira Sans Extra Condensed"/>
                <a:ea typeface="Fira Sans Extra Condensed"/>
                <a:cs typeface="Fira Sans Extra Condensed"/>
                <a:sym typeface="Fira Sans Extra Condensed"/>
              </a:endParaRPr>
            </a:p>
          </p:txBody>
        </p:sp>
      </p:grpSp>
      <p:grpSp>
        <p:nvGrpSpPr>
          <p:cNvPr id="1140" name="Google Shape;1140;p36"/>
          <p:cNvGrpSpPr/>
          <p:nvPr/>
        </p:nvGrpSpPr>
        <p:grpSpPr>
          <a:xfrm>
            <a:off x="4897033" y="4854973"/>
            <a:ext cx="2141505" cy="1425451"/>
            <a:chOff x="3769112" y="3419480"/>
            <a:chExt cx="1606129" cy="1069088"/>
          </a:xfrm>
        </p:grpSpPr>
        <p:sp>
          <p:nvSpPr>
            <p:cNvPr id="1141" name="Google Shape;1141;p36"/>
            <p:cNvSpPr txBox="1"/>
            <p:nvPr/>
          </p:nvSpPr>
          <p:spPr>
            <a:xfrm>
              <a:off x="3769112" y="3969868"/>
              <a:ext cx="1606129" cy="518700"/>
            </a:xfrm>
            <a:prstGeom prst="rect">
              <a:avLst/>
            </a:prstGeom>
            <a:noFill/>
            <a:ln>
              <a:noFill/>
            </a:ln>
          </p:spPr>
          <p:txBody>
            <a:bodyPr spcFirstLastPara="1" wrap="square" lIns="121900" tIns="121900" rIns="121900" bIns="121900" anchor="ctr" anchorCtr="0">
              <a:noAutofit/>
            </a:bodyPr>
            <a:lstStyle/>
            <a:p>
              <a:pPr>
                <a:buClr>
                  <a:schemeClr val="dk1"/>
                </a:buClr>
                <a:buSzPts val="1100"/>
              </a:pPr>
              <a:r>
                <a:rPr lang="en" sz="1467" dirty="0">
                  <a:solidFill>
                    <a:schemeClr val="dk1"/>
                  </a:solidFill>
                  <a:latin typeface="Roboto"/>
                  <a:ea typeface="Roboto"/>
                  <a:cs typeface="Roboto"/>
                  <a:sym typeface="Roboto"/>
                </a:rPr>
                <a:t>Managers/Executives hold the pocket book. </a:t>
              </a:r>
              <a:endParaRPr sz="1467" dirty="0">
                <a:solidFill>
                  <a:srgbClr val="000000"/>
                </a:solidFill>
                <a:latin typeface="Roboto"/>
                <a:ea typeface="Roboto"/>
                <a:cs typeface="Roboto"/>
                <a:sym typeface="Roboto"/>
              </a:endParaRPr>
            </a:p>
          </p:txBody>
        </p:sp>
        <p:sp>
          <p:nvSpPr>
            <p:cNvPr id="1142" name="Google Shape;1142;p36"/>
            <p:cNvSpPr txBox="1"/>
            <p:nvPr/>
          </p:nvSpPr>
          <p:spPr>
            <a:xfrm>
              <a:off x="3769116" y="3419480"/>
              <a:ext cx="586500" cy="381000"/>
            </a:xfrm>
            <a:prstGeom prst="rect">
              <a:avLst/>
            </a:prstGeom>
            <a:noFill/>
            <a:ln>
              <a:noFill/>
            </a:ln>
          </p:spPr>
          <p:txBody>
            <a:bodyPr spcFirstLastPara="1" wrap="square" lIns="121900" tIns="121900" rIns="121900" bIns="121900" anchor="t" anchorCtr="0">
              <a:noAutofit/>
            </a:bodyPr>
            <a:lstStyle/>
            <a:p>
              <a:r>
                <a:rPr lang="en" sz="3733" b="1">
                  <a:solidFill>
                    <a:schemeClr val="accent3"/>
                  </a:solidFill>
                  <a:latin typeface="Fira Sans Extra Condensed"/>
                  <a:ea typeface="Fira Sans Extra Condensed"/>
                  <a:cs typeface="Fira Sans Extra Condensed"/>
                  <a:sym typeface="Fira Sans Extra Condensed"/>
                </a:rPr>
                <a:t>03</a:t>
              </a:r>
              <a:endParaRPr sz="3733" b="1">
                <a:solidFill>
                  <a:schemeClr val="accent3"/>
                </a:solidFill>
                <a:latin typeface="Fira Sans Extra Condensed"/>
                <a:ea typeface="Fira Sans Extra Condensed"/>
                <a:cs typeface="Fira Sans Extra Condensed"/>
                <a:sym typeface="Fira Sans Extra Condensed"/>
              </a:endParaRPr>
            </a:p>
          </p:txBody>
        </p:sp>
      </p:grpSp>
      <p:grpSp>
        <p:nvGrpSpPr>
          <p:cNvPr id="1143" name="Google Shape;1143;p36"/>
          <p:cNvGrpSpPr/>
          <p:nvPr/>
        </p:nvGrpSpPr>
        <p:grpSpPr>
          <a:xfrm>
            <a:off x="7036983" y="1255807"/>
            <a:ext cx="2141507" cy="1425467"/>
            <a:chOff x="5425062" y="3419480"/>
            <a:chExt cx="1606130" cy="1069100"/>
          </a:xfrm>
        </p:grpSpPr>
        <p:sp>
          <p:nvSpPr>
            <p:cNvPr id="1144" name="Google Shape;1144;p36"/>
            <p:cNvSpPr txBox="1"/>
            <p:nvPr/>
          </p:nvSpPr>
          <p:spPr>
            <a:xfrm>
              <a:off x="5425063" y="3969880"/>
              <a:ext cx="1606129" cy="518700"/>
            </a:xfrm>
            <a:prstGeom prst="rect">
              <a:avLst/>
            </a:prstGeom>
            <a:noFill/>
            <a:ln>
              <a:noFill/>
            </a:ln>
          </p:spPr>
          <p:txBody>
            <a:bodyPr spcFirstLastPara="1" wrap="square" lIns="121900" tIns="121900" rIns="121900" bIns="121900" anchor="ctr" anchorCtr="0">
              <a:noAutofit/>
            </a:bodyPr>
            <a:lstStyle/>
            <a:p>
              <a:r>
                <a:rPr lang="en" sz="1467" dirty="0">
                  <a:solidFill>
                    <a:srgbClr val="000000"/>
                  </a:solidFill>
                  <a:latin typeface="Roboto"/>
                  <a:ea typeface="Roboto"/>
                  <a:cs typeface="Roboto"/>
                  <a:sym typeface="Roboto"/>
                </a:rPr>
                <a:t>User tracking makes ROI clear. </a:t>
              </a:r>
              <a:endParaRPr sz="1467" dirty="0">
                <a:solidFill>
                  <a:srgbClr val="000000"/>
                </a:solidFill>
                <a:latin typeface="Roboto"/>
                <a:ea typeface="Roboto"/>
                <a:cs typeface="Roboto"/>
                <a:sym typeface="Roboto"/>
              </a:endParaRPr>
            </a:p>
          </p:txBody>
        </p:sp>
        <p:sp>
          <p:nvSpPr>
            <p:cNvPr id="1145" name="Google Shape;1145;p36"/>
            <p:cNvSpPr txBox="1"/>
            <p:nvPr/>
          </p:nvSpPr>
          <p:spPr>
            <a:xfrm>
              <a:off x="5425062" y="3419480"/>
              <a:ext cx="586500" cy="381000"/>
            </a:xfrm>
            <a:prstGeom prst="rect">
              <a:avLst/>
            </a:prstGeom>
            <a:noFill/>
            <a:ln>
              <a:noFill/>
            </a:ln>
          </p:spPr>
          <p:txBody>
            <a:bodyPr spcFirstLastPara="1" wrap="square" lIns="121900" tIns="121900" rIns="121900" bIns="121900" anchor="t" anchorCtr="0">
              <a:noAutofit/>
            </a:bodyPr>
            <a:lstStyle/>
            <a:p>
              <a:r>
                <a:rPr lang="en" sz="3733" b="1">
                  <a:solidFill>
                    <a:schemeClr val="accent4"/>
                  </a:solidFill>
                  <a:latin typeface="Fira Sans Extra Condensed"/>
                  <a:ea typeface="Fira Sans Extra Condensed"/>
                  <a:cs typeface="Fira Sans Extra Condensed"/>
                  <a:sym typeface="Fira Sans Extra Condensed"/>
                </a:rPr>
                <a:t>04</a:t>
              </a:r>
              <a:endParaRPr sz="3733" b="1">
                <a:solidFill>
                  <a:schemeClr val="accent4"/>
                </a:solidFill>
                <a:latin typeface="Fira Sans Extra Condensed"/>
                <a:ea typeface="Fira Sans Extra Condensed"/>
                <a:cs typeface="Fira Sans Extra Condensed"/>
                <a:sym typeface="Fira Sans Extra Condensed"/>
              </a:endParaRPr>
            </a:p>
          </p:txBody>
        </p:sp>
      </p:grpSp>
      <p:grpSp>
        <p:nvGrpSpPr>
          <p:cNvPr id="1146" name="Google Shape;1146;p36"/>
          <p:cNvGrpSpPr/>
          <p:nvPr/>
        </p:nvGrpSpPr>
        <p:grpSpPr>
          <a:xfrm>
            <a:off x="9260453" y="4864941"/>
            <a:ext cx="2141505" cy="1425468"/>
            <a:chOff x="7081014" y="3419480"/>
            <a:chExt cx="1606129" cy="1069101"/>
          </a:xfrm>
        </p:grpSpPr>
        <p:sp>
          <p:nvSpPr>
            <p:cNvPr id="1147" name="Google Shape;1147;p36"/>
            <p:cNvSpPr txBox="1"/>
            <p:nvPr/>
          </p:nvSpPr>
          <p:spPr>
            <a:xfrm>
              <a:off x="7081014" y="3969881"/>
              <a:ext cx="1606129" cy="518700"/>
            </a:xfrm>
            <a:prstGeom prst="rect">
              <a:avLst/>
            </a:prstGeom>
            <a:noFill/>
            <a:ln>
              <a:noFill/>
            </a:ln>
          </p:spPr>
          <p:txBody>
            <a:bodyPr spcFirstLastPara="1" wrap="square" lIns="121900" tIns="121900" rIns="121900" bIns="121900" anchor="ctr" anchorCtr="0">
              <a:noAutofit/>
            </a:bodyPr>
            <a:lstStyle/>
            <a:p>
              <a:pPr>
                <a:buClr>
                  <a:schemeClr val="dk1"/>
                </a:buClr>
                <a:buSzPts val="1100"/>
              </a:pPr>
              <a:r>
                <a:rPr lang="en" sz="1467" dirty="0">
                  <a:solidFill>
                    <a:schemeClr val="dk1"/>
                  </a:solidFill>
                  <a:latin typeface="Roboto"/>
                  <a:ea typeface="Roboto"/>
                  <a:cs typeface="Roboto"/>
                  <a:sym typeface="Roboto"/>
                </a:rPr>
                <a:t>Improve retention. </a:t>
              </a:r>
              <a:endParaRPr sz="1467" dirty="0">
                <a:solidFill>
                  <a:srgbClr val="000000"/>
                </a:solidFill>
                <a:latin typeface="Roboto"/>
                <a:ea typeface="Roboto"/>
                <a:cs typeface="Roboto"/>
                <a:sym typeface="Roboto"/>
              </a:endParaRPr>
            </a:p>
          </p:txBody>
        </p:sp>
        <p:sp>
          <p:nvSpPr>
            <p:cNvPr id="1148" name="Google Shape;1148;p36"/>
            <p:cNvSpPr txBox="1"/>
            <p:nvPr/>
          </p:nvSpPr>
          <p:spPr>
            <a:xfrm>
              <a:off x="7081023" y="3419480"/>
              <a:ext cx="586500" cy="381000"/>
            </a:xfrm>
            <a:prstGeom prst="rect">
              <a:avLst/>
            </a:prstGeom>
            <a:noFill/>
            <a:ln>
              <a:noFill/>
            </a:ln>
          </p:spPr>
          <p:txBody>
            <a:bodyPr spcFirstLastPara="1" wrap="square" lIns="121900" tIns="121900" rIns="121900" bIns="121900" anchor="t" anchorCtr="0">
              <a:noAutofit/>
            </a:bodyPr>
            <a:lstStyle/>
            <a:p>
              <a:r>
                <a:rPr lang="en" sz="3733" b="1">
                  <a:solidFill>
                    <a:schemeClr val="accent5"/>
                  </a:solidFill>
                  <a:latin typeface="Fira Sans Extra Condensed"/>
                  <a:ea typeface="Fira Sans Extra Condensed"/>
                  <a:cs typeface="Fira Sans Extra Condensed"/>
                  <a:sym typeface="Fira Sans Extra Condensed"/>
                </a:rPr>
                <a:t>05</a:t>
              </a:r>
              <a:endParaRPr sz="3733" b="1">
                <a:solidFill>
                  <a:schemeClr val="accent5"/>
                </a:solidFill>
                <a:latin typeface="Fira Sans Extra Condensed"/>
                <a:ea typeface="Fira Sans Extra Condensed"/>
                <a:cs typeface="Fira Sans Extra Condensed"/>
                <a:sym typeface="Fira Sans Extra Condensed"/>
              </a:endParaRPr>
            </a:p>
          </p:txBody>
        </p:sp>
      </p:grpSp>
      <p:sp>
        <p:nvSpPr>
          <p:cNvPr id="1149" name="Google Shape;1149;p36"/>
          <p:cNvSpPr/>
          <p:nvPr/>
        </p:nvSpPr>
        <p:spPr>
          <a:xfrm>
            <a:off x="1967633" y="3536506"/>
            <a:ext cx="497342" cy="444798"/>
          </a:xfrm>
          <a:custGeom>
            <a:avLst/>
            <a:gdLst/>
            <a:ahLst/>
            <a:cxnLst/>
            <a:rect l="l" t="t" r="r" b="b"/>
            <a:pathLst>
              <a:path w="10440" h="9337" extrusionOk="0">
                <a:moveTo>
                  <a:pt x="8475" y="2473"/>
                </a:moveTo>
                <a:lnTo>
                  <a:pt x="8475" y="2760"/>
                </a:lnTo>
                <a:lnTo>
                  <a:pt x="2009" y="2760"/>
                </a:lnTo>
                <a:lnTo>
                  <a:pt x="2009" y="2473"/>
                </a:lnTo>
                <a:close/>
                <a:moveTo>
                  <a:pt x="8475" y="3598"/>
                </a:moveTo>
                <a:lnTo>
                  <a:pt x="8475" y="3907"/>
                </a:lnTo>
                <a:lnTo>
                  <a:pt x="2009" y="3907"/>
                </a:lnTo>
                <a:lnTo>
                  <a:pt x="2009" y="3598"/>
                </a:lnTo>
                <a:close/>
                <a:moveTo>
                  <a:pt x="5474" y="4746"/>
                </a:moveTo>
                <a:lnTo>
                  <a:pt x="5474" y="5033"/>
                </a:lnTo>
                <a:lnTo>
                  <a:pt x="2009" y="5033"/>
                </a:lnTo>
                <a:lnTo>
                  <a:pt x="2009" y="4746"/>
                </a:lnTo>
                <a:close/>
                <a:moveTo>
                  <a:pt x="5209" y="1"/>
                </a:moveTo>
                <a:cubicBezTo>
                  <a:pt x="2340" y="1"/>
                  <a:pt x="1" y="1634"/>
                  <a:pt x="1" y="3665"/>
                </a:cubicBezTo>
                <a:cubicBezTo>
                  <a:pt x="1" y="5187"/>
                  <a:pt x="1369" y="6512"/>
                  <a:pt x="3267" y="7041"/>
                </a:cubicBezTo>
                <a:lnTo>
                  <a:pt x="2406" y="9336"/>
                </a:lnTo>
                <a:lnTo>
                  <a:pt x="5562" y="7306"/>
                </a:lnTo>
                <a:cubicBezTo>
                  <a:pt x="8277" y="7174"/>
                  <a:pt x="10439" y="5585"/>
                  <a:pt x="10439" y="3665"/>
                </a:cubicBezTo>
                <a:cubicBezTo>
                  <a:pt x="10439" y="1634"/>
                  <a:pt x="8100" y="1"/>
                  <a:pt x="5209" y="1"/>
                </a:cubicBezTo>
                <a:close/>
              </a:path>
            </a:pathLst>
          </a:custGeom>
          <a:solidFill>
            <a:schemeClr val="accent1"/>
          </a:solidFill>
          <a:ln>
            <a:noFill/>
          </a:ln>
        </p:spPr>
        <p:txBody>
          <a:bodyPr spcFirstLastPara="1" wrap="square" lIns="121900" tIns="121900" rIns="121900" bIns="121900" anchor="ctr" anchorCtr="0">
            <a:noAutofit/>
          </a:bodyPr>
          <a:lstStyle/>
          <a:p>
            <a:endParaRPr sz="2400"/>
          </a:p>
        </p:txBody>
      </p:sp>
      <p:grpSp>
        <p:nvGrpSpPr>
          <p:cNvPr id="1150" name="Google Shape;1150;p36"/>
          <p:cNvGrpSpPr/>
          <p:nvPr/>
        </p:nvGrpSpPr>
        <p:grpSpPr>
          <a:xfrm>
            <a:off x="4320623" y="3689601"/>
            <a:ext cx="418864" cy="360289"/>
            <a:chOff x="4262400" y="2361750"/>
            <a:chExt cx="261550" cy="224975"/>
          </a:xfrm>
        </p:grpSpPr>
        <p:sp>
          <p:nvSpPr>
            <p:cNvPr id="1151" name="Google Shape;1151;p36"/>
            <p:cNvSpPr/>
            <p:nvPr/>
          </p:nvSpPr>
          <p:spPr>
            <a:xfrm>
              <a:off x="4490275" y="2554300"/>
              <a:ext cx="33675" cy="32425"/>
            </a:xfrm>
            <a:custGeom>
              <a:avLst/>
              <a:gdLst/>
              <a:ahLst/>
              <a:cxnLst/>
              <a:rect l="l" t="t" r="r" b="b"/>
              <a:pathLst>
                <a:path w="1347" h="1297" extrusionOk="0">
                  <a:moveTo>
                    <a:pt x="905" y="1"/>
                  </a:moveTo>
                  <a:lnTo>
                    <a:pt x="0" y="928"/>
                  </a:lnTo>
                  <a:lnTo>
                    <a:pt x="287" y="1215"/>
                  </a:lnTo>
                  <a:cubicBezTo>
                    <a:pt x="342" y="1270"/>
                    <a:pt x="420" y="1297"/>
                    <a:pt x="508" y="1297"/>
                  </a:cubicBezTo>
                  <a:cubicBezTo>
                    <a:pt x="666" y="1297"/>
                    <a:pt x="859" y="1209"/>
                    <a:pt x="1015" y="1038"/>
                  </a:cubicBezTo>
                  <a:cubicBezTo>
                    <a:pt x="1280" y="795"/>
                    <a:pt x="1346" y="464"/>
                    <a:pt x="1192" y="310"/>
                  </a:cubicBezTo>
                  <a:lnTo>
                    <a:pt x="905" y="1"/>
                  </a:ln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1152" name="Google Shape;1152;p36"/>
            <p:cNvSpPr/>
            <p:nvPr/>
          </p:nvSpPr>
          <p:spPr>
            <a:xfrm>
              <a:off x="4262400" y="2361750"/>
              <a:ext cx="244450" cy="208575"/>
            </a:xfrm>
            <a:custGeom>
              <a:avLst/>
              <a:gdLst/>
              <a:ahLst/>
              <a:cxnLst/>
              <a:rect l="l" t="t" r="r" b="b"/>
              <a:pathLst>
                <a:path w="9778" h="8343" extrusionOk="0">
                  <a:moveTo>
                    <a:pt x="4944" y="1126"/>
                  </a:moveTo>
                  <a:cubicBezTo>
                    <a:pt x="6312" y="1126"/>
                    <a:pt x="7416" y="2252"/>
                    <a:pt x="7416" y="3620"/>
                  </a:cubicBezTo>
                  <a:lnTo>
                    <a:pt x="7438" y="3620"/>
                  </a:lnTo>
                  <a:cubicBezTo>
                    <a:pt x="7438" y="5127"/>
                    <a:pt x="6207" y="6130"/>
                    <a:pt x="4918" y="6130"/>
                  </a:cubicBezTo>
                  <a:cubicBezTo>
                    <a:pt x="4301" y="6130"/>
                    <a:pt x="3671" y="5900"/>
                    <a:pt x="3156" y="5386"/>
                  </a:cubicBezTo>
                  <a:cubicBezTo>
                    <a:pt x="1590" y="3819"/>
                    <a:pt x="2693" y="1126"/>
                    <a:pt x="4944" y="1126"/>
                  </a:cubicBezTo>
                  <a:close/>
                  <a:moveTo>
                    <a:pt x="4947" y="0"/>
                  </a:moveTo>
                  <a:cubicBezTo>
                    <a:pt x="4395" y="0"/>
                    <a:pt x="3817" y="136"/>
                    <a:pt x="3245" y="442"/>
                  </a:cubicBezTo>
                  <a:cubicBezTo>
                    <a:pt x="0" y="2185"/>
                    <a:pt x="1236" y="7129"/>
                    <a:pt x="4922" y="7129"/>
                  </a:cubicBezTo>
                  <a:cubicBezTo>
                    <a:pt x="5672" y="7129"/>
                    <a:pt x="6401" y="6886"/>
                    <a:pt x="6997" y="6467"/>
                  </a:cubicBezTo>
                  <a:lnTo>
                    <a:pt x="8872" y="8343"/>
                  </a:lnTo>
                  <a:lnTo>
                    <a:pt x="9777" y="7416"/>
                  </a:lnTo>
                  <a:lnTo>
                    <a:pt x="7901" y="5540"/>
                  </a:lnTo>
                  <a:cubicBezTo>
                    <a:pt x="9576" y="3010"/>
                    <a:pt x="7543" y="0"/>
                    <a:pt x="4947"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1153" name="Google Shape;1153;p36"/>
            <p:cNvSpPr/>
            <p:nvPr/>
          </p:nvSpPr>
          <p:spPr>
            <a:xfrm>
              <a:off x="4308750" y="2394275"/>
              <a:ext cx="135200" cy="115925"/>
            </a:xfrm>
            <a:custGeom>
              <a:avLst/>
              <a:gdLst/>
              <a:ahLst/>
              <a:cxnLst/>
              <a:rect l="l" t="t" r="r" b="b"/>
              <a:pathLst>
                <a:path w="5408" h="4637" extrusionOk="0">
                  <a:moveTo>
                    <a:pt x="3090" y="134"/>
                  </a:moveTo>
                  <a:cubicBezTo>
                    <a:pt x="4304" y="134"/>
                    <a:pt x="5275" y="1105"/>
                    <a:pt x="5275" y="2319"/>
                  </a:cubicBezTo>
                  <a:cubicBezTo>
                    <a:pt x="5275" y="3634"/>
                    <a:pt x="4193" y="4513"/>
                    <a:pt x="3069" y="4513"/>
                  </a:cubicBezTo>
                  <a:cubicBezTo>
                    <a:pt x="2533" y="4513"/>
                    <a:pt x="1987" y="4313"/>
                    <a:pt x="1545" y="3864"/>
                  </a:cubicBezTo>
                  <a:cubicBezTo>
                    <a:pt x="155" y="2496"/>
                    <a:pt x="1126" y="134"/>
                    <a:pt x="3090" y="134"/>
                  </a:cubicBezTo>
                  <a:close/>
                  <a:moveTo>
                    <a:pt x="3083" y="0"/>
                  </a:moveTo>
                  <a:cubicBezTo>
                    <a:pt x="2512" y="0"/>
                    <a:pt x="1930" y="213"/>
                    <a:pt x="1457" y="686"/>
                  </a:cubicBezTo>
                  <a:cubicBezTo>
                    <a:pt x="0" y="2142"/>
                    <a:pt x="1016" y="4636"/>
                    <a:pt x="3090" y="4636"/>
                  </a:cubicBezTo>
                  <a:cubicBezTo>
                    <a:pt x="4370" y="4636"/>
                    <a:pt x="5407" y="3599"/>
                    <a:pt x="5407" y="2319"/>
                  </a:cubicBezTo>
                  <a:cubicBezTo>
                    <a:pt x="5407" y="918"/>
                    <a:pt x="4270" y="0"/>
                    <a:pt x="3083"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grpSp>
      <p:sp>
        <p:nvSpPr>
          <p:cNvPr id="1154" name="Google Shape;1154;p36"/>
          <p:cNvSpPr/>
          <p:nvPr/>
        </p:nvSpPr>
        <p:spPr>
          <a:xfrm>
            <a:off x="6391577" y="3686316"/>
            <a:ext cx="413579" cy="366856"/>
          </a:xfrm>
          <a:custGeom>
            <a:avLst/>
            <a:gdLst/>
            <a:ahLst/>
            <a:cxnLst/>
            <a:rect l="l" t="t" r="r" b="b"/>
            <a:pathLst>
              <a:path w="10330" h="9163" extrusionOk="0">
                <a:moveTo>
                  <a:pt x="839" y="313"/>
                </a:moveTo>
                <a:cubicBezTo>
                  <a:pt x="1303" y="313"/>
                  <a:pt x="1987" y="622"/>
                  <a:pt x="2627" y="1107"/>
                </a:cubicBezTo>
                <a:cubicBezTo>
                  <a:pt x="2870" y="1284"/>
                  <a:pt x="3091" y="1482"/>
                  <a:pt x="3311" y="1703"/>
                </a:cubicBezTo>
                <a:cubicBezTo>
                  <a:pt x="2936" y="1725"/>
                  <a:pt x="2627" y="2012"/>
                  <a:pt x="2649" y="2387"/>
                </a:cubicBezTo>
                <a:lnTo>
                  <a:pt x="2649" y="2939"/>
                </a:lnTo>
                <a:cubicBezTo>
                  <a:pt x="2296" y="2784"/>
                  <a:pt x="1965" y="2586"/>
                  <a:pt x="1678" y="2365"/>
                </a:cubicBezTo>
                <a:cubicBezTo>
                  <a:pt x="1259" y="2056"/>
                  <a:pt x="884" y="1659"/>
                  <a:pt x="597" y="1217"/>
                </a:cubicBezTo>
                <a:cubicBezTo>
                  <a:pt x="420" y="886"/>
                  <a:pt x="354" y="600"/>
                  <a:pt x="464" y="445"/>
                </a:cubicBezTo>
                <a:cubicBezTo>
                  <a:pt x="575" y="357"/>
                  <a:pt x="707" y="313"/>
                  <a:pt x="839" y="313"/>
                </a:cubicBezTo>
                <a:close/>
                <a:moveTo>
                  <a:pt x="3863" y="2586"/>
                </a:moveTo>
                <a:cubicBezTo>
                  <a:pt x="3907" y="2718"/>
                  <a:pt x="3907" y="2873"/>
                  <a:pt x="3841" y="3005"/>
                </a:cubicBezTo>
                <a:cubicBezTo>
                  <a:pt x="3753" y="3093"/>
                  <a:pt x="3620" y="3138"/>
                  <a:pt x="3488" y="3138"/>
                </a:cubicBezTo>
                <a:cubicBezTo>
                  <a:pt x="3488" y="3115"/>
                  <a:pt x="3488" y="3093"/>
                  <a:pt x="3488" y="3071"/>
                </a:cubicBezTo>
                <a:cubicBezTo>
                  <a:pt x="3488" y="2829"/>
                  <a:pt x="3642" y="2630"/>
                  <a:pt x="3863" y="2586"/>
                </a:cubicBezTo>
                <a:close/>
                <a:moveTo>
                  <a:pt x="4194" y="2630"/>
                </a:moveTo>
                <a:cubicBezTo>
                  <a:pt x="4371" y="2696"/>
                  <a:pt x="4481" y="2873"/>
                  <a:pt x="4481" y="3071"/>
                </a:cubicBezTo>
                <a:cubicBezTo>
                  <a:pt x="4481" y="3336"/>
                  <a:pt x="4260" y="3579"/>
                  <a:pt x="3973" y="3579"/>
                </a:cubicBezTo>
                <a:lnTo>
                  <a:pt x="3973" y="3557"/>
                </a:lnTo>
                <a:cubicBezTo>
                  <a:pt x="3863" y="3557"/>
                  <a:pt x="3753" y="3513"/>
                  <a:pt x="3664" y="3447"/>
                </a:cubicBezTo>
                <a:cubicBezTo>
                  <a:pt x="3841" y="3424"/>
                  <a:pt x="3995" y="3336"/>
                  <a:pt x="4106" y="3204"/>
                </a:cubicBezTo>
                <a:cubicBezTo>
                  <a:pt x="4216" y="3027"/>
                  <a:pt x="4260" y="2829"/>
                  <a:pt x="4194" y="2630"/>
                </a:cubicBezTo>
                <a:close/>
                <a:moveTo>
                  <a:pt x="766" y="0"/>
                </a:moveTo>
                <a:cubicBezTo>
                  <a:pt x="549" y="0"/>
                  <a:pt x="338" y="88"/>
                  <a:pt x="199" y="246"/>
                </a:cubicBezTo>
                <a:cubicBezTo>
                  <a:pt x="1" y="511"/>
                  <a:pt x="45" y="909"/>
                  <a:pt x="332" y="1372"/>
                </a:cubicBezTo>
                <a:cubicBezTo>
                  <a:pt x="619" y="1858"/>
                  <a:pt x="1016" y="2277"/>
                  <a:pt x="1479" y="2630"/>
                </a:cubicBezTo>
                <a:cubicBezTo>
                  <a:pt x="1833" y="2895"/>
                  <a:pt x="2230" y="3115"/>
                  <a:pt x="2649" y="3292"/>
                </a:cubicBezTo>
                <a:lnTo>
                  <a:pt x="2671" y="4837"/>
                </a:lnTo>
                <a:cubicBezTo>
                  <a:pt x="2671" y="5013"/>
                  <a:pt x="2737" y="5190"/>
                  <a:pt x="2870" y="5322"/>
                </a:cubicBezTo>
                <a:lnTo>
                  <a:pt x="6600" y="8986"/>
                </a:lnTo>
                <a:cubicBezTo>
                  <a:pt x="6724" y="9110"/>
                  <a:pt x="6851" y="9163"/>
                  <a:pt x="6979" y="9163"/>
                </a:cubicBezTo>
                <a:cubicBezTo>
                  <a:pt x="7192" y="9163"/>
                  <a:pt x="7408" y="9016"/>
                  <a:pt x="7615" y="8809"/>
                </a:cubicBezTo>
                <a:lnTo>
                  <a:pt x="9800" y="6580"/>
                </a:lnTo>
                <a:cubicBezTo>
                  <a:pt x="10131" y="6249"/>
                  <a:pt x="10329" y="5896"/>
                  <a:pt x="9998" y="5565"/>
                </a:cubicBezTo>
                <a:lnTo>
                  <a:pt x="6246" y="1902"/>
                </a:lnTo>
                <a:cubicBezTo>
                  <a:pt x="6114" y="1769"/>
                  <a:pt x="5937" y="1681"/>
                  <a:pt x="5761" y="1681"/>
                </a:cubicBezTo>
                <a:lnTo>
                  <a:pt x="3731" y="1703"/>
                </a:lnTo>
                <a:cubicBezTo>
                  <a:pt x="3466" y="1372"/>
                  <a:pt x="3157" y="1085"/>
                  <a:pt x="2826" y="842"/>
                </a:cubicBezTo>
                <a:cubicBezTo>
                  <a:pt x="2142" y="313"/>
                  <a:pt x="1369" y="4"/>
                  <a:pt x="839" y="4"/>
                </a:cubicBezTo>
                <a:cubicBezTo>
                  <a:pt x="815" y="1"/>
                  <a:pt x="790" y="0"/>
                  <a:pt x="766"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grpSp>
        <p:nvGrpSpPr>
          <p:cNvPr id="1155" name="Google Shape;1155;p36"/>
          <p:cNvGrpSpPr/>
          <p:nvPr/>
        </p:nvGrpSpPr>
        <p:grpSpPr>
          <a:xfrm>
            <a:off x="8513854" y="3687698"/>
            <a:ext cx="344636" cy="364093"/>
            <a:chOff x="3074500" y="4754075"/>
            <a:chExt cx="215200" cy="227350"/>
          </a:xfrm>
        </p:grpSpPr>
        <p:sp>
          <p:nvSpPr>
            <p:cNvPr id="1156" name="Google Shape;1156;p36"/>
            <p:cNvSpPr/>
            <p:nvPr/>
          </p:nvSpPr>
          <p:spPr>
            <a:xfrm>
              <a:off x="3124175" y="4754075"/>
              <a:ext cx="136850" cy="58525"/>
            </a:xfrm>
            <a:custGeom>
              <a:avLst/>
              <a:gdLst/>
              <a:ahLst/>
              <a:cxnLst/>
              <a:rect l="l" t="t" r="r" b="b"/>
              <a:pathLst>
                <a:path w="5474" h="2341" extrusionOk="0">
                  <a:moveTo>
                    <a:pt x="0" y="1"/>
                  </a:moveTo>
                  <a:cubicBezTo>
                    <a:pt x="0" y="729"/>
                    <a:pt x="287" y="1767"/>
                    <a:pt x="750" y="2274"/>
                  </a:cubicBezTo>
                  <a:lnTo>
                    <a:pt x="3862" y="2274"/>
                  </a:lnTo>
                  <a:cubicBezTo>
                    <a:pt x="4017" y="2318"/>
                    <a:pt x="4171" y="2340"/>
                    <a:pt x="4326" y="2340"/>
                  </a:cubicBezTo>
                  <a:cubicBezTo>
                    <a:pt x="4723" y="2340"/>
                    <a:pt x="5098" y="2230"/>
                    <a:pt x="5429" y="2009"/>
                  </a:cubicBezTo>
                  <a:cubicBezTo>
                    <a:pt x="5473" y="1987"/>
                    <a:pt x="5451" y="1789"/>
                    <a:pt x="5429" y="1744"/>
                  </a:cubicBezTo>
                  <a:cubicBezTo>
                    <a:pt x="5413" y="1697"/>
                    <a:pt x="5363" y="1660"/>
                    <a:pt x="5320" y="1660"/>
                  </a:cubicBezTo>
                  <a:cubicBezTo>
                    <a:pt x="5303" y="1660"/>
                    <a:pt x="5287" y="1666"/>
                    <a:pt x="5275" y="1678"/>
                  </a:cubicBezTo>
                  <a:cubicBezTo>
                    <a:pt x="4799" y="1956"/>
                    <a:pt x="4466" y="2126"/>
                    <a:pt x="4195" y="2126"/>
                  </a:cubicBezTo>
                  <a:cubicBezTo>
                    <a:pt x="4164" y="2126"/>
                    <a:pt x="4134" y="2124"/>
                    <a:pt x="4105" y="2120"/>
                  </a:cubicBezTo>
                  <a:cubicBezTo>
                    <a:pt x="4613" y="1921"/>
                    <a:pt x="5032" y="1524"/>
                    <a:pt x="5253" y="1016"/>
                  </a:cubicBezTo>
                  <a:cubicBezTo>
                    <a:pt x="5275" y="950"/>
                    <a:pt x="5120" y="884"/>
                    <a:pt x="5054" y="862"/>
                  </a:cubicBezTo>
                  <a:cubicBezTo>
                    <a:pt x="5043" y="856"/>
                    <a:pt x="5031" y="853"/>
                    <a:pt x="5018" y="853"/>
                  </a:cubicBezTo>
                  <a:cubicBezTo>
                    <a:pt x="4980" y="853"/>
                    <a:pt x="4938" y="878"/>
                    <a:pt x="4922" y="928"/>
                  </a:cubicBezTo>
                  <a:cubicBezTo>
                    <a:pt x="4789" y="1303"/>
                    <a:pt x="4502" y="1634"/>
                    <a:pt x="4149" y="1855"/>
                  </a:cubicBezTo>
                  <a:cubicBezTo>
                    <a:pt x="4436" y="1281"/>
                    <a:pt x="4613" y="641"/>
                    <a:pt x="4635" y="1"/>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1157" name="Google Shape;1157;p36"/>
            <p:cNvSpPr/>
            <p:nvPr/>
          </p:nvSpPr>
          <p:spPr>
            <a:xfrm>
              <a:off x="3074500" y="4816425"/>
              <a:ext cx="215200" cy="165000"/>
            </a:xfrm>
            <a:custGeom>
              <a:avLst/>
              <a:gdLst/>
              <a:ahLst/>
              <a:cxnLst/>
              <a:rect l="l" t="t" r="r" b="b"/>
              <a:pathLst>
                <a:path w="8608" h="6600" extrusionOk="0">
                  <a:moveTo>
                    <a:pt x="4591" y="1082"/>
                  </a:moveTo>
                  <a:lnTo>
                    <a:pt x="4591" y="1546"/>
                  </a:lnTo>
                  <a:cubicBezTo>
                    <a:pt x="4856" y="1546"/>
                    <a:pt x="5099" y="1612"/>
                    <a:pt x="5342" y="1722"/>
                  </a:cubicBezTo>
                  <a:lnTo>
                    <a:pt x="5209" y="2296"/>
                  </a:lnTo>
                  <a:cubicBezTo>
                    <a:pt x="4944" y="2186"/>
                    <a:pt x="4635" y="2142"/>
                    <a:pt x="4349" y="2142"/>
                  </a:cubicBezTo>
                  <a:cubicBezTo>
                    <a:pt x="3995" y="2164"/>
                    <a:pt x="3973" y="2517"/>
                    <a:pt x="4216" y="2693"/>
                  </a:cubicBezTo>
                  <a:cubicBezTo>
                    <a:pt x="4503" y="2848"/>
                    <a:pt x="4790" y="2980"/>
                    <a:pt x="5099" y="3091"/>
                  </a:cubicBezTo>
                  <a:cubicBezTo>
                    <a:pt x="5364" y="3267"/>
                    <a:pt x="5518" y="3576"/>
                    <a:pt x="5474" y="3907"/>
                  </a:cubicBezTo>
                  <a:cubicBezTo>
                    <a:pt x="5430" y="4371"/>
                    <a:pt x="5055" y="4746"/>
                    <a:pt x="4591" y="4790"/>
                  </a:cubicBezTo>
                  <a:lnTo>
                    <a:pt x="4591" y="5342"/>
                  </a:lnTo>
                  <a:lnTo>
                    <a:pt x="4062" y="5342"/>
                  </a:lnTo>
                  <a:lnTo>
                    <a:pt x="4062" y="4834"/>
                  </a:lnTo>
                  <a:cubicBezTo>
                    <a:pt x="3731" y="4812"/>
                    <a:pt x="3400" y="4724"/>
                    <a:pt x="3113" y="4591"/>
                  </a:cubicBezTo>
                  <a:lnTo>
                    <a:pt x="3311" y="3951"/>
                  </a:lnTo>
                  <a:cubicBezTo>
                    <a:pt x="3466" y="4040"/>
                    <a:pt x="3642" y="4106"/>
                    <a:pt x="3819" y="4150"/>
                  </a:cubicBezTo>
                  <a:cubicBezTo>
                    <a:pt x="3902" y="4163"/>
                    <a:pt x="4002" y="4172"/>
                    <a:pt x="4103" y="4172"/>
                  </a:cubicBezTo>
                  <a:cubicBezTo>
                    <a:pt x="4352" y="4172"/>
                    <a:pt x="4611" y="4117"/>
                    <a:pt x="4658" y="3929"/>
                  </a:cubicBezTo>
                  <a:cubicBezTo>
                    <a:pt x="4724" y="3664"/>
                    <a:pt x="4547" y="3576"/>
                    <a:pt x="4216" y="3466"/>
                  </a:cubicBezTo>
                  <a:cubicBezTo>
                    <a:pt x="3863" y="3377"/>
                    <a:pt x="3267" y="3091"/>
                    <a:pt x="3201" y="2649"/>
                  </a:cubicBezTo>
                  <a:cubicBezTo>
                    <a:pt x="3135" y="2142"/>
                    <a:pt x="3377" y="1744"/>
                    <a:pt x="4062" y="1612"/>
                  </a:cubicBezTo>
                  <a:lnTo>
                    <a:pt x="4062" y="1082"/>
                  </a:lnTo>
                  <a:close/>
                  <a:moveTo>
                    <a:pt x="2715" y="1"/>
                  </a:moveTo>
                  <a:cubicBezTo>
                    <a:pt x="1060" y="663"/>
                    <a:pt x="1" y="2252"/>
                    <a:pt x="1" y="3995"/>
                  </a:cubicBezTo>
                  <a:cubicBezTo>
                    <a:pt x="1" y="6379"/>
                    <a:pt x="1921" y="6600"/>
                    <a:pt x="4304" y="6600"/>
                  </a:cubicBezTo>
                  <a:cubicBezTo>
                    <a:pt x="6666" y="6600"/>
                    <a:pt x="8608" y="6379"/>
                    <a:pt x="8608" y="3995"/>
                  </a:cubicBezTo>
                  <a:cubicBezTo>
                    <a:pt x="8608" y="2252"/>
                    <a:pt x="7527" y="663"/>
                    <a:pt x="5893" y="1"/>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grpSp>
      <p:sp>
        <p:nvSpPr>
          <p:cNvPr id="1158" name="Google Shape;1158;p36"/>
          <p:cNvSpPr/>
          <p:nvPr/>
        </p:nvSpPr>
        <p:spPr>
          <a:xfrm>
            <a:off x="10740229" y="3715543"/>
            <a:ext cx="370259" cy="308403"/>
          </a:xfrm>
          <a:custGeom>
            <a:avLst/>
            <a:gdLst/>
            <a:ahLst/>
            <a:cxnLst/>
            <a:rect l="l" t="t" r="r" b="b"/>
            <a:pathLst>
              <a:path w="9248" h="7703" extrusionOk="0">
                <a:moveTo>
                  <a:pt x="5915" y="751"/>
                </a:moveTo>
                <a:cubicBezTo>
                  <a:pt x="6048" y="751"/>
                  <a:pt x="6158" y="861"/>
                  <a:pt x="6158" y="994"/>
                </a:cubicBezTo>
                <a:lnTo>
                  <a:pt x="6158" y="1479"/>
                </a:lnTo>
                <a:lnTo>
                  <a:pt x="3090" y="1479"/>
                </a:lnTo>
                <a:lnTo>
                  <a:pt x="3090" y="994"/>
                </a:lnTo>
                <a:cubicBezTo>
                  <a:pt x="3090" y="861"/>
                  <a:pt x="3201" y="751"/>
                  <a:pt x="3333" y="751"/>
                </a:cubicBezTo>
                <a:close/>
                <a:moveTo>
                  <a:pt x="3841" y="1678"/>
                </a:moveTo>
                <a:lnTo>
                  <a:pt x="3863" y="7504"/>
                </a:lnTo>
                <a:lnTo>
                  <a:pt x="3730" y="7504"/>
                </a:lnTo>
                <a:lnTo>
                  <a:pt x="3730" y="1678"/>
                </a:lnTo>
                <a:close/>
                <a:moveTo>
                  <a:pt x="5165" y="1678"/>
                </a:moveTo>
                <a:lnTo>
                  <a:pt x="5165" y="7504"/>
                </a:lnTo>
                <a:lnTo>
                  <a:pt x="4084" y="7504"/>
                </a:lnTo>
                <a:lnTo>
                  <a:pt x="4084" y="1678"/>
                </a:lnTo>
                <a:close/>
                <a:moveTo>
                  <a:pt x="5496" y="1678"/>
                </a:moveTo>
                <a:lnTo>
                  <a:pt x="5518" y="7504"/>
                </a:lnTo>
                <a:lnTo>
                  <a:pt x="5386" y="7504"/>
                </a:lnTo>
                <a:lnTo>
                  <a:pt x="5386" y="1678"/>
                </a:lnTo>
                <a:close/>
                <a:moveTo>
                  <a:pt x="3333" y="1"/>
                </a:moveTo>
                <a:cubicBezTo>
                  <a:pt x="2782" y="1"/>
                  <a:pt x="2318" y="442"/>
                  <a:pt x="2318" y="994"/>
                </a:cubicBezTo>
                <a:lnTo>
                  <a:pt x="2318" y="1479"/>
                </a:lnTo>
                <a:lnTo>
                  <a:pt x="751" y="1479"/>
                </a:lnTo>
                <a:cubicBezTo>
                  <a:pt x="332" y="1479"/>
                  <a:pt x="1" y="1810"/>
                  <a:pt x="1" y="2230"/>
                </a:cubicBezTo>
                <a:lnTo>
                  <a:pt x="1" y="6952"/>
                </a:lnTo>
                <a:cubicBezTo>
                  <a:pt x="1" y="7372"/>
                  <a:pt x="332" y="7703"/>
                  <a:pt x="751" y="7703"/>
                </a:cubicBezTo>
                <a:lnTo>
                  <a:pt x="8498" y="7703"/>
                </a:lnTo>
                <a:cubicBezTo>
                  <a:pt x="8917" y="7703"/>
                  <a:pt x="9248" y="7372"/>
                  <a:pt x="9248" y="6952"/>
                </a:cubicBezTo>
                <a:lnTo>
                  <a:pt x="9248" y="2230"/>
                </a:lnTo>
                <a:cubicBezTo>
                  <a:pt x="9248" y="1810"/>
                  <a:pt x="8917" y="1479"/>
                  <a:pt x="8498" y="1479"/>
                </a:cubicBezTo>
                <a:lnTo>
                  <a:pt x="6931" y="1479"/>
                </a:lnTo>
                <a:lnTo>
                  <a:pt x="6931" y="994"/>
                </a:lnTo>
                <a:cubicBezTo>
                  <a:pt x="6931" y="442"/>
                  <a:pt x="6467" y="1"/>
                  <a:pt x="5915" y="1"/>
                </a:cubicBez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3" name="Rectangle 2">
            <a:extLst>
              <a:ext uri="{FF2B5EF4-FFF2-40B4-BE49-F238E27FC236}">
                <a16:creationId xmlns:a16="http://schemas.microsoft.com/office/drawing/2014/main" id="{EB969F70-33E6-1248-B7E7-CE21F95F48EF}"/>
              </a:ext>
            </a:extLst>
          </p:cNvPr>
          <p:cNvSpPr/>
          <p:nvPr/>
        </p:nvSpPr>
        <p:spPr>
          <a:xfrm>
            <a:off x="0" y="87086"/>
            <a:ext cx="5334000" cy="1175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Title 3">
            <a:extLst>
              <a:ext uri="{FF2B5EF4-FFF2-40B4-BE49-F238E27FC236}">
                <a16:creationId xmlns:a16="http://schemas.microsoft.com/office/drawing/2014/main" id="{DE7D8B22-64EE-244C-ABFB-6C44FD9697AF}"/>
              </a:ext>
            </a:extLst>
          </p:cNvPr>
          <p:cNvSpPr txBox="1">
            <a:spLocks/>
          </p:cNvSpPr>
          <p:nvPr/>
        </p:nvSpPr>
        <p:spPr>
          <a:xfrm>
            <a:off x="2830110" y="238944"/>
            <a:ext cx="6224976" cy="435707"/>
          </a:xfrm>
          <a:prstGeom prst="rect">
            <a:avLst/>
          </a:prstGeom>
          <a:noFill/>
          <a:ln>
            <a:noFill/>
          </a:ln>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800"/>
              <a:buFont typeface="Fira Sans Extra Condensed Medium"/>
              <a:buNone/>
              <a:defRPr sz="3467" b="0" i="0" u="none" strike="noStrike" cap="none">
                <a:solidFill>
                  <a:schemeClr val="dk1"/>
                </a:solidFill>
                <a:latin typeface="Fira Sans Extra Condensed Medium"/>
                <a:ea typeface="Fira Sans Extra Condensed Medium"/>
                <a:cs typeface="Fira Sans Extra Condensed Medium"/>
                <a:sym typeface="Fira Sans Extra Condensed Medium"/>
              </a:defRPr>
            </a:lvl1pPr>
            <a:lvl2pPr marR="0" lvl="1"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2pPr>
            <a:lvl3pPr marR="0" lvl="2"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3pPr>
            <a:lvl4pPr marR="0" lvl="3"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4pPr>
            <a:lvl5pPr marR="0" lvl="4"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5pPr>
            <a:lvl6pPr marR="0" lvl="5"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6pPr>
            <a:lvl7pPr marR="0" lvl="6"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7pPr>
            <a:lvl8pPr marR="0" lvl="7"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8pPr>
            <a:lvl9pPr marR="0" lvl="8"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9pPr>
          </a:lstStyle>
          <a:p>
            <a:r>
              <a:rPr lang="en-CA" sz="3200" kern="0" dirty="0">
                <a:solidFill>
                  <a:schemeClr val="tx1"/>
                </a:solidFill>
                <a:latin typeface="Roboto" panose="02000000000000000000" pitchFamily="2" charset="0"/>
                <a:ea typeface="Roboto" panose="02000000000000000000" pitchFamily="2" charset="0"/>
              </a:rPr>
              <a:t>Problem and </a:t>
            </a:r>
            <a:r>
              <a:rPr lang="en-CA" sz="3200" kern="0" dirty="0">
                <a:solidFill>
                  <a:srgbClr val="7CAA3D"/>
                </a:solidFill>
                <a:latin typeface="Roboto" panose="02000000000000000000" pitchFamily="2" charset="0"/>
                <a:ea typeface="Roboto" panose="02000000000000000000" pitchFamily="2" charset="0"/>
              </a:rPr>
              <a:t>Business Impact</a:t>
            </a:r>
          </a:p>
        </p:txBody>
      </p:sp>
      <p:cxnSp>
        <p:nvCxnSpPr>
          <p:cNvPr id="40" name="Straight Connector 39">
            <a:extLst>
              <a:ext uri="{FF2B5EF4-FFF2-40B4-BE49-F238E27FC236}">
                <a16:creationId xmlns:a16="http://schemas.microsoft.com/office/drawing/2014/main" id="{BF644AB6-83AC-F348-B1AD-5636CAB10A38}"/>
              </a:ext>
            </a:extLst>
          </p:cNvPr>
          <p:cNvCxnSpPr>
            <a:cxnSpLocks/>
          </p:cNvCxnSpPr>
          <p:nvPr/>
        </p:nvCxnSpPr>
        <p:spPr>
          <a:xfrm flipH="1">
            <a:off x="945264" y="806661"/>
            <a:ext cx="102843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79"/>
        <p:cNvGrpSpPr/>
        <p:nvPr/>
      </p:nvGrpSpPr>
      <p:grpSpPr>
        <a:xfrm>
          <a:off x="0" y="0"/>
          <a:ext cx="0" cy="0"/>
          <a:chOff x="0" y="0"/>
          <a:chExt cx="0" cy="0"/>
        </a:xfrm>
      </p:grpSpPr>
      <p:sp>
        <p:nvSpPr>
          <p:cNvPr id="580" name="Google Shape;580;p81"/>
          <p:cNvSpPr txBox="1">
            <a:spLocks noGrp="1"/>
          </p:cNvSpPr>
          <p:nvPr>
            <p:ph type="title"/>
          </p:nvPr>
        </p:nvSpPr>
        <p:spPr>
          <a:xfrm>
            <a:off x="1745279" y="1173192"/>
            <a:ext cx="3890800" cy="763600"/>
          </a:xfrm>
          <a:prstGeom prst="rect">
            <a:avLst/>
          </a:prstGeom>
        </p:spPr>
        <p:txBody>
          <a:bodyPr spcFirstLastPara="1" wrap="square" lIns="121900" tIns="121900" rIns="121900" bIns="121900" anchor="t" anchorCtr="0">
            <a:noAutofit/>
          </a:bodyPr>
          <a:lstStyle/>
          <a:p>
            <a:pPr>
              <a:buClr>
                <a:srgbClr val="000000"/>
              </a:buClr>
              <a:buSzPts val="1100"/>
            </a:pPr>
            <a:r>
              <a:rPr lang="en" dirty="0">
                <a:latin typeface="Roboto" panose="02000000000000000000" pitchFamily="2" charset="0"/>
                <a:ea typeface="Roboto" panose="02000000000000000000" pitchFamily="2" charset="0"/>
              </a:rPr>
              <a:t>Carmen </a:t>
            </a:r>
            <a:r>
              <a:rPr lang="en" dirty="0">
                <a:solidFill>
                  <a:srgbClr val="5CADBD"/>
                </a:solidFill>
                <a:latin typeface="Roboto" panose="02000000000000000000" pitchFamily="2" charset="0"/>
                <a:ea typeface="Roboto" panose="02000000000000000000" pitchFamily="2" charset="0"/>
              </a:rPr>
              <a:t>Labeouf</a:t>
            </a:r>
            <a:endParaRPr dirty="0">
              <a:solidFill>
                <a:srgbClr val="5CADBD"/>
              </a:solidFill>
              <a:latin typeface="Roboto" panose="02000000000000000000" pitchFamily="2" charset="0"/>
              <a:ea typeface="Roboto" panose="02000000000000000000" pitchFamily="2" charset="0"/>
            </a:endParaRPr>
          </a:p>
        </p:txBody>
      </p:sp>
      <p:sp>
        <p:nvSpPr>
          <p:cNvPr id="581" name="Google Shape;581;p81"/>
          <p:cNvSpPr txBox="1"/>
          <p:nvPr/>
        </p:nvSpPr>
        <p:spPr>
          <a:xfrm flipH="1">
            <a:off x="7663379" y="1075218"/>
            <a:ext cx="2953600" cy="380800"/>
          </a:xfrm>
          <a:prstGeom prst="rect">
            <a:avLst/>
          </a:prstGeom>
          <a:noFill/>
          <a:ln>
            <a:noFill/>
          </a:ln>
        </p:spPr>
        <p:txBody>
          <a:bodyPr spcFirstLastPara="1" wrap="square" lIns="121900" tIns="121900" rIns="70800" bIns="121900" anchor="ctr" anchorCtr="0">
            <a:noAutofit/>
          </a:bodyPr>
          <a:lstStyle/>
          <a:p>
            <a:pPr algn="ctr" defTabSz="1219170">
              <a:buClr>
                <a:srgbClr val="000000"/>
              </a:buClr>
            </a:pPr>
            <a:r>
              <a:rPr lang="en" sz="2267" kern="0">
                <a:solidFill>
                  <a:srgbClr val="000000"/>
                </a:solidFill>
                <a:latin typeface="Roboto" panose="02000000000000000000" pitchFamily="2" charset="0"/>
                <a:ea typeface="Roboto" panose="02000000000000000000" pitchFamily="2" charset="0"/>
                <a:cs typeface="Vidaloka"/>
                <a:sym typeface="Vidaloka"/>
              </a:rPr>
              <a:t>Weekly Time Spent </a:t>
            </a:r>
            <a:endParaRPr sz="2267" kern="0">
              <a:solidFill>
                <a:srgbClr val="000000"/>
              </a:solidFill>
              <a:latin typeface="Roboto" panose="02000000000000000000" pitchFamily="2" charset="0"/>
              <a:ea typeface="Roboto" panose="02000000000000000000" pitchFamily="2" charset="0"/>
              <a:cs typeface="Vidaloka"/>
              <a:sym typeface="Vidaloka"/>
            </a:endParaRPr>
          </a:p>
        </p:txBody>
      </p:sp>
      <p:pic>
        <p:nvPicPr>
          <p:cNvPr id="582" name="Google Shape;582;p81"/>
          <p:cNvPicPr preferRelativeResize="0"/>
          <p:nvPr/>
        </p:nvPicPr>
        <p:blipFill rotWithShape="1">
          <a:blip r:embed="rId3">
            <a:alphaModFix/>
          </a:blip>
          <a:srcRect r="33752"/>
          <a:stretch/>
        </p:blipFill>
        <p:spPr>
          <a:xfrm>
            <a:off x="221346" y="938672"/>
            <a:ext cx="1718079" cy="1748937"/>
          </a:xfrm>
          <a:prstGeom prst="rect">
            <a:avLst/>
          </a:prstGeom>
          <a:noFill/>
          <a:ln w="28575" cap="flat" cmpd="sng">
            <a:solidFill>
              <a:srgbClr val="3F3533"/>
            </a:solidFill>
            <a:prstDash val="solid"/>
            <a:round/>
            <a:headEnd type="none" w="sm" len="sm"/>
            <a:tailEnd type="none" w="sm" len="sm"/>
          </a:ln>
        </p:spPr>
      </p:pic>
      <p:sp>
        <p:nvSpPr>
          <p:cNvPr id="583" name="Google Shape;583;p81"/>
          <p:cNvSpPr txBox="1"/>
          <p:nvPr/>
        </p:nvSpPr>
        <p:spPr>
          <a:xfrm>
            <a:off x="6778579" y="4654918"/>
            <a:ext cx="5129600" cy="1453200"/>
          </a:xfrm>
          <a:prstGeom prst="rect">
            <a:avLst/>
          </a:prstGeom>
          <a:noFill/>
          <a:ln>
            <a:noFill/>
          </a:ln>
        </p:spPr>
        <p:txBody>
          <a:bodyPr spcFirstLastPara="1" wrap="square" lIns="121900" tIns="121900" rIns="121900" bIns="121900" anchor="t" anchorCtr="0">
            <a:noAutofit/>
          </a:bodyPr>
          <a:lstStyle/>
          <a:p>
            <a:pPr marL="609585" indent="-423323" defTabSz="1219170">
              <a:buClr>
                <a:srgbClr val="3F3533"/>
              </a:buClr>
              <a:buSzPts val="1400"/>
              <a:buFont typeface="Montserrat"/>
              <a:buChar char="●"/>
            </a:pPr>
            <a:r>
              <a:rPr lang="en" sz="1867" kern="0" dirty="0">
                <a:solidFill>
                  <a:srgbClr val="000000"/>
                </a:solidFill>
                <a:latin typeface="Roboto" panose="02000000000000000000" pitchFamily="2" charset="0"/>
                <a:ea typeface="Roboto" panose="02000000000000000000" pitchFamily="2" charset="0"/>
                <a:cs typeface="Montserrat"/>
                <a:sym typeface="Montserrat"/>
              </a:rPr>
              <a:t>Quickly be able to assess team performance</a:t>
            </a:r>
            <a:endParaRPr sz="1867" kern="0" dirty="0">
              <a:solidFill>
                <a:srgbClr val="000000"/>
              </a:solidFill>
              <a:latin typeface="Roboto" panose="02000000000000000000" pitchFamily="2" charset="0"/>
              <a:ea typeface="Roboto" panose="02000000000000000000" pitchFamily="2" charset="0"/>
              <a:cs typeface="Montserrat"/>
              <a:sym typeface="Montserrat"/>
            </a:endParaRPr>
          </a:p>
          <a:p>
            <a:pPr marL="609585" indent="-423323" defTabSz="1219170">
              <a:buClr>
                <a:srgbClr val="3F3533"/>
              </a:buClr>
              <a:buSzPts val="1400"/>
              <a:buFont typeface="Montserrat"/>
              <a:buChar char="●"/>
            </a:pPr>
            <a:r>
              <a:rPr lang="en" sz="1867" kern="0" dirty="0">
                <a:solidFill>
                  <a:srgbClr val="000000"/>
                </a:solidFill>
                <a:latin typeface="Roboto" panose="02000000000000000000" pitchFamily="2" charset="0"/>
                <a:ea typeface="Roboto" panose="02000000000000000000" pitchFamily="2" charset="0"/>
                <a:cs typeface="Montserrat"/>
                <a:sym typeface="Montserrat"/>
              </a:rPr>
              <a:t>Varity of Data Insights</a:t>
            </a:r>
            <a:endParaRPr sz="1867" kern="0" dirty="0">
              <a:solidFill>
                <a:srgbClr val="000000"/>
              </a:solidFill>
              <a:latin typeface="Roboto" panose="02000000000000000000" pitchFamily="2" charset="0"/>
              <a:ea typeface="Roboto" panose="02000000000000000000" pitchFamily="2" charset="0"/>
              <a:cs typeface="Montserrat"/>
              <a:sym typeface="Montserrat"/>
            </a:endParaRPr>
          </a:p>
        </p:txBody>
      </p:sp>
      <p:sp>
        <p:nvSpPr>
          <p:cNvPr id="584" name="Google Shape;584;p81"/>
          <p:cNvSpPr txBox="1"/>
          <p:nvPr/>
        </p:nvSpPr>
        <p:spPr>
          <a:xfrm>
            <a:off x="329613" y="2770793"/>
            <a:ext cx="5768400" cy="1274860"/>
          </a:xfrm>
          <a:prstGeom prst="rect">
            <a:avLst/>
          </a:prstGeom>
          <a:noFill/>
          <a:ln>
            <a:noFill/>
          </a:ln>
        </p:spPr>
        <p:txBody>
          <a:bodyPr spcFirstLastPara="1" wrap="square" lIns="121900" tIns="121900" rIns="121900" bIns="121900" anchor="t" anchorCtr="0">
            <a:spAutoFit/>
          </a:bodyPr>
          <a:lstStyle/>
          <a:p>
            <a:pPr algn="ctr" defTabSz="1219170">
              <a:spcAft>
                <a:spcPts val="1333"/>
              </a:spcAft>
              <a:buClr>
                <a:srgbClr val="000000"/>
              </a:buClr>
            </a:pPr>
            <a:r>
              <a:rPr lang="en" sz="1867" kern="0" dirty="0">
                <a:solidFill>
                  <a:srgbClr val="000000"/>
                </a:solidFill>
                <a:latin typeface="Roboto" panose="02000000000000000000" pitchFamily="2" charset="0"/>
                <a:ea typeface="Roboto" panose="02000000000000000000" pitchFamily="2" charset="0"/>
                <a:cs typeface="Montserrat"/>
                <a:sym typeface="Montserrat"/>
              </a:rPr>
              <a:t>“</a:t>
            </a:r>
            <a:r>
              <a:rPr lang="en" sz="1867" i="1" kern="0" dirty="0">
                <a:solidFill>
                  <a:srgbClr val="000000"/>
                </a:solidFill>
                <a:latin typeface="Roboto" panose="02000000000000000000" pitchFamily="2" charset="0"/>
                <a:ea typeface="Roboto" panose="02000000000000000000" pitchFamily="2" charset="0"/>
                <a:cs typeface="Montserrat"/>
                <a:sym typeface="Montserrat"/>
              </a:rPr>
              <a:t>I cannot find the information I’m looking for. I do not want to leave the website without finding the exact data I need.” </a:t>
            </a:r>
            <a:endParaRPr sz="1867" kern="0" dirty="0">
              <a:solidFill>
                <a:srgbClr val="000000"/>
              </a:solidFill>
              <a:latin typeface="Roboto" panose="02000000000000000000" pitchFamily="2" charset="0"/>
              <a:ea typeface="Roboto" panose="02000000000000000000" pitchFamily="2" charset="0"/>
              <a:cs typeface="Arial"/>
              <a:sym typeface="Arial"/>
            </a:endParaRPr>
          </a:p>
        </p:txBody>
      </p:sp>
      <p:sp>
        <p:nvSpPr>
          <p:cNvPr id="585" name="Google Shape;585;p81"/>
          <p:cNvSpPr txBox="1"/>
          <p:nvPr/>
        </p:nvSpPr>
        <p:spPr>
          <a:xfrm>
            <a:off x="1690679" y="1769877"/>
            <a:ext cx="4000000" cy="700216"/>
          </a:xfrm>
          <a:prstGeom prst="rect">
            <a:avLst/>
          </a:prstGeom>
          <a:noFill/>
          <a:ln>
            <a:noFill/>
          </a:ln>
        </p:spPr>
        <p:txBody>
          <a:bodyPr spcFirstLastPara="1" wrap="square" lIns="121900" tIns="121900" rIns="121900" bIns="121900" anchor="t" anchorCtr="0">
            <a:spAutoFit/>
          </a:bodyPr>
          <a:lstStyle/>
          <a:p>
            <a:pPr algn="ctr" defTabSz="1219170">
              <a:spcAft>
                <a:spcPts val="1333"/>
              </a:spcAft>
              <a:buClr>
                <a:srgbClr val="000000"/>
              </a:buClr>
            </a:pPr>
            <a:r>
              <a:rPr lang="en" sz="1867" kern="0" dirty="0">
                <a:solidFill>
                  <a:srgbClr val="000000"/>
                </a:solidFill>
                <a:latin typeface="Roboto" panose="02000000000000000000" pitchFamily="2" charset="0"/>
                <a:ea typeface="Roboto" panose="02000000000000000000" pitchFamily="2" charset="0"/>
                <a:cs typeface="Montserrat"/>
                <a:sym typeface="Montserrat"/>
              </a:rPr>
              <a:t>Sales Manager</a:t>
            </a:r>
            <a:endParaRPr sz="1867" kern="0" dirty="0">
              <a:solidFill>
                <a:srgbClr val="000000"/>
              </a:solidFill>
              <a:latin typeface="Roboto" panose="02000000000000000000" pitchFamily="2" charset="0"/>
              <a:ea typeface="Roboto" panose="02000000000000000000" pitchFamily="2" charset="0"/>
              <a:cs typeface="Arial"/>
              <a:sym typeface="Arial"/>
            </a:endParaRPr>
          </a:p>
        </p:txBody>
      </p:sp>
      <p:pic>
        <p:nvPicPr>
          <p:cNvPr id="586" name="Google Shape;586;p81" title="Chart"/>
          <p:cNvPicPr preferRelativeResize="0"/>
          <p:nvPr/>
        </p:nvPicPr>
        <p:blipFill>
          <a:blip r:embed="rId4">
            <a:alphaModFix/>
          </a:blip>
          <a:stretch>
            <a:fillRect/>
          </a:stretch>
        </p:blipFill>
        <p:spPr>
          <a:xfrm>
            <a:off x="6676979" y="1356417"/>
            <a:ext cx="5025168" cy="3107204"/>
          </a:xfrm>
          <a:prstGeom prst="rect">
            <a:avLst/>
          </a:prstGeom>
          <a:noFill/>
          <a:ln>
            <a:noFill/>
          </a:ln>
        </p:spPr>
      </p:pic>
      <p:sp>
        <p:nvSpPr>
          <p:cNvPr id="587" name="Google Shape;587;p81"/>
          <p:cNvSpPr txBox="1"/>
          <p:nvPr/>
        </p:nvSpPr>
        <p:spPr>
          <a:xfrm>
            <a:off x="221346" y="4223639"/>
            <a:ext cx="6455600" cy="2414800"/>
          </a:xfrm>
          <a:prstGeom prst="rect">
            <a:avLst/>
          </a:prstGeom>
          <a:noFill/>
          <a:ln>
            <a:noFill/>
          </a:ln>
        </p:spPr>
        <p:txBody>
          <a:bodyPr spcFirstLastPara="1" wrap="square" lIns="121900" tIns="121900" rIns="121900" bIns="121900" anchor="t" anchorCtr="0">
            <a:noAutofit/>
          </a:bodyPr>
          <a:lstStyle/>
          <a:p>
            <a:pPr defTabSz="1219170">
              <a:buClr>
                <a:srgbClr val="000000"/>
              </a:buClr>
            </a:pPr>
            <a:r>
              <a:rPr lang="en" sz="1700" kern="0" dirty="0">
                <a:solidFill>
                  <a:srgbClr val="000000"/>
                </a:solidFill>
                <a:latin typeface="Roboto" panose="02000000000000000000" pitchFamily="2" charset="0"/>
                <a:ea typeface="Roboto" panose="02000000000000000000" pitchFamily="2" charset="0"/>
                <a:cs typeface="Montserrat"/>
                <a:sym typeface="Montserrat"/>
              </a:rPr>
              <a:t>Carmen is a hands on sales manager. She’s enjoys providing guidance, settings sales quotas and goals, creating sales plans, and building the team. </a:t>
            </a:r>
            <a:endParaRPr sz="1700" kern="0" dirty="0">
              <a:solidFill>
                <a:srgbClr val="000000"/>
              </a:solidFill>
              <a:latin typeface="Roboto" panose="02000000000000000000" pitchFamily="2" charset="0"/>
              <a:ea typeface="Roboto" panose="02000000000000000000" pitchFamily="2" charset="0"/>
              <a:cs typeface="Montserrat"/>
              <a:sym typeface="Montserrat"/>
            </a:endParaRPr>
          </a:p>
          <a:p>
            <a:pPr defTabSz="1219170">
              <a:spcBef>
                <a:spcPts val="1333"/>
              </a:spcBef>
              <a:spcAft>
                <a:spcPts val="1333"/>
              </a:spcAft>
              <a:buClr>
                <a:srgbClr val="000000"/>
              </a:buClr>
            </a:pPr>
            <a:r>
              <a:rPr lang="en" sz="1700" kern="0" dirty="0">
                <a:solidFill>
                  <a:srgbClr val="000000"/>
                </a:solidFill>
                <a:latin typeface="Roboto" panose="02000000000000000000" pitchFamily="2" charset="0"/>
                <a:ea typeface="Roboto" panose="02000000000000000000" pitchFamily="2" charset="0"/>
                <a:cs typeface="Montserrat"/>
                <a:sym typeface="Montserrat"/>
              </a:rPr>
              <a:t>This means that Carmen is in and out of meetings all day. When she has meetings she wants to know which salespeople are performing and hitting their numbers. As well as which accounts have been contacted and which have not. </a:t>
            </a:r>
            <a:endParaRPr sz="1700" kern="0" dirty="0">
              <a:solidFill>
                <a:srgbClr val="000000"/>
              </a:solidFill>
              <a:latin typeface="Roboto" panose="02000000000000000000" pitchFamily="2" charset="0"/>
              <a:ea typeface="Roboto" panose="02000000000000000000" pitchFamily="2" charset="0"/>
              <a:cs typeface="Montserrat"/>
              <a:sym typeface="Montserrat"/>
            </a:endParaRPr>
          </a:p>
        </p:txBody>
      </p:sp>
      <p:sp>
        <p:nvSpPr>
          <p:cNvPr id="588" name="Google Shape;588;p81"/>
          <p:cNvSpPr txBox="1"/>
          <p:nvPr/>
        </p:nvSpPr>
        <p:spPr>
          <a:xfrm flipH="1">
            <a:off x="1774913" y="3801020"/>
            <a:ext cx="2953600" cy="380800"/>
          </a:xfrm>
          <a:prstGeom prst="rect">
            <a:avLst/>
          </a:prstGeom>
          <a:noFill/>
          <a:ln>
            <a:noFill/>
          </a:ln>
        </p:spPr>
        <p:txBody>
          <a:bodyPr spcFirstLastPara="1" wrap="square" lIns="121900" tIns="121900" rIns="70800" bIns="121900" anchor="ctr" anchorCtr="0">
            <a:noAutofit/>
          </a:bodyPr>
          <a:lstStyle/>
          <a:p>
            <a:pPr algn="ctr" defTabSz="1219170">
              <a:buClr>
                <a:srgbClr val="000000"/>
              </a:buClr>
            </a:pPr>
            <a:r>
              <a:rPr lang="en" sz="2267" kern="0" dirty="0">
                <a:solidFill>
                  <a:srgbClr val="000000"/>
                </a:solidFill>
                <a:latin typeface="Roboto" panose="02000000000000000000" pitchFamily="2" charset="0"/>
                <a:ea typeface="Roboto" panose="02000000000000000000" pitchFamily="2" charset="0"/>
                <a:cs typeface="Vidaloka"/>
                <a:sym typeface="Vidaloka"/>
              </a:rPr>
              <a:t>Summary</a:t>
            </a:r>
            <a:endParaRPr sz="2267" kern="0" dirty="0">
              <a:solidFill>
                <a:srgbClr val="000000"/>
              </a:solidFill>
              <a:latin typeface="Roboto" panose="02000000000000000000" pitchFamily="2" charset="0"/>
              <a:ea typeface="Roboto" panose="02000000000000000000" pitchFamily="2" charset="0"/>
              <a:cs typeface="Vidaloka"/>
              <a:sym typeface="Vidaloka"/>
            </a:endParaRPr>
          </a:p>
        </p:txBody>
      </p:sp>
      <p:sp>
        <p:nvSpPr>
          <p:cNvPr id="589" name="Google Shape;589;p81"/>
          <p:cNvSpPr txBox="1"/>
          <p:nvPr/>
        </p:nvSpPr>
        <p:spPr>
          <a:xfrm flipH="1">
            <a:off x="7764979" y="4375702"/>
            <a:ext cx="2953600" cy="380800"/>
          </a:xfrm>
          <a:prstGeom prst="rect">
            <a:avLst/>
          </a:prstGeom>
          <a:noFill/>
          <a:ln>
            <a:noFill/>
          </a:ln>
        </p:spPr>
        <p:txBody>
          <a:bodyPr spcFirstLastPara="1" wrap="square" lIns="121900" tIns="121900" rIns="70800" bIns="121900" anchor="ctr" anchorCtr="0">
            <a:noAutofit/>
          </a:bodyPr>
          <a:lstStyle/>
          <a:p>
            <a:pPr algn="ctr" defTabSz="1219170">
              <a:buClr>
                <a:srgbClr val="000000"/>
              </a:buClr>
            </a:pPr>
            <a:r>
              <a:rPr lang="en" sz="2267" kern="0">
                <a:solidFill>
                  <a:srgbClr val="000000"/>
                </a:solidFill>
                <a:latin typeface="Roboto" panose="02000000000000000000" pitchFamily="2" charset="0"/>
                <a:ea typeface="Roboto" panose="02000000000000000000" pitchFamily="2" charset="0"/>
                <a:cs typeface="Vidaloka"/>
                <a:sym typeface="Vidaloka"/>
              </a:rPr>
              <a:t>Needs</a:t>
            </a:r>
            <a:endParaRPr sz="2267" kern="0">
              <a:solidFill>
                <a:srgbClr val="000000"/>
              </a:solidFill>
              <a:latin typeface="Roboto" panose="02000000000000000000" pitchFamily="2" charset="0"/>
              <a:ea typeface="Roboto" panose="02000000000000000000" pitchFamily="2" charset="0"/>
              <a:cs typeface="Vidaloka"/>
              <a:sym typeface="Vidaloka"/>
            </a:endParaRPr>
          </a:p>
        </p:txBody>
      </p:sp>
      <p:sp>
        <p:nvSpPr>
          <p:cNvPr id="590" name="Google Shape;590;p81"/>
          <p:cNvSpPr txBox="1"/>
          <p:nvPr/>
        </p:nvSpPr>
        <p:spPr>
          <a:xfrm>
            <a:off x="6676979" y="6016718"/>
            <a:ext cx="5129600" cy="1453200"/>
          </a:xfrm>
          <a:prstGeom prst="rect">
            <a:avLst/>
          </a:prstGeom>
          <a:noFill/>
          <a:ln>
            <a:noFill/>
          </a:ln>
        </p:spPr>
        <p:txBody>
          <a:bodyPr spcFirstLastPara="1" wrap="square" lIns="121900" tIns="121900" rIns="121900" bIns="121900" anchor="t" anchorCtr="0">
            <a:noAutofit/>
          </a:bodyPr>
          <a:lstStyle/>
          <a:p>
            <a:pPr marL="609585" indent="-423323" defTabSz="1219170">
              <a:buClr>
                <a:srgbClr val="3F3533"/>
              </a:buClr>
              <a:buSzPts val="1400"/>
              <a:buFont typeface="Montserrat"/>
              <a:buChar char="●"/>
            </a:pPr>
            <a:r>
              <a:rPr lang="en-CA" sz="1867" kern="0" dirty="0">
                <a:solidFill>
                  <a:srgbClr val="000000"/>
                </a:solidFill>
                <a:latin typeface="Roboto" panose="02000000000000000000" pitchFamily="2" charset="0"/>
                <a:ea typeface="Roboto" panose="02000000000000000000" pitchFamily="2" charset="0"/>
                <a:cs typeface="Montserrat"/>
                <a:sym typeface="Montserrat"/>
              </a:rPr>
              <a:t>Leaving without the data most pertinent to her team</a:t>
            </a:r>
            <a:endParaRPr sz="1867" kern="0" dirty="0">
              <a:solidFill>
                <a:srgbClr val="000000"/>
              </a:solidFill>
              <a:latin typeface="Roboto" panose="02000000000000000000" pitchFamily="2" charset="0"/>
              <a:ea typeface="Roboto" panose="02000000000000000000" pitchFamily="2" charset="0"/>
              <a:cs typeface="Montserrat"/>
              <a:sym typeface="Montserrat"/>
            </a:endParaRPr>
          </a:p>
          <a:p>
            <a:pPr marL="609585" defTabSz="1219170">
              <a:spcBef>
                <a:spcPts val="1333"/>
              </a:spcBef>
              <a:spcAft>
                <a:spcPts val="1333"/>
              </a:spcAft>
              <a:buClr>
                <a:srgbClr val="000000"/>
              </a:buClr>
            </a:pPr>
            <a:endParaRPr sz="1867" kern="0" dirty="0">
              <a:solidFill>
                <a:srgbClr val="000000"/>
              </a:solidFill>
              <a:latin typeface="Roboto" panose="02000000000000000000" pitchFamily="2" charset="0"/>
              <a:ea typeface="Roboto" panose="02000000000000000000" pitchFamily="2" charset="0"/>
              <a:cs typeface="Montserrat"/>
              <a:sym typeface="Montserrat"/>
            </a:endParaRPr>
          </a:p>
        </p:txBody>
      </p:sp>
      <p:sp>
        <p:nvSpPr>
          <p:cNvPr id="591" name="Google Shape;591;p81"/>
          <p:cNvSpPr txBox="1"/>
          <p:nvPr/>
        </p:nvSpPr>
        <p:spPr>
          <a:xfrm flipH="1">
            <a:off x="7663379" y="5737502"/>
            <a:ext cx="2953600" cy="380800"/>
          </a:xfrm>
          <a:prstGeom prst="rect">
            <a:avLst/>
          </a:prstGeom>
          <a:noFill/>
          <a:ln>
            <a:noFill/>
          </a:ln>
        </p:spPr>
        <p:txBody>
          <a:bodyPr spcFirstLastPara="1" wrap="square" lIns="121900" tIns="121900" rIns="70800" bIns="121900" anchor="ctr" anchorCtr="0">
            <a:noAutofit/>
          </a:bodyPr>
          <a:lstStyle/>
          <a:p>
            <a:pPr algn="ctr" defTabSz="1219170">
              <a:buClr>
                <a:srgbClr val="000000"/>
              </a:buClr>
            </a:pPr>
            <a:r>
              <a:rPr lang="en" sz="2267" kern="0">
                <a:solidFill>
                  <a:srgbClr val="000000"/>
                </a:solidFill>
                <a:latin typeface="Roboto" panose="02000000000000000000" pitchFamily="2" charset="0"/>
                <a:ea typeface="Roboto" panose="02000000000000000000" pitchFamily="2" charset="0"/>
                <a:cs typeface="Vidaloka"/>
                <a:sym typeface="Vidaloka"/>
              </a:rPr>
              <a:t>Pain-Points</a:t>
            </a:r>
            <a:endParaRPr sz="2267" kern="0">
              <a:solidFill>
                <a:srgbClr val="000000"/>
              </a:solidFill>
              <a:latin typeface="Roboto" panose="02000000000000000000" pitchFamily="2" charset="0"/>
              <a:ea typeface="Roboto" panose="02000000000000000000" pitchFamily="2" charset="0"/>
              <a:cs typeface="Vidaloka"/>
              <a:sym typeface="Vidaloka"/>
            </a:endParaRPr>
          </a:p>
        </p:txBody>
      </p:sp>
      <p:sp>
        <p:nvSpPr>
          <p:cNvPr id="14" name="Title 3">
            <a:extLst>
              <a:ext uri="{FF2B5EF4-FFF2-40B4-BE49-F238E27FC236}">
                <a16:creationId xmlns:a16="http://schemas.microsoft.com/office/drawing/2014/main" id="{1AEC1A13-35C0-7F40-B95B-762048B85E3E}"/>
              </a:ext>
            </a:extLst>
          </p:cNvPr>
          <p:cNvSpPr txBox="1">
            <a:spLocks/>
          </p:cNvSpPr>
          <p:nvPr/>
        </p:nvSpPr>
        <p:spPr>
          <a:xfrm>
            <a:off x="2830110" y="238944"/>
            <a:ext cx="6224976" cy="435707"/>
          </a:xfrm>
          <a:prstGeom prst="rect">
            <a:avLst/>
          </a:prstGeom>
          <a:noFill/>
          <a:ln>
            <a:noFill/>
          </a:ln>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800"/>
              <a:buFont typeface="Fira Sans Extra Condensed Medium"/>
              <a:buNone/>
              <a:defRPr sz="3467" b="0" i="0" u="none" strike="noStrike" cap="none">
                <a:solidFill>
                  <a:schemeClr val="dk1"/>
                </a:solidFill>
                <a:latin typeface="Fira Sans Extra Condensed Medium"/>
                <a:ea typeface="Fira Sans Extra Condensed Medium"/>
                <a:cs typeface="Fira Sans Extra Condensed Medium"/>
                <a:sym typeface="Fira Sans Extra Condensed Medium"/>
              </a:defRPr>
            </a:lvl1pPr>
            <a:lvl2pPr marR="0" lvl="1"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2pPr>
            <a:lvl3pPr marR="0" lvl="2"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3pPr>
            <a:lvl4pPr marR="0" lvl="3"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4pPr>
            <a:lvl5pPr marR="0" lvl="4"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5pPr>
            <a:lvl6pPr marR="0" lvl="5"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6pPr>
            <a:lvl7pPr marR="0" lvl="6"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7pPr>
            <a:lvl8pPr marR="0" lvl="7"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8pPr>
            <a:lvl9pPr marR="0" lvl="8"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9pPr>
          </a:lstStyle>
          <a:p>
            <a:r>
              <a:rPr lang="en-CA" sz="3200" kern="0" dirty="0">
                <a:solidFill>
                  <a:schemeClr val="tx1"/>
                </a:solidFill>
                <a:latin typeface="Roboto" panose="02000000000000000000" pitchFamily="2" charset="0"/>
                <a:ea typeface="Roboto" panose="02000000000000000000" pitchFamily="2" charset="0"/>
              </a:rPr>
              <a:t>User </a:t>
            </a:r>
            <a:r>
              <a:rPr lang="en-CA" sz="3200" kern="0" dirty="0">
                <a:solidFill>
                  <a:srgbClr val="7CAA3D"/>
                </a:solidFill>
                <a:latin typeface="Roboto" panose="02000000000000000000" pitchFamily="2" charset="0"/>
                <a:ea typeface="Roboto" panose="02000000000000000000" pitchFamily="2" charset="0"/>
              </a:rPr>
              <a:t>Persona</a:t>
            </a:r>
          </a:p>
        </p:txBody>
      </p:sp>
      <p:cxnSp>
        <p:nvCxnSpPr>
          <p:cNvPr id="15" name="Straight Connector 14">
            <a:extLst>
              <a:ext uri="{FF2B5EF4-FFF2-40B4-BE49-F238E27FC236}">
                <a16:creationId xmlns:a16="http://schemas.microsoft.com/office/drawing/2014/main" id="{E1B035DA-A61B-6B43-A0A1-E64A9C87FDB8}"/>
              </a:ext>
            </a:extLst>
          </p:cNvPr>
          <p:cNvCxnSpPr>
            <a:cxnSpLocks/>
          </p:cNvCxnSpPr>
          <p:nvPr/>
        </p:nvCxnSpPr>
        <p:spPr>
          <a:xfrm flipH="1">
            <a:off x="945264" y="806661"/>
            <a:ext cx="102843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20675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083"/>
        <p:cNvGrpSpPr/>
        <p:nvPr/>
      </p:nvGrpSpPr>
      <p:grpSpPr>
        <a:xfrm>
          <a:off x="0" y="0"/>
          <a:ext cx="0" cy="0"/>
          <a:chOff x="0" y="0"/>
          <a:chExt cx="0" cy="0"/>
        </a:xfrm>
      </p:grpSpPr>
      <p:grpSp>
        <p:nvGrpSpPr>
          <p:cNvPr id="3085" name="Google Shape;3085;p44"/>
          <p:cNvGrpSpPr/>
          <p:nvPr/>
        </p:nvGrpSpPr>
        <p:grpSpPr>
          <a:xfrm>
            <a:off x="2601054" y="2217340"/>
            <a:ext cx="2287561" cy="2644656"/>
            <a:chOff x="-180075" y="3165650"/>
            <a:chExt cx="2193952" cy="2536434"/>
          </a:xfrm>
        </p:grpSpPr>
        <p:sp>
          <p:nvSpPr>
            <p:cNvPr id="3086" name="Google Shape;3086;p44"/>
            <p:cNvSpPr/>
            <p:nvPr/>
          </p:nvSpPr>
          <p:spPr>
            <a:xfrm>
              <a:off x="43756" y="3420498"/>
              <a:ext cx="1970121" cy="2234268"/>
            </a:xfrm>
            <a:custGeom>
              <a:avLst/>
              <a:gdLst/>
              <a:ahLst/>
              <a:cxnLst/>
              <a:rect l="l" t="t" r="r" b="b"/>
              <a:pathLst>
                <a:path w="109512" h="124195" extrusionOk="0">
                  <a:moveTo>
                    <a:pt x="49054" y="0"/>
                  </a:moveTo>
                  <a:cubicBezTo>
                    <a:pt x="39398" y="0"/>
                    <a:pt x="29795" y="3760"/>
                    <a:pt x="23350" y="11482"/>
                  </a:cubicBezTo>
                  <a:cubicBezTo>
                    <a:pt x="16179" y="20088"/>
                    <a:pt x="19815" y="31462"/>
                    <a:pt x="13910" y="41003"/>
                  </a:cubicBezTo>
                  <a:cubicBezTo>
                    <a:pt x="6772" y="52611"/>
                    <a:pt x="0" y="61551"/>
                    <a:pt x="167" y="76094"/>
                  </a:cubicBezTo>
                  <a:cubicBezTo>
                    <a:pt x="334" y="91205"/>
                    <a:pt x="6171" y="103814"/>
                    <a:pt x="17313" y="114122"/>
                  </a:cubicBezTo>
                  <a:cubicBezTo>
                    <a:pt x="25276" y="121506"/>
                    <a:pt x="37291" y="124194"/>
                    <a:pt x="48656" y="124194"/>
                  </a:cubicBezTo>
                  <a:cubicBezTo>
                    <a:pt x="53001" y="124194"/>
                    <a:pt x="57251" y="123802"/>
                    <a:pt x="61144" y="123128"/>
                  </a:cubicBezTo>
                  <a:cubicBezTo>
                    <a:pt x="78323" y="120126"/>
                    <a:pt x="95569" y="109051"/>
                    <a:pt x="103408" y="93107"/>
                  </a:cubicBezTo>
                  <a:cubicBezTo>
                    <a:pt x="108144" y="83466"/>
                    <a:pt x="109512" y="71958"/>
                    <a:pt x="104475" y="62318"/>
                  </a:cubicBezTo>
                  <a:cubicBezTo>
                    <a:pt x="99405" y="52544"/>
                    <a:pt x="88397" y="47140"/>
                    <a:pt x="85128" y="36333"/>
                  </a:cubicBezTo>
                  <a:cubicBezTo>
                    <a:pt x="81859" y="25358"/>
                    <a:pt x="81158" y="15618"/>
                    <a:pt x="71752" y="7879"/>
                  </a:cubicBezTo>
                  <a:cubicBezTo>
                    <a:pt x="66081" y="3276"/>
                    <a:pt x="59043" y="640"/>
                    <a:pt x="51871" y="107"/>
                  </a:cubicBezTo>
                  <a:cubicBezTo>
                    <a:pt x="50933" y="36"/>
                    <a:pt x="49993" y="0"/>
                    <a:pt x="49054" y="0"/>
                  </a:cubicBezTo>
                  <a:close/>
                </a:path>
              </a:pathLst>
            </a:custGeom>
            <a:solidFill>
              <a:srgbClr val="833AB4"/>
            </a:solidFill>
            <a:ln>
              <a:noFill/>
            </a:ln>
          </p:spPr>
          <p:txBody>
            <a:bodyPr spcFirstLastPara="1" wrap="square" lIns="121900" tIns="121900" rIns="121900" bIns="121900" anchor="ctr" anchorCtr="0">
              <a:noAutofit/>
            </a:bodyPr>
            <a:lstStyle/>
            <a:p>
              <a:endParaRPr sz="2400"/>
            </a:p>
          </p:txBody>
        </p:sp>
        <p:sp>
          <p:nvSpPr>
            <p:cNvPr id="3087" name="Google Shape;3087;p44"/>
            <p:cNvSpPr/>
            <p:nvPr/>
          </p:nvSpPr>
          <p:spPr>
            <a:xfrm>
              <a:off x="256182" y="3420444"/>
              <a:ext cx="1508659" cy="2234538"/>
            </a:xfrm>
            <a:custGeom>
              <a:avLst/>
              <a:gdLst/>
              <a:ahLst/>
              <a:cxnLst/>
              <a:rect l="l" t="t" r="r" b="b"/>
              <a:pathLst>
                <a:path w="83861" h="124210" extrusionOk="0">
                  <a:moveTo>
                    <a:pt x="37224" y="1"/>
                  </a:moveTo>
                  <a:cubicBezTo>
                    <a:pt x="29044" y="1"/>
                    <a:pt x="20896" y="2718"/>
                    <a:pt x="14678" y="8249"/>
                  </a:cubicBezTo>
                  <a:cubicBezTo>
                    <a:pt x="14545" y="10584"/>
                    <a:pt x="14645" y="13119"/>
                    <a:pt x="15078" y="15921"/>
                  </a:cubicBezTo>
                  <a:cubicBezTo>
                    <a:pt x="16846" y="27363"/>
                    <a:pt x="22684" y="30865"/>
                    <a:pt x="26186" y="31932"/>
                  </a:cubicBezTo>
                  <a:cubicBezTo>
                    <a:pt x="27954" y="34668"/>
                    <a:pt x="30222" y="37003"/>
                    <a:pt x="33125" y="38170"/>
                  </a:cubicBezTo>
                  <a:cubicBezTo>
                    <a:pt x="33125" y="38337"/>
                    <a:pt x="33125" y="38471"/>
                    <a:pt x="33125" y="38637"/>
                  </a:cubicBezTo>
                  <a:cubicBezTo>
                    <a:pt x="32991" y="40172"/>
                    <a:pt x="32658" y="41940"/>
                    <a:pt x="31890" y="43574"/>
                  </a:cubicBezTo>
                  <a:cubicBezTo>
                    <a:pt x="31874" y="43573"/>
                    <a:pt x="31859" y="43573"/>
                    <a:pt x="31843" y="43573"/>
                  </a:cubicBezTo>
                  <a:cubicBezTo>
                    <a:pt x="31375" y="43573"/>
                    <a:pt x="31157" y="44054"/>
                    <a:pt x="31190" y="44441"/>
                  </a:cubicBezTo>
                  <a:cubicBezTo>
                    <a:pt x="20816" y="47177"/>
                    <a:pt x="16413" y="50846"/>
                    <a:pt x="12610" y="56083"/>
                  </a:cubicBezTo>
                  <a:cubicBezTo>
                    <a:pt x="11542" y="57551"/>
                    <a:pt x="10108" y="60820"/>
                    <a:pt x="8607" y="64889"/>
                  </a:cubicBezTo>
                  <a:lnTo>
                    <a:pt x="6806" y="64889"/>
                  </a:lnTo>
                  <a:cubicBezTo>
                    <a:pt x="5538" y="64889"/>
                    <a:pt x="4637" y="66090"/>
                    <a:pt x="5004" y="67324"/>
                  </a:cubicBezTo>
                  <a:lnTo>
                    <a:pt x="6205" y="71661"/>
                  </a:lnTo>
                  <a:cubicBezTo>
                    <a:pt x="3637" y="79400"/>
                    <a:pt x="1235" y="87939"/>
                    <a:pt x="368" y="92509"/>
                  </a:cubicBezTo>
                  <a:cubicBezTo>
                    <a:pt x="134" y="93376"/>
                    <a:pt x="1" y="94277"/>
                    <a:pt x="1" y="95111"/>
                  </a:cubicBezTo>
                  <a:cubicBezTo>
                    <a:pt x="96" y="100481"/>
                    <a:pt x="4203" y="102365"/>
                    <a:pt x="7896" y="102365"/>
                  </a:cubicBezTo>
                  <a:cubicBezTo>
                    <a:pt x="9387" y="102365"/>
                    <a:pt x="10811" y="102058"/>
                    <a:pt x="11876" y="101549"/>
                  </a:cubicBezTo>
                  <a:cubicBezTo>
                    <a:pt x="13144" y="100915"/>
                    <a:pt x="14778" y="99214"/>
                    <a:pt x="16413" y="97179"/>
                  </a:cubicBezTo>
                  <a:lnTo>
                    <a:pt x="16413" y="97179"/>
                  </a:lnTo>
                  <a:cubicBezTo>
                    <a:pt x="16146" y="103350"/>
                    <a:pt x="15479" y="116026"/>
                    <a:pt x="14444" y="119829"/>
                  </a:cubicBezTo>
                  <a:cubicBezTo>
                    <a:pt x="14444" y="119829"/>
                    <a:pt x="15745" y="120463"/>
                    <a:pt x="18047" y="121363"/>
                  </a:cubicBezTo>
                  <a:cubicBezTo>
                    <a:pt x="23947" y="123376"/>
                    <a:pt x="30455" y="124210"/>
                    <a:pt x="36768" y="124210"/>
                  </a:cubicBezTo>
                  <a:cubicBezTo>
                    <a:pt x="41126" y="124210"/>
                    <a:pt x="45393" y="123812"/>
                    <a:pt x="49303" y="123131"/>
                  </a:cubicBezTo>
                  <a:cubicBezTo>
                    <a:pt x="57175" y="121763"/>
                    <a:pt x="65014" y="118695"/>
                    <a:pt x="71986" y="114291"/>
                  </a:cubicBezTo>
                  <a:cubicBezTo>
                    <a:pt x="71852" y="112557"/>
                    <a:pt x="71685" y="110689"/>
                    <a:pt x="71519" y="108988"/>
                  </a:cubicBezTo>
                  <a:cubicBezTo>
                    <a:pt x="82293" y="107887"/>
                    <a:pt x="81626" y="95478"/>
                    <a:pt x="81626" y="95478"/>
                  </a:cubicBezTo>
                  <a:cubicBezTo>
                    <a:pt x="83861" y="85237"/>
                    <a:pt x="80158" y="74263"/>
                    <a:pt x="77957" y="66090"/>
                  </a:cubicBezTo>
                  <a:cubicBezTo>
                    <a:pt x="75722" y="57951"/>
                    <a:pt x="73120" y="53381"/>
                    <a:pt x="68917" y="48811"/>
                  </a:cubicBezTo>
                  <a:cubicBezTo>
                    <a:pt x="67182" y="46943"/>
                    <a:pt x="54907" y="42774"/>
                    <a:pt x="52105" y="41840"/>
                  </a:cubicBezTo>
                  <a:cubicBezTo>
                    <a:pt x="52138" y="41673"/>
                    <a:pt x="52205" y="41506"/>
                    <a:pt x="52238" y="41339"/>
                  </a:cubicBezTo>
                  <a:cubicBezTo>
                    <a:pt x="52291" y="40967"/>
                    <a:pt x="52048" y="40680"/>
                    <a:pt x="51744" y="40680"/>
                  </a:cubicBezTo>
                  <a:cubicBezTo>
                    <a:pt x="51667" y="40680"/>
                    <a:pt x="51586" y="40698"/>
                    <a:pt x="51504" y="40739"/>
                  </a:cubicBezTo>
                  <a:cubicBezTo>
                    <a:pt x="51371" y="40806"/>
                    <a:pt x="51237" y="40906"/>
                    <a:pt x="51104" y="40972"/>
                  </a:cubicBezTo>
                  <a:cubicBezTo>
                    <a:pt x="50971" y="40705"/>
                    <a:pt x="50737" y="40305"/>
                    <a:pt x="50504" y="39838"/>
                  </a:cubicBezTo>
                  <a:cubicBezTo>
                    <a:pt x="50404" y="39605"/>
                    <a:pt x="50270" y="39405"/>
                    <a:pt x="50170" y="39138"/>
                  </a:cubicBezTo>
                  <a:cubicBezTo>
                    <a:pt x="50137" y="39104"/>
                    <a:pt x="50137" y="39104"/>
                    <a:pt x="50103" y="39071"/>
                  </a:cubicBezTo>
                  <a:cubicBezTo>
                    <a:pt x="50003" y="38837"/>
                    <a:pt x="49870" y="38571"/>
                    <a:pt x="49770" y="38304"/>
                  </a:cubicBezTo>
                  <a:cubicBezTo>
                    <a:pt x="49736" y="38270"/>
                    <a:pt x="49736" y="38237"/>
                    <a:pt x="49703" y="38204"/>
                  </a:cubicBezTo>
                  <a:cubicBezTo>
                    <a:pt x="49436" y="37637"/>
                    <a:pt x="49136" y="36969"/>
                    <a:pt x="48836" y="36236"/>
                  </a:cubicBezTo>
                  <a:cubicBezTo>
                    <a:pt x="48802" y="36136"/>
                    <a:pt x="48769" y="36035"/>
                    <a:pt x="48736" y="35902"/>
                  </a:cubicBezTo>
                  <a:cubicBezTo>
                    <a:pt x="48602" y="35669"/>
                    <a:pt x="48502" y="35402"/>
                    <a:pt x="48402" y="35101"/>
                  </a:cubicBezTo>
                  <a:cubicBezTo>
                    <a:pt x="48335" y="34968"/>
                    <a:pt x="48302" y="34835"/>
                    <a:pt x="48235" y="34701"/>
                  </a:cubicBezTo>
                  <a:cubicBezTo>
                    <a:pt x="48569" y="34368"/>
                    <a:pt x="48836" y="34001"/>
                    <a:pt x="49103" y="33634"/>
                  </a:cubicBezTo>
                  <a:cubicBezTo>
                    <a:pt x="60911" y="29364"/>
                    <a:pt x="62079" y="17389"/>
                    <a:pt x="61345" y="9150"/>
                  </a:cubicBezTo>
                  <a:cubicBezTo>
                    <a:pt x="60878" y="8716"/>
                    <a:pt x="60411" y="8316"/>
                    <a:pt x="59944" y="7915"/>
                  </a:cubicBezTo>
                  <a:cubicBezTo>
                    <a:pt x="54273" y="3279"/>
                    <a:pt x="47235" y="643"/>
                    <a:pt x="40063" y="110"/>
                  </a:cubicBezTo>
                  <a:cubicBezTo>
                    <a:pt x="39118" y="37"/>
                    <a:pt x="38171" y="1"/>
                    <a:pt x="37224" y="1"/>
                  </a:cubicBez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3088" name="Google Shape;3088;p44"/>
            <p:cNvSpPr/>
            <p:nvPr/>
          </p:nvSpPr>
          <p:spPr>
            <a:xfrm>
              <a:off x="174579" y="4161133"/>
              <a:ext cx="1508048" cy="1540951"/>
            </a:xfrm>
            <a:custGeom>
              <a:avLst/>
              <a:gdLst/>
              <a:ahLst/>
              <a:cxnLst/>
              <a:rect l="l" t="t" r="r" b="b"/>
              <a:pathLst>
                <a:path w="83827" h="85656" extrusionOk="0">
                  <a:moveTo>
                    <a:pt x="39495" y="0"/>
                  </a:moveTo>
                  <a:lnTo>
                    <a:pt x="31489" y="3203"/>
                  </a:lnTo>
                  <a:cubicBezTo>
                    <a:pt x="20848" y="5905"/>
                    <a:pt x="16412" y="9607"/>
                    <a:pt x="12576" y="14944"/>
                  </a:cubicBezTo>
                  <a:cubicBezTo>
                    <a:pt x="8740" y="20248"/>
                    <a:pt x="0" y="49136"/>
                    <a:pt x="0" y="53939"/>
                  </a:cubicBezTo>
                  <a:lnTo>
                    <a:pt x="16545" y="52605"/>
                  </a:lnTo>
                  <a:lnTo>
                    <a:pt x="16545" y="52605"/>
                  </a:lnTo>
                  <a:cubicBezTo>
                    <a:pt x="16545" y="52605"/>
                    <a:pt x="15778" y="73586"/>
                    <a:pt x="14444" y="78657"/>
                  </a:cubicBezTo>
                  <a:cubicBezTo>
                    <a:pt x="14444" y="78657"/>
                    <a:pt x="28458" y="85656"/>
                    <a:pt x="46731" y="85656"/>
                  </a:cubicBezTo>
                  <a:cubicBezTo>
                    <a:pt x="54799" y="85656"/>
                    <a:pt x="63697" y="84291"/>
                    <a:pt x="72585" y="80358"/>
                  </a:cubicBezTo>
                  <a:cubicBezTo>
                    <a:pt x="72585" y="80358"/>
                    <a:pt x="70984" y="61611"/>
                    <a:pt x="70851" y="61344"/>
                  </a:cubicBezTo>
                  <a:cubicBezTo>
                    <a:pt x="70751" y="61111"/>
                    <a:pt x="81592" y="54306"/>
                    <a:pt x="81592" y="54306"/>
                  </a:cubicBezTo>
                  <a:cubicBezTo>
                    <a:pt x="83827" y="44065"/>
                    <a:pt x="80124" y="33091"/>
                    <a:pt x="77889" y="24918"/>
                  </a:cubicBezTo>
                  <a:cubicBezTo>
                    <a:pt x="75688" y="16779"/>
                    <a:pt x="73086" y="12209"/>
                    <a:pt x="68883" y="7639"/>
                  </a:cubicBezTo>
                  <a:cubicBezTo>
                    <a:pt x="66948" y="5504"/>
                    <a:pt x="51470" y="467"/>
                    <a:pt x="51470" y="467"/>
                  </a:cubicBezTo>
                  <a:lnTo>
                    <a:pt x="39495" y="0"/>
                  </a:lnTo>
                  <a:close/>
                </a:path>
              </a:pathLst>
            </a:custGeom>
            <a:solidFill>
              <a:schemeClr val="accent6"/>
            </a:solidFill>
            <a:ln>
              <a:noFill/>
            </a:ln>
          </p:spPr>
          <p:txBody>
            <a:bodyPr spcFirstLastPara="1" wrap="square" lIns="121900" tIns="121900" rIns="121900" bIns="121900" anchor="ctr" anchorCtr="0">
              <a:noAutofit/>
            </a:bodyPr>
            <a:lstStyle/>
            <a:p>
              <a:endParaRPr sz="2400"/>
            </a:p>
          </p:txBody>
        </p:sp>
        <p:sp>
          <p:nvSpPr>
            <p:cNvPr id="3089" name="Google Shape;3089;p44"/>
            <p:cNvSpPr/>
            <p:nvPr/>
          </p:nvSpPr>
          <p:spPr>
            <a:xfrm>
              <a:off x="172169" y="4827235"/>
              <a:ext cx="424294" cy="434764"/>
            </a:xfrm>
            <a:custGeom>
              <a:avLst/>
              <a:gdLst/>
              <a:ahLst/>
              <a:cxnLst/>
              <a:rect l="l" t="t" r="r" b="b"/>
              <a:pathLst>
                <a:path w="23585" h="24167" extrusionOk="0">
                  <a:moveTo>
                    <a:pt x="10508" y="1"/>
                  </a:moveTo>
                  <a:cubicBezTo>
                    <a:pt x="10508" y="1"/>
                    <a:pt x="1" y="9374"/>
                    <a:pt x="134" y="16913"/>
                  </a:cubicBezTo>
                  <a:cubicBezTo>
                    <a:pt x="206" y="22283"/>
                    <a:pt x="4306" y="24167"/>
                    <a:pt x="7997" y="24167"/>
                  </a:cubicBezTo>
                  <a:cubicBezTo>
                    <a:pt x="9487" y="24167"/>
                    <a:pt x="10911" y="23860"/>
                    <a:pt x="11976" y="23351"/>
                  </a:cubicBezTo>
                  <a:cubicBezTo>
                    <a:pt x="15679" y="21550"/>
                    <a:pt x="22584" y="10375"/>
                    <a:pt x="23084" y="9508"/>
                  </a:cubicBezTo>
                  <a:cubicBezTo>
                    <a:pt x="23584" y="8640"/>
                    <a:pt x="10508" y="1"/>
                    <a:pt x="10508" y="1"/>
                  </a:cubicBezTo>
                  <a:close/>
                </a:path>
              </a:pathLst>
            </a:custGeom>
            <a:solidFill>
              <a:schemeClr val="accent6"/>
            </a:solidFill>
            <a:ln>
              <a:noFill/>
            </a:ln>
          </p:spPr>
          <p:txBody>
            <a:bodyPr spcFirstLastPara="1" wrap="square" lIns="121900" tIns="121900" rIns="121900" bIns="121900" anchor="ctr" anchorCtr="0">
              <a:noAutofit/>
            </a:bodyPr>
            <a:lstStyle/>
            <a:p>
              <a:endParaRPr sz="2400"/>
            </a:p>
          </p:txBody>
        </p:sp>
        <p:sp>
          <p:nvSpPr>
            <p:cNvPr id="3090" name="Google Shape;3090;p44"/>
            <p:cNvSpPr/>
            <p:nvPr/>
          </p:nvSpPr>
          <p:spPr>
            <a:xfrm>
              <a:off x="257981" y="4582983"/>
              <a:ext cx="714581" cy="505429"/>
            </a:xfrm>
            <a:custGeom>
              <a:avLst/>
              <a:gdLst/>
              <a:ahLst/>
              <a:cxnLst/>
              <a:rect l="l" t="t" r="r" b="b"/>
              <a:pathLst>
                <a:path w="39721" h="28095" extrusionOk="0">
                  <a:moveTo>
                    <a:pt x="33925" y="0"/>
                  </a:moveTo>
                  <a:cubicBezTo>
                    <a:pt x="33903" y="0"/>
                    <a:pt x="33881" y="1"/>
                    <a:pt x="33858" y="2"/>
                  </a:cubicBezTo>
                  <a:cubicBezTo>
                    <a:pt x="28088" y="135"/>
                    <a:pt x="9007" y="235"/>
                    <a:pt x="2136" y="268"/>
                  </a:cubicBezTo>
                  <a:cubicBezTo>
                    <a:pt x="902" y="268"/>
                    <a:pt x="1" y="1469"/>
                    <a:pt x="334" y="2670"/>
                  </a:cubicBezTo>
                  <a:lnTo>
                    <a:pt x="6405" y="24186"/>
                  </a:lnTo>
                  <a:cubicBezTo>
                    <a:pt x="6606" y="24953"/>
                    <a:pt x="7273" y="25486"/>
                    <a:pt x="8040" y="25553"/>
                  </a:cubicBezTo>
                  <a:lnTo>
                    <a:pt x="37494" y="28088"/>
                  </a:lnTo>
                  <a:cubicBezTo>
                    <a:pt x="37548" y="28093"/>
                    <a:pt x="37602" y="28095"/>
                    <a:pt x="37655" y="28095"/>
                  </a:cubicBezTo>
                  <a:cubicBezTo>
                    <a:pt x="38814" y="28095"/>
                    <a:pt x="39721" y="27067"/>
                    <a:pt x="39529" y="25887"/>
                  </a:cubicBezTo>
                  <a:lnTo>
                    <a:pt x="35793" y="1603"/>
                  </a:lnTo>
                  <a:cubicBezTo>
                    <a:pt x="35630" y="659"/>
                    <a:pt x="34832" y="0"/>
                    <a:pt x="33925" y="0"/>
                  </a:cubicBezTo>
                  <a:close/>
                </a:path>
              </a:pathLst>
            </a:custGeom>
            <a:solidFill>
              <a:srgbClr val="1D1D1B"/>
            </a:solidFill>
            <a:ln>
              <a:noFill/>
            </a:ln>
          </p:spPr>
          <p:txBody>
            <a:bodyPr spcFirstLastPara="1" wrap="square" lIns="121900" tIns="121900" rIns="121900" bIns="121900" anchor="ctr" anchorCtr="0">
              <a:noAutofit/>
            </a:bodyPr>
            <a:lstStyle/>
            <a:p>
              <a:endParaRPr sz="2400"/>
            </a:p>
          </p:txBody>
        </p:sp>
        <p:sp>
          <p:nvSpPr>
            <p:cNvPr id="3091" name="Google Shape;3091;p44"/>
            <p:cNvSpPr/>
            <p:nvPr/>
          </p:nvSpPr>
          <p:spPr>
            <a:xfrm>
              <a:off x="507628" y="4762866"/>
              <a:ext cx="428486" cy="368633"/>
            </a:xfrm>
            <a:custGeom>
              <a:avLst/>
              <a:gdLst/>
              <a:ahLst/>
              <a:cxnLst/>
              <a:rect l="l" t="t" r="r" b="b"/>
              <a:pathLst>
                <a:path w="23818" h="20491" extrusionOk="0">
                  <a:moveTo>
                    <a:pt x="12723" y="1"/>
                  </a:moveTo>
                  <a:cubicBezTo>
                    <a:pt x="10947" y="1"/>
                    <a:pt x="11976" y="5314"/>
                    <a:pt x="11976" y="5314"/>
                  </a:cubicBezTo>
                  <a:cubicBezTo>
                    <a:pt x="11976" y="5314"/>
                    <a:pt x="7539" y="2578"/>
                    <a:pt x="5538" y="1344"/>
                  </a:cubicBezTo>
                  <a:cubicBezTo>
                    <a:pt x="5095" y="1066"/>
                    <a:pt x="4715" y="953"/>
                    <a:pt x="4394" y="953"/>
                  </a:cubicBezTo>
                  <a:cubicBezTo>
                    <a:pt x="3289" y="953"/>
                    <a:pt x="2888" y="2306"/>
                    <a:pt x="3069" y="2979"/>
                  </a:cubicBezTo>
                  <a:cubicBezTo>
                    <a:pt x="3069" y="2979"/>
                    <a:pt x="134" y="3345"/>
                    <a:pt x="1001" y="5547"/>
                  </a:cubicBezTo>
                  <a:cubicBezTo>
                    <a:pt x="1001" y="5547"/>
                    <a:pt x="0" y="7548"/>
                    <a:pt x="1101" y="8783"/>
                  </a:cubicBezTo>
                  <a:cubicBezTo>
                    <a:pt x="1101" y="8783"/>
                    <a:pt x="134" y="10484"/>
                    <a:pt x="1602" y="11618"/>
                  </a:cubicBezTo>
                  <a:cubicBezTo>
                    <a:pt x="3069" y="12719"/>
                    <a:pt x="8273" y="15554"/>
                    <a:pt x="11842" y="16788"/>
                  </a:cubicBezTo>
                  <a:cubicBezTo>
                    <a:pt x="15445" y="18023"/>
                    <a:pt x="18881" y="20491"/>
                    <a:pt x="20615" y="20491"/>
                  </a:cubicBezTo>
                  <a:cubicBezTo>
                    <a:pt x="22350" y="20491"/>
                    <a:pt x="23818" y="15921"/>
                    <a:pt x="23717" y="15554"/>
                  </a:cubicBezTo>
                  <a:cubicBezTo>
                    <a:pt x="23584" y="15187"/>
                    <a:pt x="23351" y="11718"/>
                    <a:pt x="23351" y="11718"/>
                  </a:cubicBezTo>
                  <a:cubicBezTo>
                    <a:pt x="23351" y="11718"/>
                    <a:pt x="19148" y="9250"/>
                    <a:pt x="17413" y="7548"/>
                  </a:cubicBezTo>
                  <a:cubicBezTo>
                    <a:pt x="15678" y="5814"/>
                    <a:pt x="15645" y="1144"/>
                    <a:pt x="13210" y="110"/>
                  </a:cubicBezTo>
                  <a:cubicBezTo>
                    <a:pt x="13028" y="35"/>
                    <a:pt x="12867" y="1"/>
                    <a:pt x="12723" y="1"/>
                  </a:cubicBezTo>
                  <a:close/>
                </a:path>
              </a:pathLst>
            </a:custGeom>
            <a:solidFill>
              <a:schemeClr val="dk2"/>
            </a:solidFill>
            <a:ln>
              <a:noFill/>
            </a:ln>
          </p:spPr>
          <p:txBody>
            <a:bodyPr spcFirstLastPara="1" wrap="square" lIns="121900" tIns="121900" rIns="121900" bIns="121900" anchor="ctr" anchorCtr="0">
              <a:noAutofit/>
            </a:bodyPr>
            <a:lstStyle/>
            <a:p>
              <a:endParaRPr sz="2400"/>
            </a:p>
          </p:txBody>
        </p:sp>
        <p:sp>
          <p:nvSpPr>
            <p:cNvPr id="3092" name="Google Shape;3092;p44"/>
            <p:cNvSpPr/>
            <p:nvPr/>
          </p:nvSpPr>
          <p:spPr>
            <a:xfrm>
              <a:off x="741066" y="3931453"/>
              <a:ext cx="359476" cy="334236"/>
            </a:xfrm>
            <a:custGeom>
              <a:avLst/>
              <a:gdLst/>
              <a:ahLst/>
              <a:cxnLst/>
              <a:rect l="l" t="t" r="r" b="b"/>
              <a:pathLst>
                <a:path w="19982" h="18579" extrusionOk="0">
                  <a:moveTo>
                    <a:pt x="12474" y="0"/>
                  </a:moveTo>
                  <a:cubicBezTo>
                    <a:pt x="8316" y="0"/>
                    <a:pt x="1468" y="5829"/>
                    <a:pt x="1468" y="5829"/>
                  </a:cubicBezTo>
                  <a:cubicBezTo>
                    <a:pt x="1468" y="5829"/>
                    <a:pt x="2469" y="11533"/>
                    <a:pt x="0" y="15970"/>
                  </a:cubicBezTo>
                  <a:cubicBezTo>
                    <a:pt x="0" y="15970"/>
                    <a:pt x="3385" y="18579"/>
                    <a:pt x="8306" y="18579"/>
                  </a:cubicBezTo>
                  <a:cubicBezTo>
                    <a:pt x="11676" y="18579"/>
                    <a:pt x="15765" y="17356"/>
                    <a:pt x="19981" y="13234"/>
                  </a:cubicBezTo>
                  <a:cubicBezTo>
                    <a:pt x="19981" y="13234"/>
                    <a:pt x="17513" y="9432"/>
                    <a:pt x="15311" y="2126"/>
                  </a:cubicBezTo>
                  <a:cubicBezTo>
                    <a:pt x="14838" y="586"/>
                    <a:pt x="13791" y="0"/>
                    <a:pt x="12474" y="0"/>
                  </a:cubicBezTo>
                  <a:close/>
                </a:path>
              </a:pathLst>
            </a:custGeom>
            <a:solidFill>
              <a:schemeClr val="dk2"/>
            </a:solidFill>
            <a:ln>
              <a:noFill/>
            </a:ln>
          </p:spPr>
          <p:txBody>
            <a:bodyPr spcFirstLastPara="1" wrap="square" lIns="121900" tIns="121900" rIns="121900" bIns="121900" anchor="ctr" anchorCtr="0">
              <a:noAutofit/>
            </a:bodyPr>
            <a:lstStyle/>
            <a:p>
              <a:endParaRPr sz="2400"/>
            </a:p>
          </p:txBody>
        </p:sp>
        <p:sp>
          <p:nvSpPr>
            <p:cNvPr id="3093" name="Google Shape;3093;p44"/>
            <p:cNvSpPr/>
            <p:nvPr/>
          </p:nvSpPr>
          <p:spPr>
            <a:xfrm>
              <a:off x="399706" y="3165650"/>
              <a:ext cx="1003878" cy="900328"/>
            </a:xfrm>
            <a:custGeom>
              <a:avLst/>
              <a:gdLst/>
              <a:ahLst/>
              <a:cxnLst/>
              <a:rect l="l" t="t" r="r" b="b"/>
              <a:pathLst>
                <a:path w="55802" h="50046" extrusionOk="0">
                  <a:moveTo>
                    <a:pt x="29915" y="1"/>
                  </a:moveTo>
                  <a:cubicBezTo>
                    <a:pt x="24276" y="1"/>
                    <a:pt x="15473" y="5800"/>
                    <a:pt x="15473" y="5800"/>
                  </a:cubicBezTo>
                  <a:cubicBezTo>
                    <a:pt x="15292" y="5787"/>
                    <a:pt x="15109" y="5781"/>
                    <a:pt x="14925" y="5781"/>
                  </a:cubicBezTo>
                  <a:cubicBezTo>
                    <a:pt x="8416" y="5781"/>
                    <a:pt x="0" y="13800"/>
                    <a:pt x="2530" y="30084"/>
                  </a:cubicBezTo>
                  <a:cubicBezTo>
                    <a:pt x="5062" y="46375"/>
                    <a:pt x="15833" y="46596"/>
                    <a:pt x="16416" y="46596"/>
                  </a:cubicBezTo>
                  <a:cubicBezTo>
                    <a:pt x="16432" y="46596"/>
                    <a:pt x="16440" y="46596"/>
                    <a:pt x="16440" y="46596"/>
                  </a:cubicBezTo>
                  <a:cubicBezTo>
                    <a:pt x="16440" y="46596"/>
                    <a:pt x="16696" y="50046"/>
                    <a:pt x="23890" y="50046"/>
                  </a:cubicBezTo>
                  <a:cubicBezTo>
                    <a:pt x="26422" y="50046"/>
                    <a:pt x="29812" y="49619"/>
                    <a:pt x="34353" y="48464"/>
                  </a:cubicBezTo>
                  <a:cubicBezTo>
                    <a:pt x="55802" y="43060"/>
                    <a:pt x="47296" y="15007"/>
                    <a:pt x="47296" y="15007"/>
                  </a:cubicBezTo>
                  <a:cubicBezTo>
                    <a:pt x="47296" y="15007"/>
                    <a:pt x="50031" y="11938"/>
                    <a:pt x="45528" y="7701"/>
                  </a:cubicBezTo>
                  <a:cubicBezTo>
                    <a:pt x="43920" y="6177"/>
                    <a:pt x="42143" y="5689"/>
                    <a:pt x="40527" y="5689"/>
                  </a:cubicBezTo>
                  <a:cubicBezTo>
                    <a:pt x="37652" y="5689"/>
                    <a:pt x="35287" y="7234"/>
                    <a:pt x="35287" y="7234"/>
                  </a:cubicBezTo>
                  <a:cubicBezTo>
                    <a:pt x="35287" y="7234"/>
                    <a:pt x="37522" y="4065"/>
                    <a:pt x="32785" y="763"/>
                  </a:cubicBezTo>
                  <a:cubicBezTo>
                    <a:pt x="32012" y="226"/>
                    <a:pt x="31025" y="1"/>
                    <a:pt x="29915" y="1"/>
                  </a:cubicBez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3094" name="Google Shape;3094;p44"/>
            <p:cNvSpPr/>
            <p:nvPr/>
          </p:nvSpPr>
          <p:spPr>
            <a:xfrm>
              <a:off x="816678" y="4925065"/>
              <a:ext cx="839090" cy="457522"/>
            </a:xfrm>
            <a:custGeom>
              <a:avLst/>
              <a:gdLst/>
              <a:ahLst/>
              <a:cxnLst/>
              <a:rect l="l" t="t" r="r" b="b"/>
              <a:pathLst>
                <a:path w="46642" h="25432" extrusionOk="0">
                  <a:moveTo>
                    <a:pt x="5905" y="0"/>
                  </a:moveTo>
                  <a:cubicBezTo>
                    <a:pt x="467" y="3202"/>
                    <a:pt x="0" y="11108"/>
                    <a:pt x="0" y="11108"/>
                  </a:cubicBezTo>
                  <a:cubicBezTo>
                    <a:pt x="0" y="11108"/>
                    <a:pt x="20482" y="24951"/>
                    <a:pt x="33558" y="25418"/>
                  </a:cubicBezTo>
                  <a:cubicBezTo>
                    <a:pt x="33787" y="25427"/>
                    <a:pt x="34011" y="25431"/>
                    <a:pt x="34232" y="25431"/>
                  </a:cubicBezTo>
                  <a:cubicBezTo>
                    <a:pt x="46642" y="25431"/>
                    <a:pt x="45933" y="11842"/>
                    <a:pt x="45933" y="11842"/>
                  </a:cubicBezTo>
                  <a:cubicBezTo>
                    <a:pt x="33558" y="10608"/>
                    <a:pt x="5905" y="0"/>
                    <a:pt x="5905" y="0"/>
                  </a:cubicBezTo>
                  <a:close/>
                </a:path>
              </a:pathLst>
            </a:custGeom>
            <a:solidFill>
              <a:schemeClr val="accent6"/>
            </a:solidFill>
            <a:ln>
              <a:noFill/>
            </a:ln>
          </p:spPr>
          <p:txBody>
            <a:bodyPr spcFirstLastPara="1" wrap="square" lIns="121900" tIns="121900" rIns="121900" bIns="121900" anchor="ctr" anchorCtr="0">
              <a:noAutofit/>
            </a:bodyPr>
            <a:lstStyle/>
            <a:p>
              <a:endParaRPr sz="2400"/>
            </a:p>
          </p:txBody>
        </p:sp>
        <p:sp>
          <p:nvSpPr>
            <p:cNvPr id="3095" name="Google Shape;3095;p44"/>
            <p:cNvSpPr/>
            <p:nvPr/>
          </p:nvSpPr>
          <p:spPr>
            <a:xfrm>
              <a:off x="769868" y="3931597"/>
              <a:ext cx="312666" cy="235291"/>
            </a:xfrm>
            <a:custGeom>
              <a:avLst/>
              <a:gdLst/>
              <a:ahLst/>
              <a:cxnLst/>
              <a:rect l="l" t="t" r="r" b="b"/>
              <a:pathLst>
                <a:path w="17380" h="13079" extrusionOk="0">
                  <a:moveTo>
                    <a:pt x="10876" y="0"/>
                  </a:moveTo>
                  <a:cubicBezTo>
                    <a:pt x="10134" y="0"/>
                    <a:pt x="9304" y="184"/>
                    <a:pt x="8440" y="484"/>
                  </a:cubicBezTo>
                  <a:lnTo>
                    <a:pt x="67" y="8390"/>
                  </a:lnTo>
                  <a:cubicBezTo>
                    <a:pt x="67" y="8957"/>
                    <a:pt x="34" y="9557"/>
                    <a:pt x="1" y="10224"/>
                  </a:cubicBezTo>
                  <a:cubicBezTo>
                    <a:pt x="401" y="10625"/>
                    <a:pt x="801" y="11058"/>
                    <a:pt x="1201" y="11292"/>
                  </a:cubicBezTo>
                  <a:cubicBezTo>
                    <a:pt x="2502" y="12059"/>
                    <a:pt x="4404" y="12493"/>
                    <a:pt x="5905" y="12726"/>
                  </a:cubicBezTo>
                  <a:cubicBezTo>
                    <a:pt x="7266" y="12940"/>
                    <a:pt x="8696" y="13078"/>
                    <a:pt x="10128" y="13078"/>
                  </a:cubicBezTo>
                  <a:cubicBezTo>
                    <a:pt x="12275" y="13078"/>
                    <a:pt x="14424" y="12766"/>
                    <a:pt x="16346" y="11926"/>
                  </a:cubicBezTo>
                  <a:cubicBezTo>
                    <a:pt x="16679" y="11792"/>
                    <a:pt x="17046" y="11592"/>
                    <a:pt x="17380" y="11425"/>
                  </a:cubicBezTo>
                  <a:cubicBezTo>
                    <a:pt x="16446" y="9624"/>
                    <a:pt x="15045" y="6488"/>
                    <a:pt x="13710" y="2118"/>
                  </a:cubicBezTo>
                  <a:cubicBezTo>
                    <a:pt x="13241" y="581"/>
                    <a:pt x="12197" y="0"/>
                    <a:pt x="10876" y="0"/>
                  </a:cubicBezTo>
                  <a:close/>
                </a:path>
              </a:pathLst>
            </a:custGeom>
            <a:solidFill>
              <a:schemeClr val="lt2"/>
            </a:solidFill>
            <a:ln>
              <a:noFill/>
            </a:ln>
          </p:spPr>
          <p:txBody>
            <a:bodyPr spcFirstLastPara="1" wrap="square" lIns="121900" tIns="121900" rIns="121900" bIns="121900" anchor="ctr" anchorCtr="0">
              <a:noAutofit/>
            </a:bodyPr>
            <a:lstStyle/>
            <a:p>
              <a:endParaRPr sz="2400"/>
            </a:p>
          </p:txBody>
        </p:sp>
        <p:sp>
          <p:nvSpPr>
            <p:cNvPr id="3096" name="Google Shape;3096;p44"/>
            <p:cNvSpPr/>
            <p:nvPr/>
          </p:nvSpPr>
          <p:spPr>
            <a:xfrm>
              <a:off x="546630" y="3486612"/>
              <a:ext cx="649331" cy="636162"/>
            </a:xfrm>
            <a:custGeom>
              <a:avLst/>
              <a:gdLst/>
              <a:ahLst/>
              <a:cxnLst/>
              <a:rect l="l" t="t" r="r" b="b"/>
              <a:pathLst>
                <a:path w="36094" h="35362" extrusionOk="0">
                  <a:moveTo>
                    <a:pt x="9441" y="1"/>
                  </a:moveTo>
                  <a:cubicBezTo>
                    <a:pt x="5438" y="8007"/>
                    <a:pt x="1" y="12243"/>
                    <a:pt x="1" y="12243"/>
                  </a:cubicBezTo>
                  <a:cubicBezTo>
                    <a:pt x="1" y="12243"/>
                    <a:pt x="2808" y="35361"/>
                    <a:pt x="16769" y="35361"/>
                  </a:cubicBezTo>
                  <a:cubicBezTo>
                    <a:pt x="16839" y="35361"/>
                    <a:pt x="16909" y="35361"/>
                    <a:pt x="16980" y="35360"/>
                  </a:cubicBezTo>
                  <a:cubicBezTo>
                    <a:pt x="32090" y="35093"/>
                    <a:pt x="31590" y="19315"/>
                    <a:pt x="31590" y="19315"/>
                  </a:cubicBezTo>
                  <a:cubicBezTo>
                    <a:pt x="32791" y="18848"/>
                    <a:pt x="36093" y="17680"/>
                    <a:pt x="35126" y="13911"/>
                  </a:cubicBezTo>
                  <a:cubicBezTo>
                    <a:pt x="34295" y="10557"/>
                    <a:pt x="31404" y="10372"/>
                    <a:pt x="30777" y="10372"/>
                  </a:cubicBezTo>
                  <a:cubicBezTo>
                    <a:pt x="30699" y="10372"/>
                    <a:pt x="30656" y="10375"/>
                    <a:pt x="30656" y="10375"/>
                  </a:cubicBezTo>
                  <a:cubicBezTo>
                    <a:pt x="20282" y="9675"/>
                    <a:pt x="9441" y="1"/>
                    <a:pt x="9441" y="1"/>
                  </a:cubicBezTo>
                  <a:close/>
                </a:path>
              </a:pathLst>
            </a:custGeom>
            <a:solidFill>
              <a:schemeClr val="dk2"/>
            </a:solidFill>
            <a:ln>
              <a:noFill/>
            </a:ln>
          </p:spPr>
          <p:txBody>
            <a:bodyPr spcFirstLastPara="1" wrap="square" lIns="121900" tIns="121900" rIns="121900" bIns="121900" anchor="ctr" anchorCtr="0">
              <a:noAutofit/>
            </a:bodyPr>
            <a:lstStyle/>
            <a:p>
              <a:endParaRPr sz="2400"/>
            </a:p>
          </p:txBody>
        </p:sp>
        <p:sp>
          <p:nvSpPr>
            <p:cNvPr id="3097" name="Google Shape;3097;p44"/>
            <p:cNvSpPr/>
            <p:nvPr/>
          </p:nvSpPr>
          <p:spPr>
            <a:xfrm>
              <a:off x="1106514" y="3698517"/>
              <a:ext cx="62443" cy="97146"/>
            </a:xfrm>
            <a:custGeom>
              <a:avLst/>
              <a:gdLst/>
              <a:ahLst/>
              <a:cxnLst/>
              <a:rect l="l" t="t" r="r" b="b"/>
              <a:pathLst>
                <a:path w="3471" h="5400" extrusionOk="0">
                  <a:moveTo>
                    <a:pt x="1659" y="1"/>
                  </a:moveTo>
                  <a:cubicBezTo>
                    <a:pt x="1618" y="1"/>
                    <a:pt x="1576" y="10"/>
                    <a:pt x="1535" y="30"/>
                  </a:cubicBezTo>
                  <a:cubicBezTo>
                    <a:pt x="968" y="331"/>
                    <a:pt x="635" y="1064"/>
                    <a:pt x="401" y="1632"/>
                  </a:cubicBezTo>
                  <a:cubicBezTo>
                    <a:pt x="268" y="1932"/>
                    <a:pt x="134" y="2232"/>
                    <a:pt x="101" y="2566"/>
                  </a:cubicBezTo>
                  <a:cubicBezTo>
                    <a:pt x="34" y="2999"/>
                    <a:pt x="1" y="3399"/>
                    <a:pt x="68" y="3833"/>
                  </a:cubicBezTo>
                  <a:cubicBezTo>
                    <a:pt x="134" y="4233"/>
                    <a:pt x="268" y="4667"/>
                    <a:pt x="535" y="4967"/>
                  </a:cubicBezTo>
                  <a:cubicBezTo>
                    <a:pt x="823" y="5256"/>
                    <a:pt x="1214" y="5400"/>
                    <a:pt x="1611" y="5400"/>
                  </a:cubicBezTo>
                  <a:cubicBezTo>
                    <a:pt x="1720" y="5400"/>
                    <a:pt x="1828" y="5389"/>
                    <a:pt x="1936" y="5368"/>
                  </a:cubicBezTo>
                  <a:cubicBezTo>
                    <a:pt x="2870" y="5167"/>
                    <a:pt x="3270" y="4267"/>
                    <a:pt x="3403" y="3433"/>
                  </a:cubicBezTo>
                  <a:cubicBezTo>
                    <a:pt x="3437" y="3166"/>
                    <a:pt x="3470" y="2899"/>
                    <a:pt x="3303" y="2666"/>
                  </a:cubicBezTo>
                  <a:cubicBezTo>
                    <a:pt x="3170" y="2432"/>
                    <a:pt x="2970" y="2299"/>
                    <a:pt x="2703" y="2199"/>
                  </a:cubicBezTo>
                  <a:cubicBezTo>
                    <a:pt x="2543" y="2145"/>
                    <a:pt x="2377" y="2119"/>
                    <a:pt x="2213" y="2119"/>
                  </a:cubicBezTo>
                  <a:cubicBezTo>
                    <a:pt x="1966" y="2119"/>
                    <a:pt x="1722" y="2179"/>
                    <a:pt x="1502" y="2299"/>
                  </a:cubicBezTo>
                  <a:cubicBezTo>
                    <a:pt x="1469" y="2099"/>
                    <a:pt x="1469" y="1898"/>
                    <a:pt x="1502" y="1732"/>
                  </a:cubicBezTo>
                  <a:cubicBezTo>
                    <a:pt x="1569" y="1231"/>
                    <a:pt x="1802" y="798"/>
                    <a:pt x="1936" y="331"/>
                  </a:cubicBezTo>
                  <a:cubicBezTo>
                    <a:pt x="1962" y="144"/>
                    <a:pt x="1819" y="1"/>
                    <a:pt x="1659" y="1"/>
                  </a:cubicBezTo>
                  <a:close/>
                </a:path>
              </a:pathLst>
            </a:custGeom>
            <a:solidFill>
              <a:schemeClr val="dk2"/>
            </a:solidFill>
            <a:ln>
              <a:noFill/>
            </a:ln>
          </p:spPr>
          <p:txBody>
            <a:bodyPr spcFirstLastPara="1" wrap="square" lIns="121900" tIns="121900" rIns="121900" bIns="121900" anchor="ctr" anchorCtr="0">
              <a:noAutofit/>
            </a:bodyPr>
            <a:lstStyle/>
            <a:p>
              <a:endParaRPr sz="2400"/>
            </a:p>
          </p:txBody>
        </p:sp>
        <p:sp>
          <p:nvSpPr>
            <p:cNvPr id="3098" name="Google Shape;3098;p44"/>
            <p:cNvSpPr/>
            <p:nvPr/>
          </p:nvSpPr>
          <p:spPr>
            <a:xfrm>
              <a:off x="472044" y="3468154"/>
              <a:ext cx="784526" cy="280644"/>
            </a:xfrm>
            <a:custGeom>
              <a:avLst/>
              <a:gdLst/>
              <a:ahLst/>
              <a:cxnLst/>
              <a:rect l="l" t="t" r="r" b="b"/>
              <a:pathLst>
                <a:path w="43609" h="15600" extrusionOk="0">
                  <a:moveTo>
                    <a:pt x="14275" y="0"/>
                  </a:moveTo>
                  <a:cubicBezTo>
                    <a:pt x="14136" y="0"/>
                    <a:pt x="13985" y="62"/>
                    <a:pt x="13887" y="160"/>
                  </a:cubicBezTo>
                  <a:cubicBezTo>
                    <a:pt x="13453" y="693"/>
                    <a:pt x="13153" y="1394"/>
                    <a:pt x="12820" y="1994"/>
                  </a:cubicBezTo>
                  <a:cubicBezTo>
                    <a:pt x="12419" y="2762"/>
                    <a:pt x="11952" y="3495"/>
                    <a:pt x="11485" y="4196"/>
                  </a:cubicBezTo>
                  <a:cubicBezTo>
                    <a:pt x="10551" y="5597"/>
                    <a:pt x="9517" y="6898"/>
                    <a:pt x="8383" y="8132"/>
                  </a:cubicBezTo>
                  <a:cubicBezTo>
                    <a:pt x="6081" y="10600"/>
                    <a:pt x="3379" y="12735"/>
                    <a:pt x="544" y="14570"/>
                  </a:cubicBezTo>
                  <a:cubicBezTo>
                    <a:pt x="1" y="14913"/>
                    <a:pt x="315" y="15599"/>
                    <a:pt x="836" y="15599"/>
                  </a:cubicBezTo>
                  <a:cubicBezTo>
                    <a:pt x="923" y="15599"/>
                    <a:pt x="1016" y="15580"/>
                    <a:pt x="1111" y="15537"/>
                  </a:cubicBezTo>
                  <a:cubicBezTo>
                    <a:pt x="4547" y="13936"/>
                    <a:pt x="7482" y="11601"/>
                    <a:pt x="10018" y="8799"/>
                  </a:cubicBezTo>
                  <a:cubicBezTo>
                    <a:pt x="11252" y="7398"/>
                    <a:pt x="12386" y="5930"/>
                    <a:pt x="13387" y="4363"/>
                  </a:cubicBezTo>
                  <a:cubicBezTo>
                    <a:pt x="13620" y="3996"/>
                    <a:pt x="14187" y="3195"/>
                    <a:pt x="14621" y="2328"/>
                  </a:cubicBezTo>
                  <a:cubicBezTo>
                    <a:pt x="15088" y="3028"/>
                    <a:pt x="15888" y="3629"/>
                    <a:pt x="16455" y="4129"/>
                  </a:cubicBezTo>
                  <a:cubicBezTo>
                    <a:pt x="17523" y="5063"/>
                    <a:pt x="18657" y="5930"/>
                    <a:pt x="19825" y="6698"/>
                  </a:cubicBezTo>
                  <a:cubicBezTo>
                    <a:pt x="22193" y="8265"/>
                    <a:pt x="24795" y="9633"/>
                    <a:pt x="27497" y="10500"/>
                  </a:cubicBezTo>
                  <a:cubicBezTo>
                    <a:pt x="30160" y="11377"/>
                    <a:pt x="32980" y="11969"/>
                    <a:pt x="35775" y="11969"/>
                  </a:cubicBezTo>
                  <a:cubicBezTo>
                    <a:pt x="35851" y="11969"/>
                    <a:pt x="35927" y="11969"/>
                    <a:pt x="36003" y="11968"/>
                  </a:cubicBezTo>
                  <a:cubicBezTo>
                    <a:pt x="37471" y="11968"/>
                    <a:pt x="38938" y="11801"/>
                    <a:pt x="40306" y="11434"/>
                  </a:cubicBezTo>
                  <a:cubicBezTo>
                    <a:pt x="40940" y="11268"/>
                    <a:pt x="41573" y="11034"/>
                    <a:pt x="42141" y="10734"/>
                  </a:cubicBezTo>
                  <a:cubicBezTo>
                    <a:pt x="42908" y="10300"/>
                    <a:pt x="43108" y="9933"/>
                    <a:pt x="43475" y="9166"/>
                  </a:cubicBezTo>
                  <a:cubicBezTo>
                    <a:pt x="43608" y="8899"/>
                    <a:pt x="43441" y="8499"/>
                    <a:pt x="43108" y="8499"/>
                  </a:cubicBezTo>
                  <a:cubicBezTo>
                    <a:pt x="43059" y="8504"/>
                    <a:pt x="43011" y="8506"/>
                    <a:pt x="42963" y="8506"/>
                  </a:cubicBezTo>
                  <a:cubicBezTo>
                    <a:pt x="42734" y="8506"/>
                    <a:pt x="42519" y="8459"/>
                    <a:pt x="42306" y="8459"/>
                  </a:cubicBezTo>
                  <a:cubicBezTo>
                    <a:pt x="42262" y="8459"/>
                    <a:pt x="42218" y="8461"/>
                    <a:pt x="42174" y="8466"/>
                  </a:cubicBezTo>
                  <a:cubicBezTo>
                    <a:pt x="41840" y="8499"/>
                    <a:pt x="41507" y="8666"/>
                    <a:pt x="41173" y="8799"/>
                  </a:cubicBezTo>
                  <a:cubicBezTo>
                    <a:pt x="40606" y="9033"/>
                    <a:pt x="40039" y="9233"/>
                    <a:pt x="39439" y="9400"/>
                  </a:cubicBezTo>
                  <a:cubicBezTo>
                    <a:pt x="38171" y="9767"/>
                    <a:pt x="36870" y="9867"/>
                    <a:pt x="35569" y="9867"/>
                  </a:cubicBezTo>
                  <a:cubicBezTo>
                    <a:pt x="32901" y="9867"/>
                    <a:pt x="30265" y="9333"/>
                    <a:pt x="27730" y="8499"/>
                  </a:cubicBezTo>
                  <a:cubicBezTo>
                    <a:pt x="25228" y="7698"/>
                    <a:pt x="22893" y="6664"/>
                    <a:pt x="20659" y="5263"/>
                  </a:cubicBezTo>
                  <a:cubicBezTo>
                    <a:pt x="19524" y="4496"/>
                    <a:pt x="18424" y="3662"/>
                    <a:pt x="17356" y="2795"/>
                  </a:cubicBezTo>
                  <a:cubicBezTo>
                    <a:pt x="16656" y="2194"/>
                    <a:pt x="15955" y="1227"/>
                    <a:pt x="15054" y="927"/>
                  </a:cubicBezTo>
                  <a:cubicBezTo>
                    <a:pt x="15088" y="493"/>
                    <a:pt x="14921" y="160"/>
                    <a:pt x="14421" y="26"/>
                  </a:cubicBezTo>
                  <a:cubicBezTo>
                    <a:pt x="14376" y="8"/>
                    <a:pt x="14327" y="0"/>
                    <a:pt x="14275"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3099" name="Google Shape;3099;p44"/>
            <p:cNvSpPr/>
            <p:nvPr/>
          </p:nvSpPr>
          <p:spPr>
            <a:xfrm>
              <a:off x="492031" y="3402274"/>
              <a:ext cx="192403" cy="227897"/>
            </a:xfrm>
            <a:custGeom>
              <a:avLst/>
              <a:gdLst/>
              <a:ahLst/>
              <a:cxnLst/>
              <a:rect l="l" t="t" r="r" b="b"/>
              <a:pathLst>
                <a:path w="10695" h="12668" extrusionOk="0">
                  <a:moveTo>
                    <a:pt x="10464" y="0"/>
                  </a:moveTo>
                  <a:cubicBezTo>
                    <a:pt x="10382" y="0"/>
                    <a:pt x="10295" y="38"/>
                    <a:pt x="10241" y="119"/>
                  </a:cubicBezTo>
                  <a:cubicBezTo>
                    <a:pt x="9874" y="686"/>
                    <a:pt x="9507" y="1220"/>
                    <a:pt x="9173" y="1854"/>
                  </a:cubicBezTo>
                  <a:cubicBezTo>
                    <a:pt x="8873" y="2487"/>
                    <a:pt x="8606" y="3088"/>
                    <a:pt x="8273" y="3722"/>
                  </a:cubicBezTo>
                  <a:cubicBezTo>
                    <a:pt x="7639" y="4889"/>
                    <a:pt x="6872" y="6023"/>
                    <a:pt x="6004" y="7057"/>
                  </a:cubicBezTo>
                  <a:cubicBezTo>
                    <a:pt x="5104" y="8091"/>
                    <a:pt x="4170" y="9059"/>
                    <a:pt x="3136" y="9926"/>
                  </a:cubicBezTo>
                  <a:cubicBezTo>
                    <a:pt x="2102" y="10793"/>
                    <a:pt x="867" y="11527"/>
                    <a:pt x="34" y="12561"/>
                  </a:cubicBezTo>
                  <a:cubicBezTo>
                    <a:pt x="5" y="12590"/>
                    <a:pt x="1" y="12668"/>
                    <a:pt x="43" y="12668"/>
                  </a:cubicBezTo>
                  <a:cubicBezTo>
                    <a:pt x="50" y="12668"/>
                    <a:pt x="58" y="12666"/>
                    <a:pt x="67" y="12661"/>
                  </a:cubicBezTo>
                  <a:cubicBezTo>
                    <a:pt x="801" y="12628"/>
                    <a:pt x="1334" y="12394"/>
                    <a:pt x="1968" y="12094"/>
                  </a:cubicBezTo>
                  <a:cubicBezTo>
                    <a:pt x="2602" y="11761"/>
                    <a:pt x="3202" y="11394"/>
                    <a:pt x="3803" y="10960"/>
                  </a:cubicBezTo>
                  <a:cubicBezTo>
                    <a:pt x="4970" y="10059"/>
                    <a:pt x="6071" y="9059"/>
                    <a:pt x="7005" y="7958"/>
                  </a:cubicBezTo>
                  <a:cubicBezTo>
                    <a:pt x="7939" y="6857"/>
                    <a:pt x="8740" y="5656"/>
                    <a:pt x="9440" y="4389"/>
                  </a:cubicBezTo>
                  <a:cubicBezTo>
                    <a:pt x="9807" y="3722"/>
                    <a:pt x="10141" y="3054"/>
                    <a:pt x="10374" y="2354"/>
                  </a:cubicBezTo>
                  <a:cubicBezTo>
                    <a:pt x="10641" y="1653"/>
                    <a:pt x="10674" y="953"/>
                    <a:pt x="10674" y="219"/>
                  </a:cubicBezTo>
                  <a:cubicBezTo>
                    <a:pt x="10694" y="80"/>
                    <a:pt x="10585" y="0"/>
                    <a:pt x="10464"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3100" name="Google Shape;3100;p44"/>
            <p:cNvSpPr/>
            <p:nvPr/>
          </p:nvSpPr>
          <p:spPr>
            <a:xfrm>
              <a:off x="493956" y="3351974"/>
              <a:ext cx="158114" cy="204366"/>
            </a:xfrm>
            <a:custGeom>
              <a:avLst/>
              <a:gdLst/>
              <a:ahLst/>
              <a:cxnLst/>
              <a:rect l="l" t="t" r="r" b="b"/>
              <a:pathLst>
                <a:path w="8789" h="11360" extrusionOk="0">
                  <a:moveTo>
                    <a:pt x="8564" y="1"/>
                  </a:moveTo>
                  <a:cubicBezTo>
                    <a:pt x="8505" y="1"/>
                    <a:pt x="8445" y="34"/>
                    <a:pt x="8399" y="113"/>
                  </a:cubicBezTo>
                  <a:cubicBezTo>
                    <a:pt x="7765" y="1114"/>
                    <a:pt x="7165" y="2114"/>
                    <a:pt x="6565" y="3149"/>
                  </a:cubicBezTo>
                  <a:cubicBezTo>
                    <a:pt x="5998" y="4149"/>
                    <a:pt x="5364" y="5117"/>
                    <a:pt x="4697" y="6017"/>
                  </a:cubicBezTo>
                  <a:cubicBezTo>
                    <a:pt x="3996" y="6985"/>
                    <a:pt x="3229" y="7852"/>
                    <a:pt x="2428" y="8686"/>
                  </a:cubicBezTo>
                  <a:cubicBezTo>
                    <a:pt x="1995" y="9119"/>
                    <a:pt x="1594" y="9553"/>
                    <a:pt x="1194" y="9953"/>
                  </a:cubicBezTo>
                  <a:cubicBezTo>
                    <a:pt x="794" y="10320"/>
                    <a:pt x="360" y="10654"/>
                    <a:pt x="60" y="11154"/>
                  </a:cubicBezTo>
                  <a:cubicBezTo>
                    <a:pt x="0" y="11244"/>
                    <a:pt x="100" y="11360"/>
                    <a:pt x="194" y="11360"/>
                  </a:cubicBezTo>
                  <a:cubicBezTo>
                    <a:pt x="205" y="11360"/>
                    <a:pt x="216" y="11358"/>
                    <a:pt x="227" y="11354"/>
                  </a:cubicBezTo>
                  <a:cubicBezTo>
                    <a:pt x="794" y="11188"/>
                    <a:pt x="1261" y="10854"/>
                    <a:pt x="1728" y="10520"/>
                  </a:cubicBezTo>
                  <a:cubicBezTo>
                    <a:pt x="2195" y="10154"/>
                    <a:pt x="2662" y="9787"/>
                    <a:pt x="3095" y="9386"/>
                  </a:cubicBezTo>
                  <a:cubicBezTo>
                    <a:pt x="3996" y="8552"/>
                    <a:pt x="4797" y="7652"/>
                    <a:pt x="5564" y="6684"/>
                  </a:cubicBezTo>
                  <a:cubicBezTo>
                    <a:pt x="6298" y="5750"/>
                    <a:pt x="6965" y="4750"/>
                    <a:pt x="7565" y="3716"/>
                  </a:cubicBezTo>
                  <a:cubicBezTo>
                    <a:pt x="8166" y="2615"/>
                    <a:pt x="8566" y="1514"/>
                    <a:pt x="8766" y="280"/>
                  </a:cubicBezTo>
                  <a:cubicBezTo>
                    <a:pt x="8788" y="126"/>
                    <a:pt x="8679" y="1"/>
                    <a:pt x="8564"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3101" name="Google Shape;3101;p44"/>
            <p:cNvSpPr/>
            <p:nvPr/>
          </p:nvSpPr>
          <p:spPr>
            <a:xfrm>
              <a:off x="735327" y="3386623"/>
              <a:ext cx="490461" cy="191593"/>
            </a:xfrm>
            <a:custGeom>
              <a:avLst/>
              <a:gdLst/>
              <a:ahLst/>
              <a:cxnLst/>
              <a:rect l="l" t="t" r="r" b="b"/>
              <a:pathLst>
                <a:path w="27263" h="10650" extrusionOk="0">
                  <a:moveTo>
                    <a:pt x="163" y="0"/>
                  </a:moveTo>
                  <a:cubicBezTo>
                    <a:pt x="89" y="0"/>
                    <a:pt x="1" y="78"/>
                    <a:pt x="53" y="155"/>
                  </a:cubicBezTo>
                  <a:cubicBezTo>
                    <a:pt x="2855" y="4492"/>
                    <a:pt x="7658" y="6927"/>
                    <a:pt x="12428" y="8428"/>
                  </a:cubicBezTo>
                  <a:cubicBezTo>
                    <a:pt x="14997" y="9262"/>
                    <a:pt x="17632" y="10096"/>
                    <a:pt x="20300" y="10462"/>
                  </a:cubicBezTo>
                  <a:cubicBezTo>
                    <a:pt x="21037" y="10579"/>
                    <a:pt x="21774" y="10650"/>
                    <a:pt x="22510" y="10650"/>
                  </a:cubicBezTo>
                  <a:cubicBezTo>
                    <a:pt x="23041" y="10650"/>
                    <a:pt x="23572" y="10613"/>
                    <a:pt x="24103" y="10529"/>
                  </a:cubicBezTo>
                  <a:cubicBezTo>
                    <a:pt x="25404" y="10329"/>
                    <a:pt x="26371" y="9762"/>
                    <a:pt x="27105" y="8661"/>
                  </a:cubicBezTo>
                  <a:cubicBezTo>
                    <a:pt x="27262" y="8441"/>
                    <a:pt x="27034" y="8191"/>
                    <a:pt x="26784" y="8191"/>
                  </a:cubicBezTo>
                  <a:cubicBezTo>
                    <a:pt x="26769" y="8191"/>
                    <a:pt x="26754" y="8192"/>
                    <a:pt x="26738" y="8194"/>
                  </a:cubicBezTo>
                  <a:cubicBezTo>
                    <a:pt x="25182" y="8497"/>
                    <a:pt x="23668" y="8743"/>
                    <a:pt x="22123" y="8743"/>
                  </a:cubicBezTo>
                  <a:cubicBezTo>
                    <a:pt x="21284" y="8743"/>
                    <a:pt x="20436" y="8671"/>
                    <a:pt x="19567" y="8494"/>
                  </a:cubicBezTo>
                  <a:cubicBezTo>
                    <a:pt x="17232" y="8061"/>
                    <a:pt x="14897" y="7360"/>
                    <a:pt x="12595" y="6660"/>
                  </a:cubicBezTo>
                  <a:cubicBezTo>
                    <a:pt x="8058" y="5259"/>
                    <a:pt x="3555" y="3591"/>
                    <a:pt x="219" y="22"/>
                  </a:cubicBezTo>
                  <a:cubicBezTo>
                    <a:pt x="204" y="7"/>
                    <a:pt x="184" y="0"/>
                    <a:pt x="163"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3102" name="Google Shape;3102;p44"/>
            <p:cNvSpPr/>
            <p:nvPr/>
          </p:nvSpPr>
          <p:spPr>
            <a:xfrm>
              <a:off x="791564" y="3329864"/>
              <a:ext cx="415299" cy="155272"/>
            </a:xfrm>
            <a:custGeom>
              <a:avLst/>
              <a:gdLst/>
              <a:ahLst/>
              <a:cxnLst/>
              <a:rect l="l" t="t" r="r" b="b"/>
              <a:pathLst>
                <a:path w="23085" h="8631" extrusionOk="0">
                  <a:moveTo>
                    <a:pt x="91" y="1"/>
                  </a:moveTo>
                  <a:cubicBezTo>
                    <a:pt x="21" y="1"/>
                    <a:pt x="0" y="79"/>
                    <a:pt x="29" y="108"/>
                  </a:cubicBezTo>
                  <a:cubicBezTo>
                    <a:pt x="2731" y="3477"/>
                    <a:pt x="6734" y="5779"/>
                    <a:pt x="10770" y="7146"/>
                  </a:cubicBezTo>
                  <a:cubicBezTo>
                    <a:pt x="12805" y="7847"/>
                    <a:pt x="14873" y="8314"/>
                    <a:pt x="17008" y="8547"/>
                  </a:cubicBezTo>
                  <a:cubicBezTo>
                    <a:pt x="17525" y="8597"/>
                    <a:pt x="18050" y="8631"/>
                    <a:pt x="18580" y="8631"/>
                  </a:cubicBezTo>
                  <a:cubicBezTo>
                    <a:pt x="19109" y="8631"/>
                    <a:pt x="19643" y="8597"/>
                    <a:pt x="20177" y="8514"/>
                  </a:cubicBezTo>
                  <a:cubicBezTo>
                    <a:pt x="21344" y="8314"/>
                    <a:pt x="22011" y="7947"/>
                    <a:pt x="22778" y="7046"/>
                  </a:cubicBezTo>
                  <a:cubicBezTo>
                    <a:pt x="23084" y="6710"/>
                    <a:pt x="22857" y="6233"/>
                    <a:pt x="22458" y="6233"/>
                  </a:cubicBezTo>
                  <a:cubicBezTo>
                    <a:pt x="22421" y="6233"/>
                    <a:pt x="22384" y="6237"/>
                    <a:pt x="22345" y="6246"/>
                  </a:cubicBezTo>
                  <a:cubicBezTo>
                    <a:pt x="21878" y="6379"/>
                    <a:pt x="21344" y="6379"/>
                    <a:pt x="20877" y="6512"/>
                  </a:cubicBezTo>
                  <a:cubicBezTo>
                    <a:pt x="20410" y="6612"/>
                    <a:pt x="19976" y="6713"/>
                    <a:pt x="19509" y="6779"/>
                  </a:cubicBezTo>
                  <a:cubicBezTo>
                    <a:pt x="19118" y="6821"/>
                    <a:pt x="18721" y="6840"/>
                    <a:pt x="18326" y="6840"/>
                  </a:cubicBezTo>
                  <a:cubicBezTo>
                    <a:pt x="17777" y="6840"/>
                    <a:pt x="17231" y="6804"/>
                    <a:pt x="16707" y="6746"/>
                  </a:cubicBezTo>
                  <a:cubicBezTo>
                    <a:pt x="14673" y="6512"/>
                    <a:pt x="12671" y="6045"/>
                    <a:pt x="10770" y="5412"/>
                  </a:cubicBezTo>
                  <a:cubicBezTo>
                    <a:pt x="6934" y="4111"/>
                    <a:pt x="3531" y="2143"/>
                    <a:pt x="129" y="8"/>
                  </a:cubicBezTo>
                  <a:cubicBezTo>
                    <a:pt x="115" y="3"/>
                    <a:pt x="102" y="1"/>
                    <a:pt x="91"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3103" name="Google Shape;3103;p44"/>
            <p:cNvSpPr/>
            <p:nvPr/>
          </p:nvSpPr>
          <p:spPr>
            <a:xfrm>
              <a:off x="501619" y="3770783"/>
              <a:ext cx="73615" cy="127405"/>
            </a:xfrm>
            <a:custGeom>
              <a:avLst/>
              <a:gdLst/>
              <a:ahLst/>
              <a:cxnLst/>
              <a:rect l="l" t="t" r="r" b="b"/>
              <a:pathLst>
                <a:path w="4092" h="7082" extrusionOk="0">
                  <a:moveTo>
                    <a:pt x="357" y="0"/>
                  </a:moveTo>
                  <a:cubicBezTo>
                    <a:pt x="287" y="0"/>
                    <a:pt x="223" y="51"/>
                    <a:pt x="201" y="116"/>
                  </a:cubicBezTo>
                  <a:cubicBezTo>
                    <a:pt x="1" y="717"/>
                    <a:pt x="201" y="1451"/>
                    <a:pt x="401" y="2018"/>
                  </a:cubicBezTo>
                  <a:cubicBezTo>
                    <a:pt x="635" y="2685"/>
                    <a:pt x="902" y="3352"/>
                    <a:pt x="1202" y="3986"/>
                  </a:cubicBezTo>
                  <a:cubicBezTo>
                    <a:pt x="1802" y="5187"/>
                    <a:pt x="2603" y="6321"/>
                    <a:pt x="3770" y="7055"/>
                  </a:cubicBezTo>
                  <a:cubicBezTo>
                    <a:pt x="3801" y="7073"/>
                    <a:pt x="3832" y="7081"/>
                    <a:pt x="3862" y="7081"/>
                  </a:cubicBezTo>
                  <a:cubicBezTo>
                    <a:pt x="3991" y="7081"/>
                    <a:pt x="4091" y="6924"/>
                    <a:pt x="4037" y="6788"/>
                  </a:cubicBezTo>
                  <a:cubicBezTo>
                    <a:pt x="3470" y="5654"/>
                    <a:pt x="2736" y="4553"/>
                    <a:pt x="2136" y="3419"/>
                  </a:cubicBezTo>
                  <a:cubicBezTo>
                    <a:pt x="1836" y="2885"/>
                    <a:pt x="1569" y="2318"/>
                    <a:pt x="1335" y="1717"/>
                  </a:cubicBezTo>
                  <a:cubicBezTo>
                    <a:pt x="1135" y="1150"/>
                    <a:pt x="902" y="483"/>
                    <a:pt x="468" y="50"/>
                  </a:cubicBezTo>
                  <a:cubicBezTo>
                    <a:pt x="433" y="15"/>
                    <a:pt x="394" y="0"/>
                    <a:pt x="357"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3104" name="Google Shape;3104;p44"/>
            <p:cNvSpPr/>
            <p:nvPr/>
          </p:nvSpPr>
          <p:spPr>
            <a:xfrm>
              <a:off x="1180507" y="3705803"/>
              <a:ext cx="65250" cy="213883"/>
            </a:xfrm>
            <a:custGeom>
              <a:avLst/>
              <a:gdLst/>
              <a:ahLst/>
              <a:cxnLst/>
              <a:rect l="l" t="t" r="r" b="b"/>
              <a:pathLst>
                <a:path w="3627" h="11889" extrusionOk="0">
                  <a:moveTo>
                    <a:pt x="3260" y="1"/>
                  </a:moveTo>
                  <a:cubicBezTo>
                    <a:pt x="3235" y="1"/>
                    <a:pt x="3210" y="9"/>
                    <a:pt x="3193" y="26"/>
                  </a:cubicBezTo>
                  <a:cubicBezTo>
                    <a:pt x="2993" y="426"/>
                    <a:pt x="2993" y="860"/>
                    <a:pt x="2926" y="1293"/>
                  </a:cubicBezTo>
                  <a:cubicBezTo>
                    <a:pt x="2893" y="1794"/>
                    <a:pt x="2793" y="2294"/>
                    <a:pt x="2726" y="2794"/>
                  </a:cubicBezTo>
                  <a:cubicBezTo>
                    <a:pt x="2526" y="3828"/>
                    <a:pt x="2259" y="4829"/>
                    <a:pt x="1992" y="5830"/>
                  </a:cubicBezTo>
                  <a:cubicBezTo>
                    <a:pt x="1459" y="7831"/>
                    <a:pt x="391" y="9666"/>
                    <a:pt x="24" y="11667"/>
                  </a:cubicBezTo>
                  <a:cubicBezTo>
                    <a:pt x="0" y="11786"/>
                    <a:pt x="96" y="11889"/>
                    <a:pt x="201" y="11889"/>
                  </a:cubicBezTo>
                  <a:cubicBezTo>
                    <a:pt x="243" y="11889"/>
                    <a:pt x="286" y="11872"/>
                    <a:pt x="324" y="11834"/>
                  </a:cubicBezTo>
                  <a:cubicBezTo>
                    <a:pt x="1992" y="10500"/>
                    <a:pt x="2693" y="8165"/>
                    <a:pt x="3193" y="6163"/>
                  </a:cubicBezTo>
                  <a:cubicBezTo>
                    <a:pt x="3460" y="5129"/>
                    <a:pt x="3560" y="4062"/>
                    <a:pt x="3593" y="2994"/>
                  </a:cubicBezTo>
                  <a:cubicBezTo>
                    <a:pt x="3627" y="2461"/>
                    <a:pt x="3627" y="1927"/>
                    <a:pt x="3593" y="1393"/>
                  </a:cubicBezTo>
                  <a:cubicBezTo>
                    <a:pt x="3560" y="926"/>
                    <a:pt x="3560" y="426"/>
                    <a:pt x="3327" y="26"/>
                  </a:cubicBezTo>
                  <a:cubicBezTo>
                    <a:pt x="3310" y="9"/>
                    <a:pt x="3285" y="1"/>
                    <a:pt x="3260"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3105" name="Google Shape;3105;p44"/>
            <p:cNvSpPr/>
            <p:nvPr/>
          </p:nvSpPr>
          <p:spPr>
            <a:xfrm>
              <a:off x="1151094" y="3828747"/>
              <a:ext cx="26859" cy="58270"/>
            </a:xfrm>
            <a:custGeom>
              <a:avLst/>
              <a:gdLst/>
              <a:ahLst/>
              <a:cxnLst/>
              <a:rect l="l" t="t" r="r" b="b"/>
              <a:pathLst>
                <a:path w="1493" h="3239" extrusionOk="0">
                  <a:moveTo>
                    <a:pt x="1294" y="0"/>
                  </a:moveTo>
                  <a:cubicBezTo>
                    <a:pt x="1259" y="0"/>
                    <a:pt x="1222" y="18"/>
                    <a:pt x="1192" y="63"/>
                  </a:cubicBezTo>
                  <a:cubicBezTo>
                    <a:pt x="1092" y="163"/>
                    <a:pt x="1025" y="263"/>
                    <a:pt x="959" y="397"/>
                  </a:cubicBezTo>
                  <a:cubicBezTo>
                    <a:pt x="925" y="530"/>
                    <a:pt x="892" y="630"/>
                    <a:pt x="825" y="764"/>
                  </a:cubicBezTo>
                  <a:cubicBezTo>
                    <a:pt x="725" y="997"/>
                    <a:pt x="659" y="1264"/>
                    <a:pt x="558" y="1531"/>
                  </a:cubicBezTo>
                  <a:cubicBezTo>
                    <a:pt x="458" y="1764"/>
                    <a:pt x="325" y="1998"/>
                    <a:pt x="258" y="2265"/>
                  </a:cubicBezTo>
                  <a:cubicBezTo>
                    <a:pt x="192" y="2532"/>
                    <a:pt x="91" y="2765"/>
                    <a:pt x="25" y="3032"/>
                  </a:cubicBezTo>
                  <a:cubicBezTo>
                    <a:pt x="1" y="3153"/>
                    <a:pt x="99" y="3239"/>
                    <a:pt x="193" y="3239"/>
                  </a:cubicBezTo>
                  <a:cubicBezTo>
                    <a:pt x="229" y="3239"/>
                    <a:pt x="264" y="3226"/>
                    <a:pt x="292" y="3199"/>
                  </a:cubicBezTo>
                  <a:cubicBezTo>
                    <a:pt x="392" y="3099"/>
                    <a:pt x="525" y="3032"/>
                    <a:pt x="592" y="2932"/>
                  </a:cubicBezTo>
                  <a:cubicBezTo>
                    <a:pt x="692" y="2799"/>
                    <a:pt x="792" y="2698"/>
                    <a:pt x="859" y="2565"/>
                  </a:cubicBezTo>
                  <a:cubicBezTo>
                    <a:pt x="1059" y="2332"/>
                    <a:pt x="1126" y="2031"/>
                    <a:pt x="1259" y="1764"/>
                  </a:cubicBezTo>
                  <a:cubicBezTo>
                    <a:pt x="1359" y="1464"/>
                    <a:pt x="1426" y="1197"/>
                    <a:pt x="1459" y="897"/>
                  </a:cubicBezTo>
                  <a:cubicBezTo>
                    <a:pt x="1492" y="764"/>
                    <a:pt x="1492" y="630"/>
                    <a:pt x="1492" y="497"/>
                  </a:cubicBezTo>
                  <a:cubicBezTo>
                    <a:pt x="1492" y="330"/>
                    <a:pt x="1459" y="230"/>
                    <a:pt x="1392" y="63"/>
                  </a:cubicBezTo>
                  <a:cubicBezTo>
                    <a:pt x="1374" y="27"/>
                    <a:pt x="1336" y="0"/>
                    <a:pt x="1294"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3106" name="Google Shape;3106;p44"/>
            <p:cNvSpPr/>
            <p:nvPr/>
          </p:nvSpPr>
          <p:spPr>
            <a:xfrm>
              <a:off x="732809" y="4152264"/>
              <a:ext cx="381892" cy="133000"/>
            </a:xfrm>
            <a:custGeom>
              <a:avLst/>
              <a:gdLst/>
              <a:ahLst/>
              <a:cxnLst/>
              <a:rect l="l" t="t" r="r" b="b"/>
              <a:pathLst>
                <a:path w="21228" h="7393" extrusionOk="0">
                  <a:moveTo>
                    <a:pt x="20680" y="1"/>
                  </a:moveTo>
                  <a:cubicBezTo>
                    <a:pt x="20603" y="1"/>
                    <a:pt x="20522" y="19"/>
                    <a:pt x="20440" y="60"/>
                  </a:cubicBezTo>
                  <a:cubicBezTo>
                    <a:pt x="19606" y="493"/>
                    <a:pt x="19139" y="1094"/>
                    <a:pt x="18406" y="1661"/>
                  </a:cubicBezTo>
                  <a:cubicBezTo>
                    <a:pt x="17772" y="2161"/>
                    <a:pt x="17071" y="2695"/>
                    <a:pt x="16371" y="3129"/>
                  </a:cubicBezTo>
                  <a:cubicBezTo>
                    <a:pt x="14870" y="4129"/>
                    <a:pt x="13202" y="4797"/>
                    <a:pt x="11434" y="5130"/>
                  </a:cubicBezTo>
                  <a:cubicBezTo>
                    <a:pt x="10681" y="5283"/>
                    <a:pt x="9911" y="5355"/>
                    <a:pt x="9138" y="5355"/>
                  </a:cubicBezTo>
                  <a:cubicBezTo>
                    <a:pt x="8061" y="5355"/>
                    <a:pt x="6979" y="5216"/>
                    <a:pt x="5930" y="4963"/>
                  </a:cubicBezTo>
                  <a:cubicBezTo>
                    <a:pt x="5029" y="4730"/>
                    <a:pt x="4195" y="4430"/>
                    <a:pt x="3361" y="4029"/>
                  </a:cubicBezTo>
                  <a:cubicBezTo>
                    <a:pt x="2561" y="3629"/>
                    <a:pt x="1760" y="2995"/>
                    <a:pt x="860" y="2895"/>
                  </a:cubicBezTo>
                  <a:cubicBezTo>
                    <a:pt x="834" y="2892"/>
                    <a:pt x="808" y="2891"/>
                    <a:pt x="784" y="2891"/>
                  </a:cubicBezTo>
                  <a:cubicBezTo>
                    <a:pt x="207" y="2891"/>
                    <a:pt x="1" y="3615"/>
                    <a:pt x="193" y="4063"/>
                  </a:cubicBezTo>
                  <a:cubicBezTo>
                    <a:pt x="593" y="4897"/>
                    <a:pt x="1727" y="5397"/>
                    <a:pt x="2528" y="5797"/>
                  </a:cubicBezTo>
                  <a:cubicBezTo>
                    <a:pt x="3495" y="6264"/>
                    <a:pt x="4496" y="6665"/>
                    <a:pt x="5563" y="6931"/>
                  </a:cubicBezTo>
                  <a:cubicBezTo>
                    <a:pt x="6803" y="7236"/>
                    <a:pt x="8093" y="7393"/>
                    <a:pt x="9380" y="7393"/>
                  </a:cubicBezTo>
                  <a:cubicBezTo>
                    <a:pt x="10204" y="7393"/>
                    <a:pt x="11027" y="7328"/>
                    <a:pt x="11834" y="7198"/>
                  </a:cubicBezTo>
                  <a:cubicBezTo>
                    <a:pt x="13802" y="6898"/>
                    <a:pt x="15670" y="6164"/>
                    <a:pt x="17338" y="5097"/>
                  </a:cubicBezTo>
                  <a:cubicBezTo>
                    <a:pt x="18873" y="4096"/>
                    <a:pt x="20841" y="2528"/>
                    <a:pt x="21174" y="660"/>
                  </a:cubicBezTo>
                  <a:cubicBezTo>
                    <a:pt x="21227" y="288"/>
                    <a:pt x="20984" y="1"/>
                    <a:pt x="20680" y="1"/>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3107" name="Google Shape;3107;p44"/>
            <p:cNvSpPr/>
            <p:nvPr/>
          </p:nvSpPr>
          <p:spPr>
            <a:xfrm>
              <a:off x="807683" y="4580698"/>
              <a:ext cx="648719" cy="816278"/>
            </a:xfrm>
            <a:custGeom>
              <a:avLst/>
              <a:gdLst/>
              <a:ahLst/>
              <a:cxnLst/>
              <a:rect l="l" t="t" r="r" b="b"/>
              <a:pathLst>
                <a:path w="36060" h="45374" extrusionOk="0">
                  <a:moveTo>
                    <a:pt x="30032" y="1"/>
                  </a:moveTo>
                  <a:cubicBezTo>
                    <a:pt x="29942" y="1"/>
                    <a:pt x="29855" y="73"/>
                    <a:pt x="29855" y="195"/>
                  </a:cubicBezTo>
                  <a:cubicBezTo>
                    <a:pt x="29721" y="1296"/>
                    <a:pt x="29921" y="2363"/>
                    <a:pt x="30088" y="3431"/>
                  </a:cubicBezTo>
                  <a:cubicBezTo>
                    <a:pt x="30222" y="4598"/>
                    <a:pt x="30355" y="5733"/>
                    <a:pt x="30489" y="6900"/>
                  </a:cubicBezTo>
                  <a:cubicBezTo>
                    <a:pt x="30722" y="9168"/>
                    <a:pt x="30922" y="11437"/>
                    <a:pt x="31022" y="13705"/>
                  </a:cubicBezTo>
                  <a:cubicBezTo>
                    <a:pt x="31089" y="15907"/>
                    <a:pt x="31122" y="18108"/>
                    <a:pt x="31089" y="20343"/>
                  </a:cubicBezTo>
                  <a:cubicBezTo>
                    <a:pt x="31056" y="21511"/>
                    <a:pt x="30989" y="22678"/>
                    <a:pt x="30956" y="23846"/>
                  </a:cubicBezTo>
                  <a:cubicBezTo>
                    <a:pt x="30922" y="24413"/>
                    <a:pt x="30789" y="25113"/>
                    <a:pt x="30855" y="25747"/>
                  </a:cubicBezTo>
                  <a:cubicBezTo>
                    <a:pt x="29755" y="25413"/>
                    <a:pt x="28687" y="25080"/>
                    <a:pt x="27586" y="24746"/>
                  </a:cubicBezTo>
                  <a:cubicBezTo>
                    <a:pt x="24418" y="23779"/>
                    <a:pt x="21249" y="22745"/>
                    <a:pt x="18046" y="21844"/>
                  </a:cubicBezTo>
                  <a:cubicBezTo>
                    <a:pt x="14944" y="20943"/>
                    <a:pt x="11775" y="20076"/>
                    <a:pt x="8673" y="19109"/>
                  </a:cubicBezTo>
                  <a:cubicBezTo>
                    <a:pt x="7977" y="18890"/>
                    <a:pt x="7245" y="18636"/>
                    <a:pt x="6541" y="18636"/>
                  </a:cubicBezTo>
                  <a:cubicBezTo>
                    <a:pt x="6065" y="18636"/>
                    <a:pt x="5601" y="18752"/>
                    <a:pt x="5170" y="19075"/>
                  </a:cubicBezTo>
                  <a:cubicBezTo>
                    <a:pt x="4236" y="19776"/>
                    <a:pt x="3569" y="21010"/>
                    <a:pt x="3002" y="21978"/>
                  </a:cubicBezTo>
                  <a:cubicBezTo>
                    <a:pt x="2202" y="23245"/>
                    <a:pt x="1535" y="24646"/>
                    <a:pt x="1034" y="26047"/>
                  </a:cubicBezTo>
                  <a:cubicBezTo>
                    <a:pt x="534" y="27481"/>
                    <a:pt x="0" y="29083"/>
                    <a:pt x="33" y="30617"/>
                  </a:cubicBezTo>
                  <a:cubicBezTo>
                    <a:pt x="33" y="30650"/>
                    <a:pt x="67" y="30684"/>
                    <a:pt x="67" y="30717"/>
                  </a:cubicBezTo>
                  <a:cubicBezTo>
                    <a:pt x="33" y="30851"/>
                    <a:pt x="33" y="31017"/>
                    <a:pt x="100" y="31151"/>
                  </a:cubicBezTo>
                  <a:cubicBezTo>
                    <a:pt x="834" y="32285"/>
                    <a:pt x="2368" y="33085"/>
                    <a:pt x="3469" y="33753"/>
                  </a:cubicBezTo>
                  <a:cubicBezTo>
                    <a:pt x="4804" y="34553"/>
                    <a:pt x="6205" y="35220"/>
                    <a:pt x="7606" y="35921"/>
                  </a:cubicBezTo>
                  <a:cubicBezTo>
                    <a:pt x="10774" y="37489"/>
                    <a:pt x="13910" y="39123"/>
                    <a:pt x="17079" y="40724"/>
                  </a:cubicBezTo>
                  <a:cubicBezTo>
                    <a:pt x="20081" y="42192"/>
                    <a:pt x="23117" y="43526"/>
                    <a:pt x="26352" y="44327"/>
                  </a:cubicBezTo>
                  <a:cubicBezTo>
                    <a:pt x="27953" y="44761"/>
                    <a:pt x="29555" y="45061"/>
                    <a:pt x="31189" y="45261"/>
                  </a:cubicBezTo>
                  <a:cubicBezTo>
                    <a:pt x="31839" y="45336"/>
                    <a:pt x="32452" y="45373"/>
                    <a:pt x="33070" y="45373"/>
                  </a:cubicBezTo>
                  <a:cubicBezTo>
                    <a:pt x="33276" y="45373"/>
                    <a:pt x="33482" y="45369"/>
                    <a:pt x="33691" y="45361"/>
                  </a:cubicBezTo>
                  <a:cubicBezTo>
                    <a:pt x="34091" y="45328"/>
                    <a:pt x="34425" y="45294"/>
                    <a:pt x="34792" y="45161"/>
                  </a:cubicBezTo>
                  <a:cubicBezTo>
                    <a:pt x="35125" y="45061"/>
                    <a:pt x="35392" y="44794"/>
                    <a:pt x="35726" y="44727"/>
                  </a:cubicBezTo>
                  <a:cubicBezTo>
                    <a:pt x="35959" y="44694"/>
                    <a:pt x="35926" y="44327"/>
                    <a:pt x="35726" y="44294"/>
                  </a:cubicBezTo>
                  <a:cubicBezTo>
                    <a:pt x="35359" y="44193"/>
                    <a:pt x="35025" y="43860"/>
                    <a:pt x="34658" y="43726"/>
                  </a:cubicBezTo>
                  <a:cubicBezTo>
                    <a:pt x="34358" y="43593"/>
                    <a:pt x="34058" y="43560"/>
                    <a:pt x="33758" y="43493"/>
                  </a:cubicBezTo>
                  <a:cubicBezTo>
                    <a:pt x="32957" y="43360"/>
                    <a:pt x="32190" y="43226"/>
                    <a:pt x="31389" y="43126"/>
                  </a:cubicBezTo>
                  <a:cubicBezTo>
                    <a:pt x="29821" y="42926"/>
                    <a:pt x="28254" y="42626"/>
                    <a:pt x="26719" y="42225"/>
                  </a:cubicBezTo>
                  <a:cubicBezTo>
                    <a:pt x="23550" y="41425"/>
                    <a:pt x="20548" y="40157"/>
                    <a:pt x="17579" y="38790"/>
                  </a:cubicBezTo>
                  <a:cubicBezTo>
                    <a:pt x="14510" y="37355"/>
                    <a:pt x="11442" y="35988"/>
                    <a:pt x="8373" y="34553"/>
                  </a:cubicBezTo>
                  <a:cubicBezTo>
                    <a:pt x="7072" y="33953"/>
                    <a:pt x="5771" y="33319"/>
                    <a:pt x="4503" y="32618"/>
                  </a:cubicBezTo>
                  <a:cubicBezTo>
                    <a:pt x="3403" y="32018"/>
                    <a:pt x="2368" y="31117"/>
                    <a:pt x="1234" y="30517"/>
                  </a:cubicBezTo>
                  <a:cubicBezTo>
                    <a:pt x="1735" y="29083"/>
                    <a:pt x="2035" y="27582"/>
                    <a:pt x="2602" y="26147"/>
                  </a:cubicBezTo>
                  <a:cubicBezTo>
                    <a:pt x="3202" y="24613"/>
                    <a:pt x="3970" y="23145"/>
                    <a:pt x="4904" y="21777"/>
                  </a:cubicBezTo>
                  <a:cubicBezTo>
                    <a:pt x="5304" y="21210"/>
                    <a:pt x="5804" y="20176"/>
                    <a:pt x="6538" y="20143"/>
                  </a:cubicBezTo>
                  <a:cubicBezTo>
                    <a:pt x="6587" y="20139"/>
                    <a:pt x="6637" y="20137"/>
                    <a:pt x="6687" y="20137"/>
                  </a:cubicBezTo>
                  <a:cubicBezTo>
                    <a:pt x="7449" y="20137"/>
                    <a:pt x="8285" y="20591"/>
                    <a:pt x="8973" y="20810"/>
                  </a:cubicBezTo>
                  <a:cubicBezTo>
                    <a:pt x="10808" y="21377"/>
                    <a:pt x="12609" y="22011"/>
                    <a:pt x="14444" y="22645"/>
                  </a:cubicBezTo>
                  <a:cubicBezTo>
                    <a:pt x="17946" y="23846"/>
                    <a:pt x="21482" y="24980"/>
                    <a:pt x="25018" y="26080"/>
                  </a:cubicBezTo>
                  <a:cubicBezTo>
                    <a:pt x="26853" y="26681"/>
                    <a:pt x="28687" y="27248"/>
                    <a:pt x="30522" y="27882"/>
                  </a:cubicBezTo>
                  <a:cubicBezTo>
                    <a:pt x="31735" y="28295"/>
                    <a:pt x="33147" y="28887"/>
                    <a:pt x="34497" y="28887"/>
                  </a:cubicBezTo>
                  <a:cubicBezTo>
                    <a:pt x="34892" y="28887"/>
                    <a:pt x="35281" y="28837"/>
                    <a:pt x="35659" y="28716"/>
                  </a:cubicBezTo>
                  <a:cubicBezTo>
                    <a:pt x="35892" y="28649"/>
                    <a:pt x="36059" y="28349"/>
                    <a:pt x="35892" y="28115"/>
                  </a:cubicBezTo>
                  <a:cubicBezTo>
                    <a:pt x="35125" y="27148"/>
                    <a:pt x="33991" y="26714"/>
                    <a:pt x="32857" y="26347"/>
                  </a:cubicBezTo>
                  <a:cubicBezTo>
                    <a:pt x="33157" y="25714"/>
                    <a:pt x="33090" y="24980"/>
                    <a:pt x="33124" y="24212"/>
                  </a:cubicBezTo>
                  <a:cubicBezTo>
                    <a:pt x="33157" y="23045"/>
                    <a:pt x="33157" y="21877"/>
                    <a:pt x="33124" y="20710"/>
                  </a:cubicBezTo>
                  <a:cubicBezTo>
                    <a:pt x="33090" y="18308"/>
                    <a:pt x="32957" y="15907"/>
                    <a:pt x="32723" y="13505"/>
                  </a:cubicBezTo>
                  <a:cubicBezTo>
                    <a:pt x="32490" y="11237"/>
                    <a:pt x="32223" y="8968"/>
                    <a:pt x="31856" y="6700"/>
                  </a:cubicBezTo>
                  <a:cubicBezTo>
                    <a:pt x="31489" y="4565"/>
                    <a:pt x="31256" y="2030"/>
                    <a:pt x="30188" y="95"/>
                  </a:cubicBezTo>
                  <a:cubicBezTo>
                    <a:pt x="30149" y="30"/>
                    <a:pt x="30090" y="1"/>
                    <a:pt x="30032" y="1"/>
                  </a:cubicBezTo>
                  <a:close/>
                </a:path>
              </a:pathLst>
            </a:custGeom>
            <a:solidFill>
              <a:srgbClr val="833AB4"/>
            </a:solidFill>
            <a:ln>
              <a:noFill/>
            </a:ln>
          </p:spPr>
          <p:txBody>
            <a:bodyPr spcFirstLastPara="1" wrap="square" lIns="121900" tIns="121900" rIns="121900" bIns="121900" anchor="ctr" anchorCtr="0">
              <a:noAutofit/>
            </a:bodyPr>
            <a:lstStyle/>
            <a:p>
              <a:endParaRPr sz="2400"/>
            </a:p>
          </p:txBody>
        </p:sp>
        <p:sp>
          <p:nvSpPr>
            <p:cNvPr id="3108" name="Google Shape;3108;p44"/>
            <p:cNvSpPr/>
            <p:nvPr/>
          </p:nvSpPr>
          <p:spPr>
            <a:xfrm>
              <a:off x="459019" y="5053694"/>
              <a:ext cx="85165" cy="113445"/>
            </a:xfrm>
            <a:custGeom>
              <a:avLst/>
              <a:gdLst/>
              <a:ahLst/>
              <a:cxnLst/>
              <a:rect l="l" t="t" r="r" b="b"/>
              <a:pathLst>
                <a:path w="4734" h="6306" extrusionOk="0">
                  <a:moveTo>
                    <a:pt x="3977" y="0"/>
                  </a:moveTo>
                  <a:cubicBezTo>
                    <a:pt x="3819" y="0"/>
                    <a:pt x="3653" y="58"/>
                    <a:pt x="3503" y="189"/>
                  </a:cubicBezTo>
                  <a:cubicBezTo>
                    <a:pt x="3069" y="556"/>
                    <a:pt x="2836" y="1089"/>
                    <a:pt x="2536" y="1556"/>
                  </a:cubicBezTo>
                  <a:cubicBezTo>
                    <a:pt x="2235" y="1990"/>
                    <a:pt x="1969" y="2424"/>
                    <a:pt x="1668" y="2857"/>
                  </a:cubicBezTo>
                  <a:cubicBezTo>
                    <a:pt x="1402" y="3291"/>
                    <a:pt x="1101" y="3725"/>
                    <a:pt x="801" y="4158"/>
                  </a:cubicBezTo>
                  <a:cubicBezTo>
                    <a:pt x="434" y="4659"/>
                    <a:pt x="1" y="5092"/>
                    <a:pt x="67" y="5759"/>
                  </a:cubicBezTo>
                  <a:cubicBezTo>
                    <a:pt x="96" y="6109"/>
                    <a:pt x="303" y="6306"/>
                    <a:pt x="622" y="6306"/>
                  </a:cubicBezTo>
                  <a:cubicBezTo>
                    <a:pt x="668" y="6306"/>
                    <a:pt x="717" y="6302"/>
                    <a:pt x="768" y="6293"/>
                  </a:cubicBezTo>
                  <a:cubicBezTo>
                    <a:pt x="1435" y="6193"/>
                    <a:pt x="1802" y="5559"/>
                    <a:pt x="2169" y="5059"/>
                  </a:cubicBezTo>
                  <a:cubicBezTo>
                    <a:pt x="2469" y="4625"/>
                    <a:pt x="2803" y="4192"/>
                    <a:pt x="3069" y="3758"/>
                  </a:cubicBezTo>
                  <a:cubicBezTo>
                    <a:pt x="3370" y="3291"/>
                    <a:pt x="3636" y="2857"/>
                    <a:pt x="3903" y="2390"/>
                  </a:cubicBezTo>
                  <a:cubicBezTo>
                    <a:pt x="4204" y="1890"/>
                    <a:pt x="4537" y="1423"/>
                    <a:pt x="4637" y="856"/>
                  </a:cubicBezTo>
                  <a:cubicBezTo>
                    <a:pt x="4733" y="376"/>
                    <a:pt x="4381" y="0"/>
                    <a:pt x="3977" y="0"/>
                  </a:cubicBezTo>
                  <a:close/>
                </a:path>
              </a:pathLst>
            </a:custGeom>
            <a:solidFill>
              <a:srgbClr val="833AB4"/>
            </a:solidFill>
            <a:ln>
              <a:noFill/>
            </a:ln>
          </p:spPr>
          <p:txBody>
            <a:bodyPr spcFirstLastPara="1" wrap="square" lIns="121900" tIns="121900" rIns="121900" bIns="121900" anchor="ctr" anchorCtr="0">
              <a:noAutofit/>
            </a:bodyPr>
            <a:lstStyle/>
            <a:p>
              <a:endParaRPr sz="2400"/>
            </a:p>
          </p:txBody>
        </p:sp>
        <p:sp>
          <p:nvSpPr>
            <p:cNvPr id="3109" name="Google Shape;3109;p44"/>
            <p:cNvSpPr/>
            <p:nvPr/>
          </p:nvSpPr>
          <p:spPr>
            <a:xfrm>
              <a:off x="229791" y="4946527"/>
              <a:ext cx="108624" cy="101572"/>
            </a:xfrm>
            <a:custGeom>
              <a:avLst/>
              <a:gdLst/>
              <a:ahLst/>
              <a:cxnLst/>
              <a:rect l="l" t="t" r="r" b="b"/>
              <a:pathLst>
                <a:path w="6038" h="5646" extrusionOk="0">
                  <a:moveTo>
                    <a:pt x="5703" y="0"/>
                  </a:moveTo>
                  <a:cubicBezTo>
                    <a:pt x="5074" y="0"/>
                    <a:pt x="4522" y="332"/>
                    <a:pt x="3970" y="608"/>
                  </a:cubicBezTo>
                  <a:cubicBezTo>
                    <a:pt x="3336" y="942"/>
                    <a:pt x="2769" y="1476"/>
                    <a:pt x="2268" y="1943"/>
                  </a:cubicBezTo>
                  <a:cubicBezTo>
                    <a:pt x="1768" y="2410"/>
                    <a:pt x="1301" y="2910"/>
                    <a:pt x="867" y="3444"/>
                  </a:cubicBezTo>
                  <a:cubicBezTo>
                    <a:pt x="634" y="3744"/>
                    <a:pt x="434" y="4044"/>
                    <a:pt x="234" y="4344"/>
                  </a:cubicBezTo>
                  <a:cubicBezTo>
                    <a:pt x="167" y="4511"/>
                    <a:pt x="67" y="4711"/>
                    <a:pt x="33" y="4912"/>
                  </a:cubicBezTo>
                  <a:cubicBezTo>
                    <a:pt x="0" y="5112"/>
                    <a:pt x="67" y="5278"/>
                    <a:pt x="100" y="5445"/>
                  </a:cubicBezTo>
                  <a:cubicBezTo>
                    <a:pt x="134" y="5579"/>
                    <a:pt x="300" y="5645"/>
                    <a:pt x="467" y="5645"/>
                  </a:cubicBezTo>
                  <a:cubicBezTo>
                    <a:pt x="367" y="5612"/>
                    <a:pt x="367" y="5612"/>
                    <a:pt x="467" y="5612"/>
                  </a:cubicBezTo>
                  <a:cubicBezTo>
                    <a:pt x="500" y="5629"/>
                    <a:pt x="534" y="5637"/>
                    <a:pt x="567" y="5637"/>
                  </a:cubicBezTo>
                  <a:cubicBezTo>
                    <a:pt x="601" y="5637"/>
                    <a:pt x="634" y="5629"/>
                    <a:pt x="667" y="5612"/>
                  </a:cubicBezTo>
                  <a:cubicBezTo>
                    <a:pt x="734" y="5579"/>
                    <a:pt x="801" y="5545"/>
                    <a:pt x="867" y="5512"/>
                  </a:cubicBezTo>
                  <a:cubicBezTo>
                    <a:pt x="1034" y="5412"/>
                    <a:pt x="1201" y="5312"/>
                    <a:pt x="1301" y="5178"/>
                  </a:cubicBezTo>
                  <a:cubicBezTo>
                    <a:pt x="1535" y="4912"/>
                    <a:pt x="1735" y="4678"/>
                    <a:pt x="1935" y="4411"/>
                  </a:cubicBezTo>
                  <a:cubicBezTo>
                    <a:pt x="2368" y="3911"/>
                    <a:pt x="2835" y="3444"/>
                    <a:pt x="3302" y="2977"/>
                  </a:cubicBezTo>
                  <a:cubicBezTo>
                    <a:pt x="3769" y="2510"/>
                    <a:pt x="4303" y="2110"/>
                    <a:pt x="4770" y="1643"/>
                  </a:cubicBezTo>
                  <a:cubicBezTo>
                    <a:pt x="5204" y="1209"/>
                    <a:pt x="5704" y="809"/>
                    <a:pt x="5971" y="208"/>
                  </a:cubicBezTo>
                  <a:cubicBezTo>
                    <a:pt x="6038" y="141"/>
                    <a:pt x="5971" y="41"/>
                    <a:pt x="5871" y="8"/>
                  </a:cubicBezTo>
                  <a:cubicBezTo>
                    <a:pt x="5814" y="3"/>
                    <a:pt x="5759" y="0"/>
                    <a:pt x="5703" y="0"/>
                  </a:cubicBezTo>
                  <a:close/>
                </a:path>
              </a:pathLst>
            </a:custGeom>
            <a:solidFill>
              <a:srgbClr val="833AB4"/>
            </a:solidFill>
            <a:ln>
              <a:noFill/>
            </a:ln>
          </p:spPr>
          <p:txBody>
            <a:bodyPr spcFirstLastPara="1" wrap="square" lIns="121900" tIns="121900" rIns="121900" bIns="121900" anchor="ctr" anchorCtr="0">
              <a:noAutofit/>
            </a:bodyPr>
            <a:lstStyle/>
            <a:p>
              <a:endParaRPr sz="2400"/>
            </a:p>
          </p:txBody>
        </p:sp>
        <p:sp>
          <p:nvSpPr>
            <p:cNvPr id="3110" name="Google Shape;3110;p44"/>
            <p:cNvSpPr/>
            <p:nvPr/>
          </p:nvSpPr>
          <p:spPr>
            <a:xfrm>
              <a:off x="307795" y="4629217"/>
              <a:ext cx="46234" cy="46216"/>
            </a:xfrm>
            <a:custGeom>
              <a:avLst/>
              <a:gdLst/>
              <a:ahLst/>
              <a:cxnLst/>
              <a:rect l="l" t="t" r="r" b="b"/>
              <a:pathLst>
                <a:path w="2570" h="2569" extrusionOk="0">
                  <a:moveTo>
                    <a:pt x="1268" y="0"/>
                  </a:moveTo>
                  <a:cubicBezTo>
                    <a:pt x="1101" y="0"/>
                    <a:pt x="935" y="33"/>
                    <a:pt x="801" y="133"/>
                  </a:cubicBezTo>
                  <a:cubicBezTo>
                    <a:pt x="634" y="167"/>
                    <a:pt x="501" y="267"/>
                    <a:pt x="401" y="400"/>
                  </a:cubicBezTo>
                  <a:cubicBezTo>
                    <a:pt x="267" y="500"/>
                    <a:pt x="167" y="634"/>
                    <a:pt x="134" y="801"/>
                  </a:cubicBezTo>
                  <a:cubicBezTo>
                    <a:pt x="34" y="934"/>
                    <a:pt x="1" y="1101"/>
                    <a:pt x="1" y="1268"/>
                  </a:cubicBezTo>
                  <a:cubicBezTo>
                    <a:pt x="34" y="1401"/>
                    <a:pt x="34" y="1501"/>
                    <a:pt x="67" y="1635"/>
                  </a:cubicBezTo>
                  <a:cubicBezTo>
                    <a:pt x="134" y="1835"/>
                    <a:pt x="234" y="2035"/>
                    <a:pt x="401" y="2168"/>
                  </a:cubicBezTo>
                  <a:cubicBezTo>
                    <a:pt x="468" y="2235"/>
                    <a:pt x="568" y="2302"/>
                    <a:pt x="634" y="2368"/>
                  </a:cubicBezTo>
                  <a:cubicBezTo>
                    <a:pt x="834" y="2502"/>
                    <a:pt x="1068" y="2535"/>
                    <a:pt x="1268" y="2569"/>
                  </a:cubicBezTo>
                  <a:cubicBezTo>
                    <a:pt x="1468" y="2569"/>
                    <a:pt x="1635" y="2535"/>
                    <a:pt x="1768" y="2435"/>
                  </a:cubicBezTo>
                  <a:cubicBezTo>
                    <a:pt x="1935" y="2402"/>
                    <a:pt x="2069" y="2302"/>
                    <a:pt x="2169" y="2168"/>
                  </a:cubicBezTo>
                  <a:cubicBezTo>
                    <a:pt x="2302" y="2068"/>
                    <a:pt x="2402" y="1935"/>
                    <a:pt x="2436" y="1768"/>
                  </a:cubicBezTo>
                  <a:cubicBezTo>
                    <a:pt x="2536" y="1635"/>
                    <a:pt x="2569" y="1468"/>
                    <a:pt x="2536" y="1301"/>
                  </a:cubicBezTo>
                  <a:cubicBezTo>
                    <a:pt x="2536" y="1168"/>
                    <a:pt x="2536" y="1067"/>
                    <a:pt x="2502" y="934"/>
                  </a:cubicBezTo>
                  <a:cubicBezTo>
                    <a:pt x="2436" y="734"/>
                    <a:pt x="2336" y="534"/>
                    <a:pt x="2169" y="400"/>
                  </a:cubicBezTo>
                  <a:cubicBezTo>
                    <a:pt x="2102" y="334"/>
                    <a:pt x="2002" y="267"/>
                    <a:pt x="1935" y="200"/>
                  </a:cubicBezTo>
                  <a:cubicBezTo>
                    <a:pt x="1735" y="67"/>
                    <a:pt x="1502" y="33"/>
                    <a:pt x="1268"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3111" name="Google Shape;3111;p44"/>
            <p:cNvSpPr/>
            <p:nvPr/>
          </p:nvSpPr>
          <p:spPr>
            <a:xfrm>
              <a:off x="564314" y="4811961"/>
              <a:ext cx="143164" cy="87251"/>
            </a:xfrm>
            <a:custGeom>
              <a:avLst/>
              <a:gdLst/>
              <a:ahLst/>
              <a:cxnLst/>
              <a:rect l="l" t="t" r="r" b="b"/>
              <a:pathLst>
                <a:path w="7958" h="4850" extrusionOk="0">
                  <a:moveTo>
                    <a:pt x="273" y="1"/>
                  </a:moveTo>
                  <a:cubicBezTo>
                    <a:pt x="130" y="1"/>
                    <a:pt x="1" y="142"/>
                    <a:pt x="85" y="283"/>
                  </a:cubicBezTo>
                  <a:cubicBezTo>
                    <a:pt x="519" y="883"/>
                    <a:pt x="1086" y="1350"/>
                    <a:pt x="1653" y="1817"/>
                  </a:cubicBezTo>
                  <a:cubicBezTo>
                    <a:pt x="2253" y="2284"/>
                    <a:pt x="2887" y="2751"/>
                    <a:pt x="3521" y="3185"/>
                  </a:cubicBezTo>
                  <a:cubicBezTo>
                    <a:pt x="4155" y="3619"/>
                    <a:pt x="4822" y="3952"/>
                    <a:pt x="5489" y="4286"/>
                  </a:cubicBezTo>
                  <a:cubicBezTo>
                    <a:pt x="6053" y="4568"/>
                    <a:pt x="6688" y="4850"/>
                    <a:pt x="7335" y="4850"/>
                  </a:cubicBezTo>
                  <a:cubicBezTo>
                    <a:pt x="7453" y="4850"/>
                    <a:pt x="7572" y="4840"/>
                    <a:pt x="7691" y="4819"/>
                  </a:cubicBezTo>
                  <a:cubicBezTo>
                    <a:pt x="7924" y="4786"/>
                    <a:pt x="7957" y="4486"/>
                    <a:pt x="7824" y="4319"/>
                  </a:cubicBezTo>
                  <a:cubicBezTo>
                    <a:pt x="7357" y="3819"/>
                    <a:pt x="6623" y="3552"/>
                    <a:pt x="6023" y="3285"/>
                  </a:cubicBezTo>
                  <a:cubicBezTo>
                    <a:pt x="5322" y="2985"/>
                    <a:pt x="4688" y="2651"/>
                    <a:pt x="4021" y="2318"/>
                  </a:cubicBezTo>
                  <a:cubicBezTo>
                    <a:pt x="3387" y="1984"/>
                    <a:pt x="2787" y="1617"/>
                    <a:pt x="2153" y="1250"/>
                  </a:cubicBezTo>
                  <a:cubicBezTo>
                    <a:pt x="1553" y="850"/>
                    <a:pt x="986" y="383"/>
                    <a:pt x="352" y="16"/>
                  </a:cubicBezTo>
                  <a:cubicBezTo>
                    <a:pt x="326" y="6"/>
                    <a:pt x="300" y="1"/>
                    <a:pt x="273" y="1"/>
                  </a:cubicBez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3112" name="Google Shape;3112;p44"/>
            <p:cNvSpPr/>
            <p:nvPr/>
          </p:nvSpPr>
          <p:spPr>
            <a:xfrm>
              <a:off x="535710" y="4862981"/>
              <a:ext cx="147770" cy="91353"/>
            </a:xfrm>
            <a:custGeom>
              <a:avLst/>
              <a:gdLst/>
              <a:ahLst/>
              <a:cxnLst/>
              <a:rect l="l" t="t" r="r" b="b"/>
              <a:pathLst>
                <a:path w="8214" h="5078" extrusionOk="0">
                  <a:moveTo>
                    <a:pt x="332" y="0"/>
                  </a:moveTo>
                  <a:cubicBezTo>
                    <a:pt x="149" y="0"/>
                    <a:pt x="1" y="229"/>
                    <a:pt x="107" y="416"/>
                  </a:cubicBezTo>
                  <a:cubicBezTo>
                    <a:pt x="441" y="1083"/>
                    <a:pt x="1041" y="1650"/>
                    <a:pt x="1575" y="2184"/>
                  </a:cubicBezTo>
                  <a:cubicBezTo>
                    <a:pt x="2142" y="2717"/>
                    <a:pt x="2809" y="3184"/>
                    <a:pt x="3476" y="3585"/>
                  </a:cubicBezTo>
                  <a:cubicBezTo>
                    <a:pt x="4144" y="3985"/>
                    <a:pt x="4844" y="4352"/>
                    <a:pt x="5578" y="4652"/>
                  </a:cubicBezTo>
                  <a:cubicBezTo>
                    <a:pt x="5945" y="4785"/>
                    <a:pt x="6312" y="4952"/>
                    <a:pt x="6712" y="5019"/>
                  </a:cubicBezTo>
                  <a:cubicBezTo>
                    <a:pt x="6870" y="5058"/>
                    <a:pt x="7023" y="5077"/>
                    <a:pt x="7174" y="5077"/>
                  </a:cubicBezTo>
                  <a:cubicBezTo>
                    <a:pt x="7407" y="5077"/>
                    <a:pt x="7637" y="5033"/>
                    <a:pt x="7880" y="4952"/>
                  </a:cubicBezTo>
                  <a:cubicBezTo>
                    <a:pt x="8113" y="4919"/>
                    <a:pt x="8213" y="4619"/>
                    <a:pt x="8013" y="4452"/>
                  </a:cubicBezTo>
                  <a:cubicBezTo>
                    <a:pt x="7746" y="4218"/>
                    <a:pt x="7513" y="4018"/>
                    <a:pt x="7179" y="3885"/>
                  </a:cubicBezTo>
                  <a:cubicBezTo>
                    <a:pt x="6845" y="3718"/>
                    <a:pt x="6445" y="3618"/>
                    <a:pt x="6078" y="3485"/>
                  </a:cubicBezTo>
                  <a:cubicBezTo>
                    <a:pt x="5378" y="3218"/>
                    <a:pt x="4711" y="2917"/>
                    <a:pt x="4077" y="2551"/>
                  </a:cubicBezTo>
                  <a:cubicBezTo>
                    <a:pt x="3443" y="2217"/>
                    <a:pt x="2876" y="1783"/>
                    <a:pt x="2276" y="1383"/>
                  </a:cubicBezTo>
                  <a:cubicBezTo>
                    <a:pt x="1642" y="983"/>
                    <a:pt x="1108" y="449"/>
                    <a:pt x="474" y="49"/>
                  </a:cubicBezTo>
                  <a:cubicBezTo>
                    <a:pt x="427" y="15"/>
                    <a:pt x="379" y="0"/>
                    <a:pt x="332" y="0"/>
                  </a:cubicBez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3113" name="Google Shape;3113;p44"/>
            <p:cNvSpPr/>
            <p:nvPr/>
          </p:nvSpPr>
          <p:spPr>
            <a:xfrm>
              <a:off x="536430" y="4928051"/>
              <a:ext cx="126038" cy="72248"/>
            </a:xfrm>
            <a:custGeom>
              <a:avLst/>
              <a:gdLst/>
              <a:ahLst/>
              <a:cxnLst/>
              <a:rect l="l" t="t" r="r" b="b"/>
              <a:pathLst>
                <a:path w="7006" h="4016" extrusionOk="0">
                  <a:moveTo>
                    <a:pt x="67" y="1"/>
                  </a:moveTo>
                  <a:cubicBezTo>
                    <a:pt x="34" y="1"/>
                    <a:pt x="1" y="34"/>
                    <a:pt x="1" y="68"/>
                  </a:cubicBezTo>
                  <a:cubicBezTo>
                    <a:pt x="167" y="701"/>
                    <a:pt x="668" y="1135"/>
                    <a:pt x="1135" y="1569"/>
                  </a:cubicBezTo>
                  <a:cubicBezTo>
                    <a:pt x="1668" y="2069"/>
                    <a:pt x="2202" y="2469"/>
                    <a:pt x="2803" y="2803"/>
                  </a:cubicBezTo>
                  <a:cubicBezTo>
                    <a:pt x="3911" y="3480"/>
                    <a:pt x="5104" y="4015"/>
                    <a:pt x="6409" y="4015"/>
                  </a:cubicBezTo>
                  <a:cubicBezTo>
                    <a:pt x="6518" y="4015"/>
                    <a:pt x="6628" y="4012"/>
                    <a:pt x="6739" y="4004"/>
                  </a:cubicBezTo>
                  <a:cubicBezTo>
                    <a:pt x="6906" y="4004"/>
                    <a:pt x="7006" y="3737"/>
                    <a:pt x="6839" y="3637"/>
                  </a:cubicBezTo>
                  <a:cubicBezTo>
                    <a:pt x="5705" y="3003"/>
                    <a:pt x="4437" y="2603"/>
                    <a:pt x="3303" y="2002"/>
                  </a:cubicBezTo>
                  <a:cubicBezTo>
                    <a:pt x="2736" y="1702"/>
                    <a:pt x="2202" y="1335"/>
                    <a:pt x="1668" y="1002"/>
                  </a:cubicBezTo>
                  <a:cubicBezTo>
                    <a:pt x="1135" y="635"/>
                    <a:pt x="668" y="201"/>
                    <a:pt x="67" y="1"/>
                  </a:cubicBez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3114" name="Google Shape;3114;p44"/>
            <p:cNvSpPr/>
            <p:nvPr/>
          </p:nvSpPr>
          <p:spPr>
            <a:xfrm>
              <a:off x="662450" y="3717659"/>
              <a:ext cx="1223" cy="18"/>
            </a:xfrm>
            <a:custGeom>
              <a:avLst/>
              <a:gdLst/>
              <a:ahLst/>
              <a:cxnLst/>
              <a:rect l="l" t="t" r="r" b="b"/>
              <a:pathLst>
                <a:path w="68" h="1" extrusionOk="0">
                  <a:moveTo>
                    <a:pt x="1" y="0"/>
                  </a:moveTo>
                  <a:cubicBezTo>
                    <a:pt x="34" y="0"/>
                    <a:pt x="34" y="0"/>
                    <a:pt x="67" y="0"/>
                  </a:cubicBezTo>
                  <a:lnTo>
                    <a:pt x="34" y="0"/>
                  </a:lnTo>
                  <a:cubicBezTo>
                    <a:pt x="1" y="0"/>
                    <a:pt x="1" y="0"/>
                    <a:pt x="1" y="0"/>
                  </a:cubicBezTo>
                  <a:close/>
                </a:path>
              </a:pathLst>
            </a:custGeom>
            <a:solidFill>
              <a:srgbClr val="1D1D1B"/>
            </a:solidFill>
            <a:ln>
              <a:noFill/>
            </a:ln>
          </p:spPr>
          <p:txBody>
            <a:bodyPr spcFirstLastPara="1" wrap="square" lIns="121900" tIns="121900" rIns="121900" bIns="121900" anchor="ctr" anchorCtr="0">
              <a:noAutofit/>
            </a:bodyPr>
            <a:lstStyle/>
            <a:p>
              <a:endParaRPr sz="2400"/>
            </a:p>
          </p:txBody>
        </p:sp>
        <p:sp>
          <p:nvSpPr>
            <p:cNvPr id="3115" name="Google Shape;3115;p44"/>
            <p:cNvSpPr/>
            <p:nvPr/>
          </p:nvSpPr>
          <p:spPr>
            <a:xfrm>
              <a:off x="625336" y="3693534"/>
              <a:ext cx="82736" cy="39074"/>
            </a:xfrm>
            <a:custGeom>
              <a:avLst/>
              <a:gdLst/>
              <a:ahLst/>
              <a:cxnLst/>
              <a:rect l="l" t="t" r="r" b="b"/>
              <a:pathLst>
                <a:path w="4599" h="2172" extrusionOk="0">
                  <a:moveTo>
                    <a:pt x="2478" y="1"/>
                  </a:moveTo>
                  <a:cubicBezTo>
                    <a:pt x="2418" y="1"/>
                    <a:pt x="2357" y="3"/>
                    <a:pt x="2297" y="7"/>
                  </a:cubicBezTo>
                  <a:cubicBezTo>
                    <a:pt x="1830" y="41"/>
                    <a:pt x="1363" y="174"/>
                    <a:pt x="963" y="407"/>
                  </a:cubicBezTo>
                  <a:cubicBezTo>
                    <a:pt x="796" y="541"/>
                    <a:pt x="596" y="674"/>
                    <a:pt x="462" y="841"/>
                  </a:cubicBezTo>
                  <a:cubicBezTo>
                    <a:pt x="262" y="1041"/>
                    <a:pt x="162" y="1241"/>
                    <a:pt x="96" y="1508"/>
                  </a:cubicBezTo>
                  <a:cubicBezTo>
                    <a:pt x="0" y="1866"/>
                    <a:pt x="296" y="2172"/>
                    <a:pt x="607" y="2172"/>
                  </a:cubicBezTo>
                  <a:cubicBezTo>
                    <a:pt x="731" y="2172"/>
                    <a:pt x="858" y="2123"/>
                    <a:pt x="963" y="2009"/>
                  </a:cubicBezTo>
                  <a:lnTo>
                    <a:pt x="1063" y="1942"/>
                  </a:lnTo>
                  <a:cubicBezTo>
                    <a:pt x="1163" y="1842"/>
                    <a:pt x="1230" y="1775"/>
                    <a:pt x="1330" y="1708"/>
                  </a:cubicBezTo>
                  <a:cubicBezTo>
                    <a:pt x="1330" y="1675"/>
                    <a:pt x="1363" y="1642"/>
                    <a:pt x="1396" y="1642"/>
                  </a:cubicBezTo>
                  <a:lnTo>
                    <a:pt x="1396" y="1608"/>
                  </a:lnTo>
                  <a:cubicBezTo>
                    <a:pt x="1463" y="1575"/>
                    <a:pt x="1530" y="1542"/>
                    <a:pt x="1597" y="1508"/>
                  </a:cubicBezTo>
                  <a:cubicBezTo>
                    <a:pt x="1630" y="1475"/>
                    <a:pt x="1697" y="1475"/>
                    <a:pt x="1697" y="1442"/>
                  </a:cubicBezTo>
                  <a:lnTo>
                    <a:pt x="1730" y="1442"/>
                  </a:lnTo>
                  <a:cubicBezTo>
                    <a:pt x="1797" y="1408"/>
                    <a:pt x="1863" y="1408"/>
                    <a:pt x="1930" y="1375"/>
                  </a:cubicBezTo>
                  <a:cubicBezTo>
                    <a:pt x="1997" y="1375"/>
                    <a:pt x="2030" y="1341"/>
                    <a:pt x="2064" y="1341"/>
                  </a:cubicBezTo>
                  <a:lnTo>
                    <a:pt x="2664" y="1341"/>
                  </a:lnTo>
                  <a:cubicBezTo>
                    <a:pt x="2731" y="1375"/>
                    <a:pt x="2797" y="1408"/>
                    <a:pt x="2898" y="1408"/>
                  </a:cubicBezTo>
                  <a:cubicBezTo>
                    <a:pt x="2898" y="1442"/>
                    <a:pt x="2931" y="1442"/>
                    <a:pt x="2964" y="1442"/>
                  </a:cubicBezTo>
                  <a:cubicBezTo>
                    <a:pt x="3031" y="1475"/>
                    <a:pt x="3131" y="1508"/>
                    <a:pt x="3198" y="1575"/>
                  </a:cubicBezTo>
                  <a:lnTo>
                    <a:pt x="3298" y="1642"/>
                  </a:lnTo>
                  <a:cubicBezTo>
                    <a:pt x="3465" y="1808"/>
                    <a:pt x="3665" y="1875"/>
                    <a:pt x="3898" y="1942"/>
                  </a:cubicBezTo>
                  <a:cubicBezTo>
                    <a:pt x="3947" y="1956"/>
                    <a:pt x="3995" y="1963"/>
                    <a:pt x="4042" y="1963"/>
                  </a:cubicBezTo>
                  <a:cubicBezTo>
                    <a:pt x="4322" y="1963"/>
                    <a:pt x="4565" y="1727"/>
                    <a:pt x="4565" y="1442"/>
                  </a:cubicBezTo>
                  <a:cubicBezTo>
                    <a:pt x="4599" y="1108"/>
                    <a:pt x="4499" y="841"/>
                    <a:pt x="4232" y="641"/>
                  </a:cubicBezTo>
                  <a:cubicBezTo>
                    <a:pt x="4065" y="474"/>
                    <a:pt x="3865" y="341"/>
                    <a:pt x="3665" y="241"/>
                  </a:cubicBezTo>
                  <a:cubicBezTo>
                    <a:pt x="3287" y="95"/>
                    <a:pt x="2884" y="1"/>
                    <a:pt x="2478" y="1"/>
                  </a:cubicBezTo>
                  <a:close/>
                </a:path>
              </a:pathLst>
            </a:custGeom>
            <a:solidFill>
              <a:srgbClr val="1D1D1B"/>
            </a:solidFill>
            <a:ln>
              <a:noFill/>
            </a:ln>
          </p:spPr>
          <p:txBody>
            <a:bodyPr spcFirstLastPara="1" wrap="square" lIns="121900" tIns="121900" rIns="121900" bIns="121900" anchor="ctr" anchorCtr="0">
              <a:noAutofit/>
            </a:bodyPr>
            <a:lstStyle/>
            <a:p>
              <a:endParaRPr sz="2400"/>
            </a:p>
          </p:txBody>
        </p:sp>
        <p:sp>
          <p:nvSpPr>
            <p:cNvPr id="3116" name="Google Shape;3116;p44"/>
            <p:cNvSpPr/>
            <p:nvPr/>
          </p:nvSpPr>
          <p:spPr>
            <a:xfrm>
              <a:off x="843681" y="3680977"/>
              <a:ext cx="96624" cy="47961"/>
            </a:xfrm>
            <a:custGeom>
              <a:avLst/>
              <a:gdLst/>
              <a:ahLst/>
              <a:cxnLst/>
              <a:rect l="l" t="t" r="r" b="b"/>
              <a:pathLst>
                <a:path w="5371" h="2666" extrusionOk="0">
                  <a:moveTo>
                    <a:pt x="2681" y="0"/>
                  </a:moveTo>
                  <a:cubicBezTo>
                    <a:pt x="2632" y="0"/>
                    <a:pt x="2584" y="2"/>
                    <a:pt x="2536" y="5"/>
                  </a:cubicBezTo>
                  <a:cubicBezTo>
                    <a:pt x="1969" y="5"/>
                    <a:pt x="1402" y="171"/>
                    <a:pt x="935" y="472"/>
                  </a:cubicBezTo>
                  <a:cubicBezTo>
                    <a:pt x="701" y="638"/>
                    <a:pt x="468" y="839"/>
                    <a:pt x="301" y="1072"/>
                  </a:cubicBezTo>
                  <a:cubicBezTo>
                    <a:pt x="201" y="1206"/>
                    <a:pt x="67" y="1306"/>
                    <a:pt x="34" y="1472"/>
                  </a:cubicBezTo>
                  <a:cubicBezTo>
                    <a:pt x="1" y="1639"/>
                    <a:pt x="34" y="1773"/>
                    <a:pt x="67" y="1939"/>
                  </a:cubicBezTo>
                  <a:cubicBezTo>
                    <a:pt x="98" y="2061"/>
                    <a:pt x="239" y="2211"/>
                    <a:pt x="390" y="2211"/>
                  </a:cubicBezTo>
                  <a:cubicBezTo>
                    <a:pt x="405" y="2211"/>
                    <a:pt x="419" y="2209"/>
                    <a:pt x="434" y="2206"/>
                  </a:cubicBezTo>
                  <a:cubicBezTo>
                    <a:pt x="534" y="2206"/>
                    <a:pt x="634" y="2206"/>
                    <a:pt x="734" y="2173"/>
                  </a:cubicBezTo>
                  <a:cubicBezTo>
                    <a:pt x="868" y="2140"/>
                    <a:pt x="968" y="2073"/>
                    <a:pt x="1068" y="2006"/>
                  </a:cubicBezTo>
                  <a:cubicBezTo>
                    <a:pt x="1168" y="1939"/>
                    <a:pt x="1235" y="1906"/>
                    <a:pt x="1301" y="1839"/>
                  </a:cubicBezTo>
                  <a:cubicBezTo>
                    <a:pt x="1368" y="1839"/>
                    <a:pt x="1402" y="1806"/>
                    <a:pt x="1468" y="1773"/>
                  </a:cubicBezTo>
                  <a:cubicBezTo>
                    <a:pt x="1468" y="1773"/>
                    <a:pt x="1502" y="1739"/>
                    <a:pt x="1535" y="1739"/>
                  </a:cubicBezTo>
                  <a:cubicBezTo>
                    <a:pt x="1568" y="1739"/>
                    <a:pt x="1602" y="1706"/>
                    <a:pt x="1635" y="1706"/>
                  </a:cubicBezTo>
                  <a:cubicBezTo>
                    <a:pt x="1668" y="1706"/>
                    <a:pt x="1735" y="1673"/>
                    <a:pt x="1768" y="1673"/>
                  </a:cubicBezTo>
                  <a:cubicBezTo>
                    <a:pt x="1869" y="1639"/>
                    <a:pt x="1969" y="1606"/>
                    <a:pt x="2069" y="1606"/>
                  </a:cubicBezTo>
                  <a:cubicBezTo>
                    <a:pt x="2069" y="1606"/>
                    <a:pt x="2102" y="1572"/>
                    <a:pt x="2135" y="1572"/>
                  </a:cubicBezTo>
                  <a:lnTo>
                    <a:pt x="2669" y="1572"/>
                  </a:lnTo>
                  <a:cubicBezTo>
                    <a:pt x="2769" y="1606"/>
                    <a:pt x="2869" y="1639"/>
                    <a:pt x="2969" y="1639"/>
                  </a:cubicBezTo>
                  <a:cubicBezTo>
                    <a:pt x="3003" y="1673"/>
                    <a:pt x="3036" y="1673"/>
                    <a:pt x="3069" y="1706"/>
                  </a:cubicBezTo>
                  <a:cubicBezTo>
                    <a:pt x="3169" y="1739"/>
                    <a:pt x="3270" y="1806"/>
                    <a:pt x="3370" y="1839"/>
                  </a:cubicBezTo>
                  <a:cubicBezTo>
                    <a:pt x="3403" y="1873"/>
                    <a:pt x="3436" y="1906"/>
                    <a:pt x="3470" y="1939"/>
                  </a:cubicBezTo>
                  <a:cubicBezTo>
                    <a:pt x="3503" y="1973"/>
                    <a:pt x="3570" y="2006"/>
                    <a:pt x="3603" y="2039"/>
                  </a:cubicBezTo>
                  <a:cubicBezTo>
                    <a:pt x="3636" y="2039"/>
                    <a:pt x="3636" y="2073"/>
                    <a:pt x="3636" y="2073"/>
                  </a:cubicBezTo>
                  <a:lnTo>
                    <a:pt x="3670" y="2106"/>
                  </a:lnTo>
                  <a:cubicBezTo>
                    <a:pt x="3770" y="2173"/>
                    <a:pt x="3837" y="2273"/>
                    <a:pt x="3903" y="2340"/>
                  </a:cubicBezTo>
                  <a:cubicBezTo>
                    <a:pt x="4037" y="2473"/>
                    <a:pt x="4204" y="2573"/>
                    <a:pt x="4404" y="2640"/>
                  </a:cubicBezTo>
                  <a:cubicBezTo>
                    <a:pt x="4466" y="2658"/>
                    <a:pt x="4528" y="2666"/>
                    <a:pt x="4588" y="2666"/>
                  </a:cubicBezTo>
                  <a:cubicBezTo>
                    <a:pt x="4986" y="2666"/>
                    <a:pt x="5338" y="2311"/>
                    <a:pt x="5338" y="1906"/>
                  </a:cubicBezTo>
                  <a:cubicBezTo>
                    <a:pt x="5371" y="1272"/>
                    <a:pt x="4737" y="705"/>
                    <a:pt x="4204" y="405"/>
                  </a:cubicBezTo>
                  <a:cubicBezTo>
                    <a:pt x="3746" y="161"/>
                    <a:pt x="3204" y="0"/>
                    <a:pt x="2681" y="0"/>
                  </a:cubicBezTo>
                  <a:close/>
                </a:path>
              </a:pathLst>
            </a:custGeom>
            <a:solidFill>
              <a:srgbClr val="1D1D1B"/>
            </a:solidFill>
            <a:ln>
              <a:noFill/>
            </a:ln>
          </p:spPr>
          <p:txBody>
            <a:bodyPr spcFirstLastPara="1" wrap="square" lIns="121900" tIns="121900" rIns="121900" bIns="121900" anchor="ctr" anchorCtr="0">
              <a:noAutofit/>
            </a:bodyPr>
            <a:lstStyle/>
            <a:p>
              <a:endParaRPr sz="2400"/>
            </a:p>
          </p:txBody>
        </p:sp>
        <p:sp>
          <p:nvSpPr>
            <p:cNvPr id="3117" name="Google Shape;3117;p44"/>
            <p:cNvSpPr/>
            <p:nvPr/>
          </p:nvSpPr>
          <p:spPr>
            <a:xfrm>
              <a:off x="908499" y="3717659"/>
              <a:ext cx="612" cy="612"/>
            </a:xfrm>
            <a:custGeom>
              <a:avLst/>
              <a:gdLst/>
              <a:ahLst/>
              <a:cxnLst/>
              <a:rect l="l" t="t" r="r" b="b"/>
              <a:pathLst>
                <a:path w="34" h="34" extrusionOk="0">
                  <a:moveTo>
                    <a:pt x="0" y="0"/>
                  </a:moveTo>
                  <a:cubicBezTo>
                    <a:pt x="0" y="34"/>
                    <a:pt x="33" y="34"/>
                    <a:pt x="33" y="34"/>
                  </a:cubicBezTo>
                  <a:cubicBezTo>
                    <a:pt x="33" y="34"/>
                    <a:pt x="0" y="0"/>
                    <a:pt x="0" y="0"/>
                  </a:cubicBezTo>
                  <a:close/>
                </a:path>
              </a:pathLst>
            </a:custGeom>
            <a:solidFill>
              <a:srgbClr val="1D1D1B"/>
            </a:solidFill>
            <a:ln>
              <a:noFill/>
            </a:ln>
          </p:spPr>
          <p:txBody>
            <a:bodyPr spcFirstLastPara="1" wrap="square" lIns="121900" tIns="121900" rIns="121900" bIns="121900" anchor="ctr" anchorCtr="0">
              <a:noAutofit/>
            </a:bodyPr>
            <a:lstStyle/>
            <a:p>
              <a:endParaRPr sz="2400"/>
            </a:p>
          </p:txBody>
        </p:sp>
        <p:sp>
          <p:nvSpPr>
            <p:cNvPr id="3118" name="Google Shape;3118;p44"/>
            <p:cNvSpPr/>
            <p:nvPr/>
          </p:nvSpPr>
          <p:spPr>
            <a:xfrm>
              <a:off x="658852" y="3774867"/>
              <a:ext cx="48033" cy="66869"/>
            </a:xfrm>
            <a:custGeom>
              <a:avLst/>
              <a:gdLst/>
              <a:ahLst/>
              <a:cxnLst/>
              <a:rect l="l" t="t" r="r" b="b"/>
              <a:pathLst>
                <a:path w="2670" h="3717" extrusionOk="0">
                  <a:moveTo>
                    <a:pt x="1206" y="1"/>
                  </a:moveTo>
                  <a:cubicBezTo>
                    <a:pt x="1139" y="1"/>
                    <a:pt x="1070" y="9"/>
                    <a:pt x="1001" y="23"/>
                  </a:cubicBezTo>
                  <a:cubicBezTo>
                    <a:pt x="901" y="23"/>
                    <a:pt x="801" y="56"/>
                    <a:pt x="734" y="123"/>
                  </a:cubicBezTo>
                  <a:cubicBezTo>
                    <a:pt x="568" y="156"/>
                    <a:pt x="467" y="223"/>
                    <a:pt x="334" y="356"/>
                  </a:cubicBezTo>
                  <a:cubicBezTo>
                    <a:pt x="301" y="423"/>
                    <a:pt x="234" y="490"/>
                    <a:pt x="167" y="590"/>
                  </a:cubicBezTo>
                  <a:cubicBezTo>
                    <a:pt x="67" y="757"/>
                    <a:pt x="34" y="957"/>
                    <a:pt x="0" y="1157"/>
                  </a:cubicBezTo>
                  <a:cubicBezTo>
                    <a:pt x="67" y="1624"/>
                    <a:pt x="134" y="2091"/>
                    <a:pt x="167" y="2558"/>
                  </a:cubicBezTo>
                  <a:cubicBezTo>
                    <a:pt x="167" y="2658"/>
                    <a:pt x="201" y="2758"/>
                    <a:pt x="234" y="2858"/>
                  </a:cubicBezTo>
                  <a:cubicBezTo>
                    <a:pt x="234" y="2891"/>
                    <a:pt x="234" y="2891"/>
                    <a:pt x="234" y="2891"/>
                  </a:cubicBezTo>
                  <a:cubicBezTo>
                    <a:pt x="267" y="3058"/>
                    <a:pt x="334" y="3158"/>
                    <a:pt x="434" y="3292"/>
                  </a:cubicBezTo>
                  <a:cubicBezTo>
                    <a:pt x="501" y="3392"/>
                    <a:pt x="601" y="3492"/>
                    <a:pt x="734" y="3559"/>
                  </a:cubicBezTo>
                  <a:lnTo>
                    <a:pt x="1001" y="3692"/>
                  </a:lnTo>
                  <a:cubicBezTo>
                    <a:pt x="1085" y="3709"/>
                    <a:pt x="1160" y="3717"/>
                    <a:pt x="1235" y="3717"/>
                  </a:cubicBezTo>
                  <a:cubicBezTo>
                    <a:pt x="1310" y="3717"/>
                    <a:pt x="1385" y="3709"/>
                    <a:pt x="1468" y="3692"/>
                  </a:cubicBezTo>
                  <a:cubicBezTo>
                    <a:pt x="1502" y="3692"/>
                    <a:pt x="1535" y="3692"/>
                    <a:pt x="1602" y="3659"/>
                  </a:cubicBezTo>
                  <a:cubicBezTo>
                    <a:pt x="1668" y="3659"/>
                    <a:pt x="1735" y="3659"/>
                    <a:pt x="1802" y="3625"/>
                  </a:cubicBezTo>
                  <a:cubicBezTo>
                    <a:pt x="2002" y="3592"/>
                    <a:pt x="2169" y="3492"/>
                    <a:pt x="2302" y="3358"/>
                  </a:cubicBezTo>
                  <a:cubicBezTo>
                    <a:pt x="2436" y="3192"/>
                    <a:pt x="2536" y="3058"/>
                    <a:pt x="2602" y="2825"/>
                  </a:cubicBezTo>
                  <a:cubicBezTo>
                    <a:pt x="2669" y="2625"/>
                    <a:pt x="2669" y="2591"/>
                    <a:pt x="2636" y="2458"/>
                  </a:cubicBezTo>
                  <a:cubicBezTo>
                    <a:pt x="2636" y="2291"/>
                    <a:pt x="2602" y="2124"/>
                    <a:pt x="2569" y="1991"/>
                  </a:cubicBezTo>
                  <a:cubicBezTo>
                    <a:pt x="2536" y="1857"/>
                    <a:pt x="2502" y="1724"/>
                    <a:pt x="2469" y="1624"/>
                  </a:cubicBezTo>
                  <a:cubicBezTo>
                    <a:pt x="2402" y="1357"/>
                    <a:pt x="2335" y="1090"/>
                    <a:pt x="2269" y="857"/>
                  </a:cubicBezTo>
                  <a:cubicBezTo>
                    <a:pt x="2235" y="690"/>
                    <a:pt x="2169" y="590"/>
                    <a:pt x="2069" y="456"/>
                  </a:cubicBezTo>
                  <a:cubicBezTo>
                    <a:pt x="2002" y="323"/>
                    <a:pt x="1868" y="223"/>
                    <a:pt x="1735" y="156"/>
                  </a:cubicBezTo>
                  <a:lnTo>
                    <a:pt x="1468" y="56"/>
                  </a:lnTo>
                  <a:cubicBezTo>
                    <a:pt x="1390" y="17"/>
                    <a:pt x="1300" y="1"/>
                    <a:pt x="1206" y="1"/>
                  </a:cubicBezTo>
                  <a:close/>
                </a:path>
              </a:pathLst>
            </a:custGeom>
            <a:solidFill>
              <a:srgbClr val="1D1D1B"/>
            </a:solidFill>
            <a:ln>
              <a:noFill/>
            </a:ln>
          </p:spPr>
          <p:txBody>
            <a:bodyPr spcFirstLastPara="1" wrap="square" lIns="121900" tIns="121900" rIns="121900" bIns="121900" anchor="ctr" anchorCtr="0">
              <a:noAutofit/>
            </a:bodyPr>
            <a:lstStyle/>
            <a:p>
              <a:endParaRPr sz="2400"/>
            </a:p>
          </p:txBody>
        </p:sp>
        <p:sp>
          <p:nvSpPr>
            <p:cNvPr id="3119" name="Google Shape;3119;p44"/>
            <p:cNvSpPr/>
            <p:nvPr/>
          </p:nvSpPr>
          <p:spPr>
            <a:xfrm>
              <a:off x="864693" y="3771881"/>
              <a:ext cx="48015" cy="66815"/>
            </a:xfrm>
            <a:custGeom>
              <a:avLst/>
              <a:gdLst/>
              <a:ahLst/>
              <a:cxnLst/>
              <a:rect l="l" t="t" r="r" b="b"/>
              <a:pathLst>
                <a:path w="2669" h="3714" extrusionOk="0">
                  <a:moveTo>
                    <a:pt x="1196" y="0"/>
                  </a:moveTo>
                  <a:cubicBezTo>
                    <a:pt x="1133" y="0"/>
                    <a:pt x="1070" y="8"/>
                    <a:pt x="1001" y="22"/>
                  </a:cubicBezTo>
                  <a:cubicBezTo>
                    <a:pt x="901" y="22"/>
                    <a:pt x="801" y="55"/>
                    <a:pt x="734" y="89"/>
                  </a:cubicBezTo>
                  <a:cubicBezTo>
                    <a:pt x="567" y="155"/>
                    <a:pt x="467" y="222"/>
                    <a:pt x="334" y="322"/>
                  </a:cubicBezTo>
                  <a:cubicBezTo>
                    <a:pt x="300" y="422"/>
                    <a:pt x="234" y="489"/>
                    <a:pt x="167" y="556"/>
                  </a:cubicBezTo>
                  <a:cubicBezTo>
                    <a:pt x="67" y="756"/>
                    <a:pt x="0" y="956"/>
                    <a:pt x="0" y="1156"/>
                  </a:cubicBezTo>
                  <a:cubicBezTo>
                    <a:pt x="67" y="1623"/>
                    <a:pt x="133" y="2090"/>
                    <a:pt x="200" y="2557"/>
                  </a:cubicBezTo>
                  <a:cubicBezTo>
                    <a:pt x="200" y="2657"/>
                    <a:pt x="200" y="2757"/>
                    <a:pt x="234" y="2857"/>
                  </a:cubicBezTo>
                  <a:cubicBezTo>
                    <a:pt x="234" y="2857"/>
                    <a:pt x="234" y="2891"/>
                    <a:pt x="234" y="2891"/>
                  </a:cubicBezTo>
                  <a:cubicBezTo>
                    <a:pt x="267" y="3024"/>
                    <a:pt x="334" y="3158"/>
                    <a:pt x="434" y="3258"/>
                  </a:cubicBezTo>
                  <a:cubicBezTo>
                    <a:pt x="500" y="3391"/>
                    <a:pt x="600" y="3491"/>
                    <a:pt x="734" y="3558"/>
                  </a:cubicBezTo>
                  <a:lnTo>
                    <a:pt x="1001" y="3658"/>
                  </a:lnTo>
                  <a:cubicBezTo>
                    <a:pt x="1098" y="3697"/>
                    <a:pt x="1185" y="3713"/>
                    <a:pt x="1273" y="3713"/>
                  </a:cubicBezTo>
                  <a:cubicBezTo>
                    <a:pt x="1335" y="3713"/>
                    <a:pt x="1399" y="3705"/>
                    <a:pt x="1468" y="3691"/>
                  </a:cubicBezTo>
                  <a:cubicBezTo>
                    <a:pt x="1501" y="3691"/>
                    <a:pt x="1534" y="3658"/>
                    <a:pt x="1601" y="3658"/>
                  </a:cubicBezTo>
                  <a:cubicBezTo>
                    <a:pt x="1668" y="3658"/>
                    <a:pt x="1735" y="3658"/>
                    <a:pt x="1801" y="3625"/>
                  </a:cubicBezTo>
                  <a:cubicBezTo>
                    <a:pt x="2001" y="3591"/>
                    <a:pt x="2168" y="3491"/>
                    <a:pt x="2302" y="3358"/>
                  </a:cubicBezTo>
                  <a:cubicBezTo>
                    <a:pt x="2468" y="3158"/>
                    <a:pt x="2535" y="3024"/>
                    <a:pt x="2602" y="2791"/>
                  </a:cubicBezTo>
                  <a:cubicBezTo>
                    <a:pt x="2669" y="2624"/>
                    <a:pt x="2669" y="2590"/>
                    <a:pt x="2635" y="2457"/>
                  </a:cubicBezTo>
                  <a:cubicBezTo>
                    <a:pt x="2635" y="2290"/>
                    <a:pt x="2602" y="2123"/>
                    <a:pt x="2569" y="1957"/>
                  </a:cubicBezTo>
                  <a:cubicBezTo>
                    <a:pt x="2535" y="1857"/>
                    <a:pt x="2502" y="1723"/>
                    <a:pt x="2468" y="1590"/>
                  </a:cubicBezTo>
                  <a:cubicBezTo>
                    <a:pt x="2402" y="1356"/>
                    <a:pt x="2335" y="1089"/>
                    <a:pt x="2268" y="856"/>
                  </a:cubicBezTo>
                  <a:cubicBezTo>
                    <a:pt x="2235" y="689"/>
                    <a:pt x="2168" y="556"/>
                    <a:pt x="2068" y="456"/>
                  </a:cubicBezTo>
                  <a:cubicBezTo>
                    <a:pt x="1968" y="322"/>
                    <a:pt x="1868" y="222"/>
                    <a:pt x="1735" y="155"/>
                  </a:cubicBezTo>
                  <a:lnTo>
                    <a:pt x="1468" y="55"/>
                  </a:lnTo>
                  <a:cubicBezTo>
                    <a:pt x="1370" y="16"/>
                    <a:pt x="1284" y="0"/>
                    <a:pt x="1196" y="0"/>
                  </a:cubicBezTo>
                  <a:close/>
                </a:path>
              </a:pathLst>
            </a:custGeom>
            <a:solidFill>
              <a:srgbClr val="1D1D1B"/>
            </a:solidFill>
            <a:ln>
              <a:noFill/>
            </a:ln>
          </p:spPr>
          <p:txBody>
            <a:bodyPr spcFirstLastPara="1" wrap="square" lIns="121900" tIns="121900" rIns="121900" bIns="121900" anchor="ctr" anchorCtr="0">
              <a:noAutofit/>
            </a:bodyPr>
            <a:lstStyle/>
            <a:p>
              <a:endParaRPr sz="2400"/>
            </a:p>
          </p:txBody>
        </p:sp>
        <p:sp>
          <p:nvSpPr>
            <p:cNvPr id="3120" name="Google Shape;3120;p44"/>
            <p:cNvSpPr/>
            <p:nvPr/>
          </p:nvSpPr>
          <p:spPr>
            <a:xfrm>
              <a:off x="762672" y="3872481"/>
              <a:ext cx="54618" cy="22092"/>
            </a:xfrm>
            <a:custGeom>
              <a:avLst/>
              <a:gdLst/>
              <a:ahLst/>
              <a:cxnLst/>
              <a:rect l="l" t="t" r="r" b="b"/>
              <a:pathLst>
                <a:path w="3036" h="1228" extrusionOk="0">
                  <a:moveTo>
                    <a:pt x="2635" y="1"/>
                  </a:moveTo>
                  <a:cubicBezTo>
                    <a:pt x="2469" y="34"/>
                    <a:pt x="2369" y="34"/>
                    <a:pt x="2235" y="134"/>
                  </a:cubicBezTo>
                  <a:cubicBezTo>
                    <a:pt x="2135" y="167"/>
                    <a:pt x="2002" y="267"/>
                    <a:pt x="1935" y="301"/>
                  </a:cubicBezTo>
                  <a:cubicBezTo>
                    <a:pt x="1868" y="301"/>
                    <a:pt x="1735" y="368"/>
                    <a:pt x="1635" y="401"/>
                  </a:cubicBezTo>
                  <a:cubicBezTo>
                    <a:pt x="1568" y="401"/>
                    <a:pt x="1535" y="434"/>
                    <a:pt x="1468" y="434"/>
                  </a:cubicBezTo>
                  <a:cubicBezTo>
                    <a:pt x="1435" y="434"/>
                    <a:pt x="1368" y="468"/>
                    <a:pt x="1368" y="468"/>
                  </a:cubicBezTo>
                  <a:lnTo>
                    <a:pt x="1034" y="468"/>
                  </a:lnTo>
                  <a:cubicBezTo>
                    <a:pt x="1001" y="434"/>
                    <a:pt x="968" y="434"/>
                    <a:pt x="934" y="434"/>
                  </a:cubicBezTo>
                  <a:cubicBezTo>
                    <a:pt x="868" y="401"/>
                    <a:pt x="834" y="401"/>
                    <a:pt x="767" y="368"/>
                  </a:cubicBezTo>
                  <a:lnTo>
                    <a:pt x="734" y="368"/>
                  </a:lnTo>
                  <a:cubicBezTo>
                    <a:pt x="734" y="368"/>
                    <a:pt x="701" y="334"/>
                    <a:pt x="701" y="334"/>
                  </a:cubicBezTo>
                  <a:cubicBezTo>
                    <a:pt x="667" y="301"/>
                    <a:pt x="601" y="267"/>
                    <a:pt x="601" y="267"/>
                  </a:cubicBezTo>
                  <a:cubicBezTo>
                    <a:pt x="467" y="201"/>
                    <a:pt x="367" y="167"/>
                    <a:pt x="267" y="101"/>
                  </a:cubicBezTo>
                  <a:cubicBezTo>
                    <a:pt x="244" y="95"/>
                    <a:pt x="222" y="92"/>
                    <a:pt x="202" y="92"/>
                  </a:cubicBezTo>
                  <a:cubicBezTo>
                    <a:pt x="102" y="92"/>
                    <a:pt x="34" y="157"/>
                    <a:pt x="34" y="267"/>
                  </a:cubicBezTo>
                  <a:cubicBezTo>
                    <a:pt x="0" y="501"/>
                    <a:pt x="67" y="668"/>
                    <a:pt x="267" y="835"/>
                  </a:cubicBezTo>
                  <a:cubicBezTo>
                    <a:pt x="434" y="968"/>
                    <a:pt x="634" y="1068"/>
                    <a:pt x="868" y="1135"/>
                  </a:cubicBezTo>
                  <a:cubicBezTo>
                    <a:pt x="1044" y="1198"/>
                    <a:pt x="1225" y="1227"/>
                    <a:pt x="1407" y="1227"/>
                  </a:cubicBezTo>
                  <a:cubicBezTo>
                    <a:pt x="1708" y="1227"/>
                    <a:pt x="2011" y="1147"/>
                    <a:pt x="2302" y="1001"/>
                  </a:cubicBezTo>
                  <a:cubicBezTo>
                    <a:pt x="2535" y="901"/>
                    <a:pt x="2802" y="734"/>
                    <a:pt x="2902" y="501"/>
                  </a:cubicBezTo>
                  <a:cubicBezTo>
                    <a:pt x="2969" y="401"/>
                    <a:pt x="3036" y="301"/>
                    <a:pt x="2969" y="167"/>
                  </a:cubicBezTo>
                  <a:cubicBezTo>
                    <a:pt x="2902" y="1"/>
                    <a:pt x="2769" y="1"/>
                    <a:pt x="2635" y="1"/>
                  </a:cubicBez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3121" name="Google Shape;3121;p44"/>
            <p:cNvSpPr/>
            <p:nvPr/>
          </p:nvSpPr>
          <p:spPr>
            <a:xfrm>
              <a:off x="776470" y="3953491"/>
              <a:ext cx="18" cy="18"/>
            </a:xfrm>
            <a:custGeom>
              <a:avLst/>
              <a:gdLst/>
              <a:ahLst/>
              <a:cxnLst/>
              <a:rect l="l" t="t" r="r" b="b"/>
              <a:pathLst>
                <a:path w="1" h="1" extrusionOk="0">
                  <a:moveTo>
                    <a:pt x="0" y="1"/>
                  </a:moveTo>
                  <a:lnTo>
                    <a:pt x="0" y="1"/>
                  </a:lnTo>
                  <a:lnTo>
                    <a:pt x="0" y="1"/>
                  </a:lnTo>
                  <a:lnTo>
                    <a:pt x="0" y="1"/>
                  </a:lnTo>
                  <a:cubicBezTo>
                    <a:pt x="0" y="1"/>
                    <a:pt x="0" y="1"/>
                    <a:pt x="0"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3122" name="Google Shape;3122;p44"/>
            <p:cNvSpPr/>
            <p:nvPr/>
          </p:nvSpPr>
          <p:spPr>
            <a:xfrm>
              <a:off x="761754" y="3942103"/>
              <a:ext cx="81351" cy="43716"/>
            </a:xfrm>
            <a:custGeom>
              <a:avLst/>
              <a:gdLst/>
              <a:ahLst/>
              <a:cxnLst/>
              <a:rect l="l" t="t" r="r" b="b"/>
              <a:pathLst>
                <a:path w="4522" h="2430" extrusionOk="0">
                  <a:moveTo>
                    <a:pt x="3387" y="0"/>
                  </a:moveTo>
                  <a:cubicBezTo>
                    <a:pt x="2953" y="0"/>
                    <a:pt x="2586" y="200"/>
                    <a:pt x="2219" y="367"/>
                  </a:cubicBezTo>
                  <a:cubicBezTo>
                    <a:pt x="2320" y="334"/>
                    <a:pt x="2386" y="300"/>
                    <a:pt x="2486" y="267"/>
                  </a:cubicBezTo>
                  <a:lnTo>
                    <a:pt x="2486" y="267"/>
                  </a:lnTo>
                  <a:cubicBezTo>
                    <a:pt x="2353" y="334"/>
                    <a:pt x="2219" y="367"/>
                    <a:pt x="2086" y="434"/>
                  </a:cubicBezTo>
                  <a:cubicBezTo>
                    <a:pt x="1953" y="500"/>
                    <a:pt x="1819" y="534"/>
                    <a:pt x="1686" y="567"/>
                  </a:cubicBezTo>
                  <a:cubicBezTo>
                    <a:pt x="1619" y="600"/>
                    <a:pt x="1552" y="600"/>
                    <a:pt x="1486" y="634"/>
                  </a:cubicBezTo>
                  <a:lnTo>
                    <a:pt x="1386" y="634"/>
                  </a:lnTo>
                  <a:cubicBezTo>
                    <a:pt x="1319" y="667"/>
                    <a:pt x="1285" y="667"/>
                    <a:pt x="1219" y="667"/>
                  </a:cubicBezTo>
                  <a:lnTo>
                    <a:pt x="1119" y="667"/>
                  </a:lnTo>
                  <a:cubicBezTo>
                    <a:pt x="1085" y="667"/>
                    <a:pt x="1085" y="634"/>
                    <a:pt x="1085" y="634"/>
                  </a:cubicBezTo>
                  <a:lnTo>
                    <a:pt x="718" y="634"/>
                  </a:lnTo>
                  <a:cubicBezTo>
                    <a:pt x="678" y="622"/>
                    <a:pt x="636" y="616"/>
                    <a:pt x="594" y="616"/>
                  </a:cubicBezTo>
                  <a:cubicBezTo>
                    <a:pt x="295" y="616"/>
                    <a:pt x="1" y="912"/>
                    <a:pt x="118" y="1234"/>
                  </a:cubicBezTo>
                  <a:cubicBezTo>
                    <a:pt x="218" y="1601"/>
                    <a:pt x="452" y="1901"/>
                    <a:pt x="785" y="2068"/>
                  </a:cubicBezTo>
                  <a:cubicBezTo>
                    <a:pt x="1119" y="2268"/>
                    <a:pt x="1452" y="2335"/>
                    <a:pt x="1819" y="2402"/>
                  </a:cubicBezTo>
                  <a:cubicBezTo>
                    <a:pt x="1949" y="2420"/>
                    <a:pt x="2084" y="2430"/>
                    <a:pt x="2222" y="2430"/>
                  </a:cubicBezTo>
                  <a:cubicBezTo>
                    <a:pt x="3078" y="2430"/>
                    <a:pt x="4034" y="2063"/>
                    <a:pt x="4321" y="1201"/>
                  </a:cubicBezTo>
                  <a:cubicBezTo>
                    <a:pt x="4521" y="600"/>
                    <a:pt x="3987" y="0"/>
                    <a:pt x="3387"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3123" name="Google Shape;3123;p44"/>
            <p:cNvSpPr/>
            <p:nvPr/>
          </p:nvSpPr>
          <p:spPr>
            <a:xfrm>
              <a:off x="-180075" y="3973892"/>
              <a:ext cx="488482" cy="534105"/>
            </a:xfrm>
            <a:custGeom>
              <a:avLst/>
              <a:gdLst/>
              <a:ahLst/>
              <a:cxnLst/>
              <a:rect l="l" t="t" r="r" b="b"/>
              <a:pathLst>
                <a:path w="27153" h="29689" extrusionOk="0">
                  <a:moveTo>
                    <a:pt x="6105" y="1"/>
                  </a:moveTo>
                  <a:cubicBezTo>
                    <a:pt x="2735" y="1"/>
                    <a:pt x="0" y="2736"/>
                    <a:pt x="0" y="6105"/>
                  </a:cubicBezTo>
                  <a:lnTo>
                    <a:pt x="0" y="20182"/>
                  </a:lnTo>
                  <a:cubicBezTo>
                    <a:pt x="0" y="23551"/>
                    <a:pt x="2735" y="26286"/>
                    <a:pt x="6105" y="26286"/>
                  </a:cubicBezTo>
                  <a:lnTo>
                    <a:pt x="20014" y="26286"/>
                  </a:lnTo>
                  <a:cubicBezTo>
                    <a:pt x="20181" y="26420"/>
                    <a:pt x="20348" y="26553"/>
                    <a:pt x="20515" y="26687"/>
                  </a:cubicBezTo>
                  <a:cubicBezTo>
                    <a:pt x="20915" y="26987"/>
                    <a:pt x="21349" y="27287"/>
                    <a:pt x="21749" y="27554"/>
                  </a:cubicBezTo>
                  <a:cubicBezTo>
                    <a:pt x="22149" y="27854"/>
                    <a:pt x="22583" y="28088"/>
                    <a:pt x="22983" y="28355"/>
                  </a:cubicBezTo>
                  <a:cubicBezTo>
                    <a:pt x="23217" y="28488"/>
                    <a:pt x="23417" y="28621"/>
                    <a:pt x="23650" y="28788"/>
                  </a:cubicBezTo>
                  <a:cubicBezTo>
                    <a:pt x="23750" y="28822"/>
                    <a:pt x="23817" y="28888"/>
                    <a:pt x="23917" y="28955"/>
                  </a:cubicBezTo>
                  <a:cubicBezTo>
                    <a:pt x="23951" y="28988"/>
                    <a:pt x="23984" y="28988"/>
                    <a:pt x="24017" y="28988"/>
                  </a:cubicBezTo>
                  <a:cubicBezTo>
                    <a:pt x="24051" y="29055"/>
                    <a:pt x="24084" y="29088"/>
                    <a:pt x="24117" y="29155"/>
                  </a:cubicBezTo>
                  <a:cubicBezTo>
                    <a:pt x="24418" y="29489"/>
                    <a:pt x="24851" y="29689"/>
                    <a:pt x="25285" y="29689"/>
                  </a:cubicBezTo>
                  <a:cubicBezTo>
                    <a:pt x="25885" y="29689"/>
                    <a:pt x="26286" y="29355"/>
                    <a:pt x="26619" y="28922"/>
                  </a:cubicBezTo>
                  <a:cubicBezTo>
                    <a:pt x="27153" y="28221"/>
                    <a:pt x="26919" y="27120"/>
                    <a:pt x="26819" y="26320"/>
                  </a:cubicBezTo>
                  <a:cubicBezTo>
                    <a:pt x="26753" y="25553"/>
                    <a:pt x="26653" y="24752"/>
                    <a:pt x="26519" y="23951"/>
                  </a:cubicBezTo>
                  <a:cubicBezTo>
                    <a:pt x="26386" y="23251"/>
                    <a:pt x="26252" y="22584"/>
                    <a:pt x="26085" y="21917"/>
                  </a:cubicBezTo>
                  <a:cubicBezTo>
                    <a:pt x="26085" y="21850"/>
                    <a:pt x="26052" y="21817"/>
                    <a:pt x="26052" y="21783"/>
                  </a:cubicBezTo>
                  <a:cubicBezTo>
                    <a:pt x="26186" y="21283"/>
                    <a:pt x="26286" y="20749"/>
                    <a:pt x="26286" y="20182"/>
                  </a:cubicBezTo>
                  <a:lnTo>
                    <a:pt x="26286" y="6105"/>
                  </a:lnTo>
                  <a:cubicBezTo>
                    <a:pt x="26286" y="2736"/>
                    <a:pt x="23517" y="1"/>
                    <a:pt x="20181" y="1"/>
                  </a:cubicBezTo>
                  <a:close/>
                </a:path>
              </a:pathLst>
            </a:custGeom>
            <a:solidFill>
              <a:schemeClr val="accent6"/>
            </a:solidFill>
            <a:ln>
              <a:noFill/>
            </a:ln>
          </p:spPr>
          <p:txBody>
            <a:bodyPr spcFirstLastPara="1" wrap="square" lIns="121900" tIns="121900" rIns="121900" bIns="121900" anchor="ctr" anchorCtr="0">
              <a:noAutofit/>
            </a:bodyPr>
            <a:lstStyle/>
            <a:p>
              <a:endParaRPr sz="2400"/>
            </a:p>
          </p:txBody>
        </p:sp>
        <p:sp>
          <p:nvSpPr>
            <p:cNvPr id="3124" name="Google Shape;3124;p44"/>
            <p:cNvSpPr/>
            <p:nvPr/>
          </p:nvSpPr>
          <p:spPr>
            <a:xfrm>
              <a:off x="-96673" y="4075392"/>
              <a:ext cx="294065" cy="280788"/>
            </a:xfrm>
            <a:custGeom>
              <a:avLst/>
              <a:gdLst/>
              <a:ahLst/>
              <a:cxnLst/>
              <a:rect l="l" t="t" r="r" b="b"/>
              <a:pathLst>
                <a:path w="16346" h="15608" extrusionOk="0">
                  <a:moveTo>
                    <a:pt x="11649" y="1"/>
                  </a:moveTo>
                  <a:cubicBezTo>
                    <a:pt x="11231" y="1"/>
                    <a:pt x="10803" y="64"/>
                    <a:pt x="10375" y="197"/>
                  </a:cubicBezTo>
                  <a:cubicBezTo>
                    <a:pt x="9141" y="597"/>
                    <a:pt x="8140" y="1431"/>
                    <a:pt x="7373" y="2498"/>
                  </a:cubicBezTo>
                  <a:cubicBezTo>
                    <a:pt x="6732" y="1420"/>
                    <a:pt x="5201" y="826"/>
                    <a:pt x="3956" y="826"/>
                  </a:cubicBezTo>
                  <a:cubicBezTo>
                    <a:pt x="3776" y="826"/>
                    <a:pt x="3601" y="838"/>
                    <a:pt x="3437" y="864"/>
                  </a:cubicBezTo>
                  <a:cubicBezTo>
                    <a:pt x="1302" y="1164"/>
                    <a:pt x="1" y="3165"/>
                    <a:pt x="301" y="5267"/>
                  </a:cubicBezTo>
                  <a:cubicBezTo>
                    <a:pt x="601" y="7302"/>
                    <a:pt x="1769" y="9270"/>
                    <a:pt x="3003" y="10871"/>
                  </a:cubicBezTo>
                  <a:cubicBezTo>
                    <a:pt x="4337" y="12639"/>
                    <a:pt x="5872" y="14106"/>
                    <a:pt x="7640" y="15407"/>
                  </a:cubicBezTo>
                  <a:cubicBezTo>
                    <a:pt x="7823" y="15541"/>
                    <a:pt x="8098" y="15608"/>
                    <a:pt x="8373" y="15608"/>
                  </a:cubicBezTo>
                  <a:cubicBezTo>
                    <a:pt x="8649" y="15608"/>
                    <a:pt x="8924" y="15541"/>
                    <a:pt x="9107" y="15407"/>
                  </a:cubicBezTo>
                  <a:cubicBezTo>
                    <a:pt x="11075" y="13906"/>
                    <a:pt x="12576" y="12072"/>
                    <a:pt x="13844" y="9970"/>
                  </a:cubicBezTo>
                  <a:cubicBezTo>
                    <a:pt x="15078" y="7969"/>
                    <a:pt x="16346" y="5667"/>
                    <a:pt x="15712" y="3232"/>
                  </a:cubicBezTo>
                  <a:cubicBezTo>
                    <a:pt x="15220" y="1292"/>
                    <a:pt x="13542" y="1"/>
                    <a:pt x="11649"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grpSp>
      <p:grpSp>
        <p:nvGrpSpPr>
          <p:cNvPr id="3182" name="Google Shape;3182;p44"/>
          <p:cNvGrpSpPr/>
          <p:nvPr/>
        </p:nvGrpSpPr>
        <p:grpSpPr>
          <a:xfrm>
            <a:off x="7383885" y="2289843"/>
            <a:ext cx="2217177" cy="2620024"/>
            <a:chOff x="3346069" y="3365214"/>
            <a:chExt cx="1989332" cy="2350782"/>
          </a:xfrm>
        </p:grpSpPr>
        <p:sp>
          <p:nvSpPr>
            <p:cNvPr id="3183" name="Google Shape;3183;p44"/>
            <p:cNvSpPr/>
            <p:nvPr/>
          </p:nvSpPr>
          <p:spPr>
            <a:xfrm>
              <a:off x="3553116" y="3435196"/>
              <a:ext cx="1676074" cy="1893376"/>
            </a:xfrm>
            <a:custGeom>
              <a:avLst/>
              <a:gdLst/>
              <a:ahLst/>
              <a:cxnLst/>
              <a:rect l="l" t="t" r="r" b="b"/>
              <a:pathLst>
                <a:path w="93167" h="105246" extrusionOk="0">
                  <a:moveTo>
                    <a:pt x="43247" y="0"/>
                  </a:moveTo>
                  <a:cubicBezTo>
                    <a:pt x="35515" y="0"/>
                    <a:pt x="27842" y="2854"/>
                    <a:pt x="22416" y="8797"/>
                  </a:cubicBezTo>
                  <a:cubicBezTo>
                    <a:pt x="16045" y="15835"/>
                    <a:pt x="18680" y="25609"/>
                    <a:pt x="13343" y="33481"/>
                  </a:cubicBezTo>
                  <a:cubicBezTo>
                    <a:pt x="6838" y="43021"/>
                    <a:pt x="801" y="50360"/>
                    <a:pt x="400" y="62702"/>
                  </a:cubicBezTo>
                  <a:cubicBezTo>
                    <a:pt x="0" y="75511"/>
                    <a:pt x="4470" y="86385"/>
                    <a:pt x="13543" y="95525"/>
                  </a:cubicBezTo>
                  <a:cubicBezTo>
                    <a:pt x="20627" y="102662"/>
                    <a:pt x="31973" y="105246"/>
                    <a:pt x="42346" y="105246"/>
                  </a:cubicBezTo>
                  <a:cubicBezTo>
                    <a:pt x="45112" y="105246"/>
                    <a:pt x="47808" y="105062"/>
                    <a:pt x="50336" y="104732"/>
                  </a:cubicBezTo>
                  <a:cubicBezTo>
                    <a:pt x="65013" y="102864"/>
                    <a:pt x="79991" y="94091"/>
                    <a:pt x="87229" y="80881"/>
                  </a:cubicBezTo>
                  <a:cubicBezTo>
                    <a:pt x="91599" y="72909"/>
                    <a:pt x="93167" y="63202"/>
                    <a:pt x="89264" y="54863"/>
                  </a:cubicBezTo>
                  <a:cubicBezTo>
                    <a:pt x="85328" y="46390"/>
                    <a:pt x="76188" y="41387"/>
                    <a:pt x="73853" y="32113"/>
                  </a:cubicBezTo>
                  <a:cubicBezTo>
                    <a:pt x="71451" y="22740"/>
                    <a:pt x="71218" y="14434"/>
                    <a:pt x="63512" y="7562"/>
                  </a:cubicBezTo>
                  <a:cubicBezTo>
                    <a:pt x="58909" y="3426"/>
                    <a:pt x="53038" y="958"/>
                    <a:pt x="47000" y="224"/>
                  </a:cubicBezTo>
                  <a:cubicBezTo>
                    <a:pt x="45754" y="75"/>
                    <a:pt x="44500" y="0"/>
                    <a:pt x="43247" y="0"/>
                  </a:cubicBezTo>
                  <a:close/>
                </a:path>
              </a:pathLst>
            </a:custGeom>
            <a:solidFill>
              <a:schemeClr val="lt2"/>
            </a:solidFill>
            <a:ln>
              <a:noFill/>
            </a:ln>
          </p:spPr>
          <p:txBody>
            <a:bodyPr spcFirstLastPara="1" wrap="square" lIns="121900" tIns="121900" rIns="121900" bIns="121900" anchor="ctr" anchorCtr="0">
              <a:noAutofit/>
            </a:bodyPr>
            <a:lstStyle/>
            <a:p>
              <a:endParaRPr sz="2400"/>
            </a:p>
          </p:txBody>
        </p:sp>
        <p:sp>
          <p:nvSpPr>
            <p:cNvPr id="3184" name="Google Shape;3184;p44"/>
            <p:cNvSpPr/>
            <p:nvPr/>
          </p:nvSpPr>
          <p:spPr>
            <a:xfrm>
              <a:off x="3620920" y="3435196"/>
              <a:ext cx="1376631" cy="1893376"/>
            </a:xfrm>
            <a:custGeom>
              <a:avLst/>
              <a:gdLst/>
              <a:ahLst/>
              <a:cxnLst/>
              <a:rect l="l" t="t" r="r" b="b"/>
              <a:pathLst>
                <a:path w="76522" h="105246" extrusionOk="0">
                  <a:moveTo>
                    <a:pt x="39478" y="0"/>
                  </a:moveTo>
                  <a:cubicBezTo>
                    <a:pt x="31746" y="0"/>
                    <a:pt x="24073" y="2854"/>
                    <a:pt x="18647" y="8797"/>
                  </a:cubicBezTo>
                  <a:cubicBezTo>
                    <a:pt x="15511" y="12266"/>
                    <a:pt x="14544" y="16402"/>
                    <a:pt x="13744" y="20638"/>
                  </a:cubicBezTo>
                  <a:cubicBezTo>
                    <a:pt x="13744" y="21706"/>
                    <a:pt x="13543" y="22673"/>
                    <a:pt x="13210" y="23540"/>
                  </a:cubicBezTo>
                  <a:cubicBezTo>
                    <a:pt x="12543" y="26943"/>
                    <a:pt x="11675" y="30379"/>
                    <a:pt x="9574" y="33481"/>
                  </a:cubicBezTo>
                  <a:cubicBezTo>
                    <a:pt x="9407" y="33714"/>
                    <a:pt x="9240" y="33948"/>
                    <a:pt x="9074" y="34181"/>
                  </a:cubicBezTo>
                  <a:cubicBezTo>
                    <a:pt x="9207" y="34515"/>
                    <a:pt x="9340" y="34882"/>
                    <a:pt x="9507" y="35215"/>
                  </a:cubicBezTo>
                  <a:cubicBezTo>
                    <a:pt x="11842" y="39752"/>
                    <a:pt x="6672" y="43421"/>
                    <a:pt x="9407" y="48158"/>
                  </a:cubicBezTo>
                  <a:cubicBezTo>
                    <a:pt x="7039" y="53428"/>
                    <a:pt x="4737" y="59833"/>
                    <a:pt x="4170" y="63069"/>
                  </a:cubicBezTo>
                  <a:cubicBezTo>
                    <a:pt x="3570" y="66438"/>
                    <a:pt x="7339" y="74544"/>
                    <a:pt x="11742" y="80314"/>
                  </a:cubicBezTo>
                  <a:cubicBezTo>
                    <a:pt x="9513" y="79739"/>
                    <a:pt x="7572" y="79392"/>
                    <a:pt x="5829" y="79392"/>
                  </a:cubicBezTo>
                  <a:cubicBezTo>
                    <a:pt x="3632" y="79392"/>
                    <a:pt x="1749" y="79943"/>
                    <a:pt x="0" y="81282"/>
                  </a:cubicBezTo>
                  <a:cubicBezTo>
                    <a:pt x="2202" y="86419"/>
                    <a:pt x="5471" y="91189"/>
                    <a:pt x="9774" y="95525"/>
                  </a:cubicBezTo>
                  <a:cubicBezTo>
                    <a:pt x="16858" y="102662"/>
                    <a:pt x="28204" y="105246"/>
                    <a:pt x="38577" y="105246"/>
                  </a:cubicBezTo>
                  <a:cubicBezTo>
                    <a:pt x="41343" y="105246"/>
                    <a:pt x="44039" y="105062"/>
                    <a:pt x="46567" y="104732"/>
                  </a:cubicBezTo>
                  <a:cubicBezTo>
                    <a:pt x="57475" y="103331"/>
                    <a:pt x="68583" y="98127"/>
                    <a:pt x="76522" y="90088"/>
                  </a:cubicBezTo>
                  <a:cubicBezTo>
                    <a:pt x="76388" y="88287"/>
                    <a:pt x="75755" y="86485"/>
                    <a:pt x="74587" y="84784"/>
                  </a:cubicBezTo>
                  <a:cubicBezTo>
                    <a:pt x="71854" y="80855"/>
                    <a:pt x="69091" y="79387"/>
                    <a:pt x="65500" y="79387"/>
                  </a:cubicBezTo>
                  <a:cubicBezTo>
                    <a:pt x="63787" y="79387"/>
                    <a:pt x="61886" y="79721"/>
                    <a:pt x="59710" y="80281"/>
                  </a:cubicBezTo>
                  <a:cubicBezTo>
                    <a:pt x="62812" y="76378"/>
                    <a:pt x="65914" y="71108"/>
                    <a:pt x="66014" y="65804"/>
                  </a:cubicBezTo>
                  <a:cubicBezTo>
                    <a:pt x="66114" y="60000"/>
                    <a:pt x="64413" y="53895"/>
                    <a:pt x="62011" y="48792"/>
                  </a:cubicBezTo>
                  <a:cubicBezTo>
                    <a:pt x="65247" y="45089"/>
                    <a:pt x="67415" y="40486"/>
                    <a:pt x="64480" y="36083"/>
                  </a:cubicBezTo>
                  <a:cubicBezTo>
                    <a:pt x="59943" y="29345"/>
                    <a:pt x="64280" y="24508"/>
                    <a:pt x="59209" y="19137"/>
                  </a:cubicBezTo>
                  <a:cubicBezTo>
                    <a:pt x="54106" y="13767"/>
                    <a:pt x="57508" y="7729"/>
                    <a:pt x="53572" y="5127"/>
                  </a:cubicBezTo>
                  <a:cubicBezTo>
                    <a:pt x="52338" y="4327"/>
                    <a:pt x="51370" y="3159"/>
                    <a:pt x="50370" y="1958"/>
                  </a:cubicBezTo>
                  <a:cubicBezTo>
                    <a:pt x="48068" y="1091"/>
                    <a:pt x="45666" y="524"/>
                    <a:pt x="43231" y="224"/>
                  </a:cubicBezTo>
                  <a:cubicBezTo>
                    <a:pt x="41985" y="75"/>
                    <a:pt x="40731" y="0"/>
                    <a:pt x="39478" y="0"/>
                  </a:cubicBezTo>
                  <a:close/>
                </a:path>
              </a:pathLst>
            </a:custGeom>
            <a:solidFill>
              <a:schemeClr val="dk2"/>
            </a:solidFill>
            <a:ln>
              <a:noFill/>
            </a:ln>
          </p:spPr>
          <p:txBody>
            <a:bodyPr spcFirstLastPara="1" wrap="square" lIns="121900" tIns="121900" rIns="121900" bIns="121900" anchor="ctr" anchorCtr="0">
              <a:noAutofit/>
            </a:bodyPr>
            <a:lstStyle/>
            <a:p>
              <a:endParaRPr sz="2400"/>
            </a:p>
          </p:txBody>
        </p:sp>
        <p:sp>
          <p:nvSpPr>
            <p:cNvPr id="3185" name="Google Shape;3185;p44"/>
            <p:cNvSpPr/>
            <p:nvPr/>
          </p:nvSpPr>
          <p:spPr>
            <a:xfrm>
              <a:off x="3590319" y="5045077"/>
              <a:ext cx="1587869" cy="670919"/>
            </a:xfrm>
            <a:custGeom>
              <a:avLst/>
              <a:gdLst/>
              <a:ahLst/>
              <a:cxnLst/>
              <a:rect l="l" t="t" r="r" b="b"/>
              <a:pathLst>
                <a:path w="88264" h="37294" extrusionOk="0">
                  <a:moveTo>
                    <a:pt x="44132" y="1"/>
                  </a:moveTo>
                  <a:cubicBezTo>
                    <a:pt x="19781" y="1"/>
                    <a:pt x="0" y="8340"/>
                    <a:pt x="0" y="18647"/>
                  </a:cubicBezTo>
                  <a:cubicBezTo>
                    <a:pt x="0" y="28955"/>
                    <a:pt x="19781" y="37294"/>
                    <a:pt x="44132" y="37294"/>
                  </a:cubicBezTo>
                  <a:cubicBezTo>
                    <a:pt x="68482" y="37294"/>
                    <a:pt x="88263" y="28955"/>
                    <a:pt x="88263" y="18647"/>
                  </a:cubicBezTo>
                  <a:cubicBezTo>
                    <a:pt x="88263" y="8340"/>
                    <a:pt x="68482" y="1"/>
                    <a:pt x="44132"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3186" name="Google Shape;3186;p44"/>
            <p:cNvSpPr/>
            <p:nvPr/>
          </p:nvSpPr>
          <p:spPr>
            <a:xfrm>
              <a:off x="3972570" y="4896766"/>
              <a:ext cx="761535" cy="391372"/>
            </a:xfrm>
            <a:custGeom>
              <a:avLst/>
              <a:gdLst/>
              <a:ahLst/>
              <a:cxnLst/>
              <a:rect l="l" t="t" r="r" b="b"/>
              <a:pathLst>
                <a:path w="42331" h="21755" extrusionOk="0">
                  <a:moveTo>
                    <a:pt x="38342" y="0"/>
                  </a:moveTo>
                  <a:cubicBezTo>
                    <a:pt x="35145" y="0"/>
                    <a:pt x="6605" y="572"/>
                    <a:pt x="6605" y="572"/>
                  </a:cubicBezTo>
                  <a:cubicBezTo>
                    <a:pt x="6272" y="806"/>
                    <a:pt x="1" y="5476"/>
                    <a:pt x="1" y="5976"/>
                  </a:cubicBezTo>
                  <a:cubicBezTo>
                    <a:pt x="1" y="6443"/>
                    <a:pt x="3603" y="17485"/>
                    <a:pt x="4104" y="17651"/>
                  </a:cubicBezTo>
                  <a:cubicBezTo>
                    <a:pt x="4571" y="17785"/>
                    <a:pt x="22283" y="21754"/>
                    <a:pt x="22283" y="21754"/>
                  </a:cubicBezTo>
                  <a:cubicBezTo>
                    <a:pt x="22283" y="21754"/>
                    <a:pt x="42031" y="9812"/>
                    <a:pt x="42198" y="9679"/>
                  </a:cubicBezTo>
                  <a:cubicBezTo>
                    <a:pt x="42331" y="9512"/>
                    <a:pt x="39029" y="72"/>
                    <a:pt x="38628" y="5"/>
                  </a:cubicBezTo>
                  <a:cubicBezTo>
                    <a:pt x="38608" y="2"/>
                    <a:pt x="38510" y="0"/>
                    <a:pt x="38342" y="0"/>
                  </a:cubicBezTo>
                  <a:close/>
                </a:path>
              </a:pathLst>
            </a:custGeom>
            <a:solidFill>
              <a:srgbClr val="284683"/>
            </a:solidFill>
            <a:ln>
              <a:noFill/>
            </a:ln>
          </p:spPr>
          <p:txBody>
            <a:bodyPr spcFirstLastPara="1" wrap="square" lIns="121900" tIns="121900" rIns="121900" bIns="121900" anchor="ctr" anchorCtr="0">
              <a:noAutofit/>
            </a:bodyPr>
            <a:lstStyle/>
            <a:p>
              <a:endParaRPr sz="2400"/>
            </a:p>
          </p:txBody>
        </p:sp>
        <p:sp>
          <p:nvSpPr>
            <p:cNvPr id="3187" name="Google Shape;3187;p44"/>
            <p:cNvSpPr/>
            <p:nvPr/>
          </p:nvSpPr>
          <p:spPr>
            <a:xfrm>
              <a:off x="3890356" y="5388994"/>
              <a:ext cx="208864" cy="243531"/>
            </a:xfrm>
            <a:custGeom>
              <a:avLst/>
              <a:gdLst/>
              <a:ahLst/>
              <a:cxnLst/>
              <a:rect l="l" t="t" r="r" b="b"/>
              <a:pathLst>
                <a:path w="11610" h="13537" extrusionOk="0">
                  <a:moveTo>
                    <a:pt x="8355" y="1"/>
                  </a:moveTo>
                  <a:cubicBezTo>
                    <a:pt x="7391" y="1"/>
                    <a:pt x="6290" y="388"/>
                    <a:pt x="5405" y="1232"/>
                  </a:cubicBezTo>
                  <a:cubicBezTo>
                    <a:pt x="3937" y="2599"/>
                    <a:pt x="1" y="12339"/>
                    <a:pt x="3470" y="13374"/>
                  </a:cubicBezTo>
                  <a:cubicBezTo>
                    <a:pt x="3826" y="13484"/>
                    <a:pt x="4172" y="13536"/>
                    <a:pt x="4506" y="13536"/>
                  </a:cubicBezTo>
                  <a:cubicBezTo>
                    <a:pt x="7397" y="13536"/>
                    <a:pt x="9458" y="9632"/>
                    <a:pt x="10475" y="5835"/>
                  </a:cubicBezTo>
                  <a:cubicBezTo>
                    <a:pt x="11609" y="1565"/>
                    <a:pt x="9908" y="431"/>
                    <a:pt x="9908" y="431"/>
                  </a:cubicBezTo>
                  <a:cubicBezTo>
                    <a:pt x="9499" y="150"/>
                    <a:pt x="8953" y="1"/>
                    <a:pt x="8355" y="1"/>
                  </a:cubicBezTo>
                  <a:close/>
                </a:path>
              </a:pathLst>
            </a:custGeom>
            <a:solidFill>
              <a:srgbClr val="1D1D1B"/>
            </a:solidFill>
            <a:ln>
              <a:noFill/>
            </a:ln>
          </p:spPr>
          <p:txBody>
            <a:bodyPr spcFirstLastPara="1" wrap="square" lIns="121900" tIns="121900" rIns="121900" bIns="121900" anchor="ctr" anchorCtr="0">
              <a:noAutofit/>
            </a:bodyPr>
            <a:lstStyle/>
            <a:p>
              <a:endParaRPr sz="2400"/>
            </a:p>
          </p:txBody>
        </p:sp>
        <p:sp>
          <p:nvSpPr>
            <p:cNvPr id="3188" name="Google Shape;3188;p44"/>
            <p:cNvSpPr/>
            <p:nvPr/>
          </p:nvSpPr>
          <p:spPr>
            <a:xfrm>
              <a:off x="4024777" y="5308524"/>
              <a:ext cx="297069" cy="185603"/>
            </a:xfrm>
            <a:custGeom>
              <a:avLst/>
              <a:gdLst/>
              <a:ahLst/>
              <a:cxnLst/>
              <a:rect l="l" t="t" r="r" b="b"/>
              <a:pathLst>
                <a:path w="16513" h="10317" extrusionOk="0">
                  <a:moveTo>
                    <a:pt x="13477" y="0"/>
                  </a:moveTo>
                  <a:cubicBezTo>
                    <a:pt x="11542" y="0"/>
                    <a:pt x="2236" y="3937"/>
                    <a:pt x="1235" y="4504"/>
                  </a:cubicBezTo>
                  <a:cubicBezTo>
                    <a:pt x="1" y="5137"/>
                    <a:pt x="101" y="10141"/>
                    <a:pt x="3003" y="10308"/>
                  </a:cubicBezTo>
                  <a:cubicBezTo>
                    <a:pt x="3138" y="10314"/>
                    <a:pt x="3286" y="10317"/>
                    <a:pt x="3446" y="10317"/>
                  </a:cubicBezTo>
                  <a:cubicBezTo>
                    <a:pt x="6723" y="10317"/>
                    <a:pt x="14911" y="9074"/>
                    <a:pt x="14911" y="9074"/>
                  </a:cubicBezTo>
                  <a:cubicBezTo>
                    <a:pt x="16513" y="8607"/>
                    <a:pt x="15378" y="0"/>
                    <a:pt x="13477" y="0"/>
                  </a:cubicBezTo>
                  <a:close/>
                </a:path>
              </a:pathLst>
            </a:custGeom>
            <a:solidFill>
              <a:srgbClr val="F0BCBC"/>
            </a:solidFill>
            <a:ln>
              <a:noFill/>
            </a:ln>
          </p:spPr>
          <p:txBody>
            <a:bodyPr spcFirstLastPara="1" wrap="square" lIns="121900" tIns="121900" rIns="121900" bIns="121900" anchor="ctr" anchorCtr="0">
              <a:noAutofit/>
            </a:bodyPr>
            <a:lstStyle/>
            <a:p>
              <a:endParaRPr sz="2400"/>
            </a:p>
          </p:txBody>
        </p:sp>
        <p:sp>
          <p:nvSpPr>
            <p:cNvPr id="3189" name="Google Shape;3189;p44"/>
            <p:cNvSpPr/>
            <p:nvPr/>
          </p:nvSpPr>
          <p:spPr>
            <a:xfrm>
              <a:off x="4225221" y="4863413"/>
              <a:ext cx="909754" cy="619090"/>
            </a:xfrm>
            <a:custGeom>
              <a:avLst/>
              <a:gdLst/>
              <a:ahLst/>
              <a:cxnLst/>
              <a:rect l="l" t="t" r="r" b="b"/>
              <a:pathLst>
                <a:path w="50570" h="34413" extrusionOk="0">
                  <a:moveTo>
                    <a:pt x="36508" y="0"/>
                  </a:moveTo>
                  <a:cubicBezTo>
                    <a:pt x="33501" y="0"/>
                    <a:pt x="29914" y="1031"/>
                    <a:pt x="25285" y="2493"/>
                  </a:cubicBezTo>
                  <a:lnTo>
                    <a:pt x="22216" y="9265"/>
                  </a:lnTo>
                  <a:cubicBezTo>
                    <a:pt x="22216" y="9265"/>
                    <a:pt x="22850" y="13768"/>
                    <a:pt x="18513" y="15703"/>
                  </a:cubicBezTo>
                  <a:cubicBezTo>
                    <a:pt x="14144" y="17637"/>
                    <a:pt x="1268" y="23275"/>
                    <a:pt x="634" y="24576"/>
                  </a:cubicBezTo>
                  <a:cubicBezTo>
                    <a:pt x="0" y="25843"/>
                    <a:pt x="1601" y="34216"/>
                    <a:pt x="3202" y="34383"/>
                  </a:cubicBezTo>
                  <a:cubicBezTo>
                    <a:pt x="3370" y="34400"/>
                    <a:pt x="3739" y="34412"/>
                    <a:pt x="4277" y="34412"/>
                  </a:cubicBezTo>
                  <a:cubicBezTo>
                    <a:pt x="8862" y="34412"/>
                    <a:pt x="25735" y="33540"/>
                    <a:pt x="35259" y="27778"/>
                  </a:cubicBezTo>
                  <a:cubicBezTo>
                    <a:pt x="45866" y="21340"/>
                    <a:pt x="50570" y="12634"/>
                    <a:pt x="45566" y="5395"/>
                  </a:cubicBezTo>
                  <a:cubicBezTo>
                    <a:pt x="42847" y="1461"/>
                    <a:pt x="40088" y="0"/>
                    <a:pt x="36508" y="0"/>
                  </a:cubicBezTo>
                  <a:close/>
                </a:path>
              </a:pathLst>
            </a:custGeom>
            <a:solidFill>
              <a:srgbClr val="3A5998"/>
            </a:solidFill>
            <a:ln>
              <a:noFill/>
            </a:ln>
          </p:spPr>
          <p:txBody>
            <a:bodyPr spcFirstLastPara="1" wrap="square" lIns="121900" tIns="121900" rIns="121900" bIns="121900" anchor="ctr" anchorCtr="0">
              <a:noAutofit/>
            </a:bodyPr>
            <a:lstStyle/>
            <a:p>
              <a:endParaRPr sz="2400"/>
            </a:p>
          </p:txBody>
        </p:sp>
        <p:sp>
          <p:nvSpPr>
            <p:cNvPr id="3190" name="Google Shape;3190;p44"/>
            <p:cNvSpPr/>
            <p:nvPr/>
          </p:nvSpPr>
          <p:spPr>
            <a:xfrm>
              <a:off x="4591263" y="5388994"/>
              <a:ext cx="208252" cy="243531"/>
            </a:xfrm>
            <a:custGeom>
              <a:avLst/>
              <a:gdLst/>
              <a:ahLst/>
              <a:cxnLst/>
              <a:rect l="l" t="t" r="r" b="b"/>
              <a:pathLst>
                <a:path w="11576" h="13537" extrusionOk="0">
                  <a:moveTo>
                    <a:pt x="3222" y="1"/>
                  </a:moveTo>
                  <a:cubicBezTo>
                    <a:pt x="2623" y="1"/>
                    <a:pt x="2078" y="150"/>
                    <a:pt x="1669" y="431"/>
                  </a:cubicBezTo>
                  <a:cubicBezTo>
                    <a:pt x="1669" y="431"/>
                    <a:pt x="1" y="1565"/>
                    <a:pt x="1102" y="5835"/>
                  </a:cubicBezTo>
                  <a:cubicBezTo>
                    <a:pt x="2118" y="9632"/>
                    <a:pt x="4153" y="13536"/>
                    <a:pt x="7062" y="13536"/>
                  </a:cubicBezTo>
                  <a:cubicBezTo>
                    <a:pt x="7399" y="13536"/>
                    <a:pt x="7747" y="13484"/>
                    <a:pt x="8107" y="13374"/>
                  </a:cubicBezTo>
                  <a:cubicBezTo>
                    <a:pt x="11576" y="12339"/>
                    <a:pt x="7640" y="2599"/>
                    <a:pt x="6172" y="1232"/>
                  </a:cubicBezTo>
                  <a:cubicBezTo>
                    <a:pt x="5287" y="388"/>
                    <a:pt x="4186" y="1"/>
                    <a:pt x="3222" y="1"/>
                  </a:cubicBezTo>
                  <a:close/>
                </a:path>
              </a:pathLst>
            </a:custGeom>
            <a:solidFill>
              <a:srgbClr val="1D1D1B"/>
            </a:solidFill>
            <a:ln>
              <a:noFill/>
            </a:ln>
          </p:spPr>
          <p:txBody>
            <a:bodyPr spcFirstLastPara="1" wrap="square" lIns="121900" tIns="121900" rIns="121900" bIns="121900" anchor="ctr" anchorCtr="0">
              <a:noAutofit/>
            </a:bodyPr>
            <a:lstStyle/>
            <a:p>
              <a:endParaRPr sz="2400"/>
            </a:p>
          </p:txBody>
        </p:sp>
        <p:sp>
          <p:nvSpPr>
            <p:cNvPr id="3191" name="Google Shape;3191;p44"/>
            <p:cNvSpPr/>
            <p:nvPr/>
          </p:nvSpPr>
          <p:spPr>
            <a:xfrm>
              <a:off x="4368044" y="5308524"/>
              <a:ext cx="297051" cy="185603"/>
            </a:xfrm>
            <a:custGeom>
              <a:avLst/>
              <a:gdLst/>
              <a:ahLst/>
              <a:cxnLst/>
              <a:rect l="l" t="t" r="r" b="b"/>
              <a:pathLst>
                <a:path w="16512" h="10317" extrusionOk="0">
                  <a:moveTo>
                    <a:pt x="3069" y="0"/>
                  </a:moveTo>
                  <a:cubicBezTo>
                    <a:pt x="1134" y="0"/>
                    <a:pt x="0" y="8607"/>
                    <a:pt x="1601" y="9074"/>
                  </a:cubicBezTo>
                  <a:cubicBezTo>
                    <a:pt x="1601" y="9074"/>
                    <a:pt x="9789" y="10317"/>
                    <a:pt x="13067" y="10317"/>
                  </a:cubicBezTo>
                  <a:cubicBezTo>
                    <a:pt x="13227" y="10317"/>
                    <a:pt x="13375" y="10314"/>
                    <a:pt x="13510" y="10308"/>
                  </a:cubicBezTo>
                  <a:cubicBezTo>
                    <a:pt x="16412" y="10141"/>
                    <a:pt x="16512" y="5137"/>
                    <a:pt x="15278" y="4504"/>
                  </a:cubicBezTo>
                  <a:cubicBezTo>
                    <a:pt x="14277" y="3937"/>
                    <a:pt x="4970" y="0"/>
                    <a:pt x="3069" y="0"/>
                  </a:cubicBezTo>
                  <a:close/>
                </a:path>
              </a:pathLst>
            </a:custGeom>
            <a:solidFill>
              <a:srgbClr val="F0BCBC"/>
            </a:solidFill>
            <a:ln>
              <a:noFill/>
            </a:ln>
          </p:spPr>
          <p:txBody>
            <a:bodyPr spcFirstLastPara="1" wrap="square" lIns="121900" tIns="121900" rIns="121900" bIns="121900" anchor="ctr" anchorCtr="0">
              <a:noAutofit/>
            </a:bodyPr>
            <a:lstStyle/>
            <a:p>
              <a:endParaRPr sz="2400"/>
            </a:p>
          </p:txBody>
        </p:sp>
        <p:sp>
          <p:nvSpPr>
            <p:cNvPr id="3192" name="Google Shape;3192;p44"/>
            <p:cNvSpPr/>
            <p:nvPr/>
          </p:nvSpPr>
          <p:spPr>
            <a:xfrm>
              <a:off x="3555508" y="4863413"/>
              <a:ext cx="909161" cy="619090"/>
            </a:xfrm>
            <a:custGeom>
              <a:avLst/>
              <a:gdLst/>
              <a:ahLst/>
              <a:cxnLst/>
              <a:rect l="l" t="t" r="r" b="b"/>
              <a:pathLst>
                <a:path w="50537" h="34413" extrusionOk="0">
                  <a:moveTo>
                    <a:pt x="14034" y="0"/>
                  </a:moveTo>
                  <a:cubicBezTo>
                    <a:pt x="10449" y="0"/>
                    <a:pt x="7690" y="1461"/>
                    <a:pt x="4971" y="5395"/>
                  </a:cubicBezTo>
                  <a:cubicBezTo>
                    <a:pt x="0" y="12634"/>
                    <a:pt x="4670" y="21340"/>
                    <a:pt x="15278" y="27778"/>
                  </a:cubicBezTo>
                  <a:cubicBezTo>
                    <a:pt x="24802" y="33540"/>
                    <a:pt x="41675" y="34412"/>
                    <a:pt x="46260" y="34412"/>
                  </a:cubicBezTo>
                  <a:cubicBezTo>
                    <a:pt x="46797" y="34412"/>
                    <a:pt x="47166" y="34400"/>
                    <a:pt x="47334" y="34383"/>
                  </a:cubicBezTo>
                  <a:cubicBezTo>
                    <a:pt x="48935" y="34216"/>
                    <a:pt x="50537" y="25843"/>
                    <a:pt x="49903" y="24576"/>
                  </a:cubicBezTo>
                  <a:cubicBezTo>
                    <a:pt x="49269" y="23275"/>
                    <a:pt x="36393" y="17637"/>
                    <a:pt x="32023" y="15703"/>
                  </a:cubicBezTo>
                  <a:cubicBezTo>
                    <a:pt x="27687" y="13768"/>
                    <a:pt x="28321" y="9265"/>
                    <a:pt x="28321" y="9265"/>
                  </a:cubicBezTo>
                  <a:lnTo>
                    <a:pt x="25285" y="2493"/>
                  </a:lnTo>
                  <a:cubicBezTo>
                    <a:pt x="20641" y="1031"/>
                    <a:pt x="17046" y="0"/>
                    <a:pt x="14034" y="0"/>
                  </a:cubicBezTo>
                  <a:close/>
                </a:path>
              </a:pathLst>
            </a:custGeom>
            <a:solidFill>
              <a:srgbClr val="3A5998"/>
            </a:solidFill>
            <a:ln>
              <a:noFill/>
            </a:ln>
          </p:spPr>
          <p:txBody>
            <a:bodyPr spcFirstLastPara="1" wrap="square" lIns="121900" tIns="121900" rIns="121900" bIns="121900" anchor="ctr" anchorCtr="0">
              <a:noAutofit/>
            </a:bodyPr>
            <a:lstStyle/>
            <a:p>
              <a:endParaRPr sz="2400"/>
            </a:p>
          </p:txBody>
        </p:sp>
        <p:sp>
          <p:nvSpPr>
            <p:cNvPr id="3193" name="Google Shape;3193;p44"/>
            <p:cNvSpPr/>
            <p:nvPr/>
          </p:nvSpPr>
          <p:spPr>
            <a:xfrm>
              <a:off x="3732530" y="3365214"/>
              <a:ext cx="1211609" cy="1121389"/>
            </a:xfrm>
            <a:custGeom>
              <a:avLst/>
              <a:gdLst/>
              <a:ahLst/>
              <a:cxnLst/>
              <a:rect l="l" t="t" r="r" b="b"/>
              <a:pathLst>
                <a:path w="67349" h="62334" extrusionOk="0">
                  <a:moveTo>
                    <a:pt x="36907" y="0"/>
                  </a:moveTo>
                  <a:cubicBezTo>
                    <a:pt x="22086" y="0"/>
                    <a:pt x="20063" y="6032"/>
                    <a:pt x="17880" y="10919"/>
                  </a:cubicBezTo>
                  <a:cubicBezTo>
                    <a:pt x="15612" y="15922"/>
                    <a:pt x="10909" y="14888"/>
                    <a:pt x="12043" y="22860"/>
                  </a:cubicBezTo>
                  <a:cubicBezTo>
                    <a:pt x="13177" y="30799"/>
                    <a:pt x="4704" y="32901"/>
                    <a:pt x="7906" y="39105"/>
                  </a:cubicBezTo>
                  <a:cubicBezTo>
                    <a:pt x="11075" y="45343"/>
                    <a:pt x="1" y="50013"/>
                    <a:pt x="15245" y="57986"/>
                  </a:cubicBezTo>
                  <a:cubicBezTo>
                    <a:pt x="21380" y="61181"/>
                    <a:pt x="28211" y="62333"/>
                    <a:pt x="34505" y="62333"/>
                  </a:cubicBezTo>
                  <a:cubicBezTo>
                    <a:pt x="43851" y="62333"/>
                    <a:pt x="52010" y="59791"/>
                    <a:pt x="54940" y="57619"/>
                  </a:cubicBezTo>
                  <a:cubicBezTo>
                    <a:pt x="59844" y="54016"/>
                    <a:pt x="67349" y="46744"/>
                    <a:pt x="62846" y="39973"/>
                  </a:cubicBezTo>
                  <a:cubicBezTo>
                    <a:pt x="58343" y="33235"/>
                    <a:pt x="62646" y="28398"/>
                    <a:pt x="57575" y="23027"/>
                  </a:cubicBezTo>
                  <a:cubicBezTo>
                    <a:pt x="52505" y="17657"/>
                    <a:pt x="55874" y="11619"/>
                    <a:pt x="51938" y="9017"/>
                  </a:cubicBezTo>
                  <a:cubicBezTo>
                    <a:pt x="47968" y="6415"/>
                    <a:pt x="46834" y="178"/>
                    <a:pt x="37995" y="11"/>
                  </a:cubicBezTo>
                  <a:cubicBezTo>
                    <a:pt x="37625" y="4"/>
                    <a:pt x="37262" y="0"/>
                    <a:pt x="36907" y="0"/>
                  </a:cubicBez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3194" name="Google Shape;3194;p44"/>
            <p:cNvSpPr/>
            <p:nvPr/>
          </p:nvSpPr>
          <p:spPr>
            <a:xfrm>
              <a:off x="3760738" y="4013344"/>
              <a:ext cx="1132992" cy="981930"/>
            </a:xfrm>
            <a:custGeom>
              <a:avLst/>
              <a:gdLst/>
              <a:ahLst/>
              <a:cxnLst/>
              <a:rect l="l" t="t" r="r" b="b"/>
              <a:pathLst>
                <a:path w="62979" h="54582" extrusionOk="0">
                  <a:moveTo>
                    <a:pt x="32110" y="1"/>
                  </a:moveTo>
                  <a:cubicBezTo>
                    <a:pt x="31930" y="1"/>
                    <a:pt x="31757" y="4"/>
                    <a:pt x="31590" y="10"/>
                  </a:cubicBezTo>
                  <a:cubicBezTo>
                    <a:pt x="18647" y="443"/>
                    <a:pt x="14811" y="4346"/>
                    <a:pt x="10808" y="8049"/>
                  </a:cubicBezTo>
                  <a:cubicBezTo>
                    <a:pt x="7906" y="10717"/>
                    <a:pt x="1935" y="25428"/>
                    <a:pt x="968" y="30932"/>
                  </a:cubicBezTo>
                  <a:cubicBezTo>
                    <a:pt x="1" y="36402"/>
                    <a:pt x="10475" y="54282"/>
                    <a:pt x="16612" y="54582"/>
                  </a:cubicBezTo>
                  <a:lnTo>
                    <a:pt x="50403" y="54582"/>
                  </a:lnTo>
                  <a:cubicBezTo>
                    <a:pt x="50403" y="54582"/>
                    <a:pt x="62645" y="44275"/>
                    <a:pt x="62812" y="33667"/>
                  </a:cubicBezTo>
                  <a:cubicBezTo>
                    <a:pt x="62979" y="23026"/>
                    <a:pt x="57175" y="11418"/>
                    <a:pt x="52038" y="6781"/>
                  </a:cubicBezTo>
                  <a:cubicBezTo>
                    <a:pt x="47047" y="2241"/>
                    <a:pt x="37114" y="1"/>
                    <a:pt x="32110"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3195" name="Google Shape;3195;p44"/>
            <p:cNvSpPr/>
            <p:nvPr/>
          </p:nvSpPr>
          <p:spPr>
            <a:xfrm>
              <a:off x="4076984" y="3683459"/>
              <a:ext cx="557510" cy="487907"/>
            </a:xfrm>
            <a:custGeom>
              <a:avLst/>
              <a:gdLst/>
              <a:ahLst/>
              <a:cxnLst/>
              <a:rect l="l" t="t" r="r" b="b"/>
              <a:pathLst>
                <a:path w="30990" h="27121" extrusionOk="0">
                  <a:moveTo>
                    <a:pt x="18314" y="0"/>
                  </a:moveTo>
                  <a:cubicBezTo>
                    <a:pt x="18314" y="0"/>
                    <a:pt x="15120" y="3965"/>
                    <a:pt x="12134" y="3965"/>
                  </a:cubicBezTo>
                  <a:cubicBezTo>
                    <a:pt x="11834" y="3965"/>
                    <a:pt x="11535" y="3925"/>
                    <a:pt x="11242" y="3836"/>
                  </a:cubicBezTo>
                  <a:cubicBezTo>
                    <a:pt x="10951" y="3748"/>
                    <a:pt x="10678" y="3708"/>
                    <a:pt x="10421" y="3708"/>
                  </a:cubicBezTo>
                  <a:cubicBezTo>
                    <a:pt x="7841" y="3708"/>
                    <a:pt x="6736" y="7706"/>
                    <a:pt x="3370" y="7706"/>
                  </a:cubicBezTo>
                  <a:cubicBezTo>
                    <a:pt x="3349" y="7706"/>
                    <a:pt x="3301" y="7704"/>
                    <a:pt x="3230" y="7704"/>
                  </a:cubicBezTo>
                  <a:cubicBezTo>
                    <a:pt x="2614" y="7704"/>
                    <a:pt x="317" y="7838"/>
                    <a:pt x="168" y="10441"/>
                  </a:cubicBezTo>
                  <a:cubicBezTo>
                    <a:pt x="1" y="13310"/>
                    <a:pt x="3370" y="13943"/>
                    <a:pt x="3370" y="13943"/>
                  </a:cubicBezTo>
                  <a:cubicBezTo>
                    <a:pt x="3370" y="13943"/>
                    <a:pt x="5805" y="26953"/>
                    <a:pt x="16079" y="27120"/>
                  </a:cubicBezTo>
                  <a:cubicBezTo>
                    <a:pt x="16125" y="27120"/>
                    <a:pt x="16171" y="27121"/>
                    <a:pt x="16216" y="27121"/>
                  </a:cubicBezTo>
                  <a:cubicBezTo>
                    <a:pt x="25080" y="27121"/>
                    <a:pt x="27787" y="14277"/>
                    <a:pt x="27787" y="14277"/>
                  </a:cubicBezTo>
                  <a:cubicBezTo>
                    <a:pt x="27787" y="14277"/>
                    <a:pt x="30990" y="13810"/>
                    <a:pt x="30823" y="11075"/>
                  </a:cubicBezTo>
                  <a:cubicBezTo>
                    <a:pt x="30656" y="8339"/>
                    <a:pt x="27954" y="8006"/>
                    <a:pt x="27954" y="8006"/>
                  </a:cubicBezTo>
                  <a:cubicBezTo>
                    <a:pt x="27954" y="8006"/>
                    <a:pt x="26486" y="5604"/>
                    <a:pt x="23618" y="4503"/>
                  </a:cubicBezTo>
                  <a:cubicBezTo>
                    <a:pt x="20716" y="3369"/>
                    <a:pt x="18948" y="2235"/>
                    <a:pt x="18314" y="0"/>
                  </a:cubicBezTo>
                  <a:close/>
                </a:path>
              </a:pathLst>
            </a:custGeom>
            <a:solidFill>
              <a:srgbClr val="F0BCBC"/>
            </a:solidFill>
            <a:ln>
              <a:noFill/>
            </a:ln>
          </p:spPr>
          <p:txBody>
            <a:bodyPr spcFirstLastPara="1" wrap="square" lIns="121900" tIns="121900" rIns="121900" bIns="121900" anchor="ctr" anchorCtr="0">
              <a:noAutofit/>
            </a:bodyPr>
            <a:lstStyle/>
            <a:p>
              <a:endParaRPr sz="2400"/>
            </a:p>
          </p:txBody>
        </p:sp>
        <p:sp>
          <p:nvSpPr>
            <p:cNvPr id="3196" name="Google Shape;3196;p44"/>
            <p:cNvSpPr/>
            <p:nvPr/>
          </p:nvSpPr>
          <p:spPr>
            <a:xfrm>
              <a:off x="3953968" y="4561377"/>
              <a:ext cx="805322" cy="492710"/>
            </a:xfrm>
            <a:custGeom>
              <a:avLst/>
              <a:gdLst/>
              <a:ahLst/>
              <a:cxnLst/>
              <a:rect l="l" t="t" r="r" b="b"/>
              <a:pathLst>
                <a:path w="44765" h="27388" extrusionOk="0">
                  <a:moveTo>
                    <a:pt x="42554" y="1"/>
                  </a:moveTo>
                  <a:cubicBezTo>
                    <a:pt x="42535" y="1"/>
                    <a:pt x="42516" y="1"/>
                    <a:pt x="42498" y="2"/>
                  </a:cubicBezTo>
                  <a:lnTo>
                    <a:pt x="2269" y="635"/>
                  </a:lnTo>
                  <a:cubicBezTo>
                    <a:pt x="1001" y="669"/>
                    <a:pt x="1" y="1803"/>
                    <a:pt x="167" y="3071"/>
                  </a:cubicBezTo>
                  <a:lnTo>
                    <a:pt x="3103" y="25487"/>
                  </a:lnTo>
                  <a:cubicBezTo>
                    <a:pt x="3236" y="26587"/>
                    <a:pt x="4137" y="27388"/>
                    <a:pt x="5204" y="27388"/>
                  </a:cubicBezTo>
                  <a:lnTo>
                    <a:pt x="40630" y="27388"/>
                  </a:lnTo>
                  <a:cubicBezTo>
                    <a:pt x="41730" y="27388"/>
                    <a:pt x="42664" y="26521"/>
                    <a:pt x="42765" y="25387"/>
                  </a:cubicBezTo>
                  <a:lnTo>
                    <a:pt x="44666" y="2337"/>
                  </a:lnTo>
                  <a:cubicBezTo>
                    <a:pt x="44764" y="1088"/>
                    <a:pt x="43795" y="1"/>
                    <a:pt x="42554" y="1"/>
                  </a:cubicBezTo>
                  <a:close/>
                </a:path>
              </a:pathLst>
            </a:custGeom>
            <a:solidFill>
              <a:srgbClr val="1D1D1B"/>
            </a:solidFill>
            <a:ln>
              <a:noFill/>
            </a:ln>
          </p:spPr>
          <p:txBody>
            <a:bodyPr spcFirstLastPara="1" wrap="square" lIns="121900" tIns="121900" rIns="121900" bIns="121900" anchor="ctr" anchorCtr="0">
              <a:noAutofit/>
            </a:bodyPr>
            <a:lstStyle/>
            <a:p>
              <a:endParaRPr sz="2400"/>
            </a:p>
          </p:txBody>
        </p:sp>
        <p:sp>
          <p:nvSpPr>
            <p:cNvPr id="3197" name="Google Shape;3197;p44"/>
            <p:cNvSpPr/>
            <p:nvPr/>
          </p:nvSpPr>
          <p:spPr>
            <a:xfrm>
              <a:off x="3926965" y="3859852"/>
              <a:ext cx="73831" cy="241228"/>
            </a:xfrm>
            <a:custGeom>
              <a:avLst/>
              <a:gdLst/>
              <a:ahLst/>
              <a:cxnLst/>
              <a:rect l="l" t="t" r="r" b="b"/>
              <a:pathLst>
                <a:path w="4104" h="13409" extrusionOk="0">
                  <a:moveTo>
                    <a:pt x="3498" y="1"/>
                  </a:moveTo>
                  <a:cubicBezTo>
                    <a:pt x="3347" y="1"/>
                    <a:pt x="3205" y="82"/>
                    <a:pt x="3336" y="236"/>
                  </a:cubicBezTo>
                  <a:cubicBezTo>
                    <a:pt x="3336" y="247"/>
                    <a:pt x="3340" y="250"/>
                    <a:pt x="3345" y="250"/>
                  </a:cubicBezTo>
                  <a:cubicBezTo>
                    <a:pt x="3355" y="250"/>
                    <a:pt x="3370" y="236"/>
                    <a:pt x="3370" y="236"/>
                  </a:cubicBezTo>
                  <a:lnTo>
                    <a:pt x="3370" y="236"/>
                  </a:lnTo>
                  <a:cubicBezTo>
                    <a:pt x="3336" y="336"/>
                    <a:pt x="3336" y="402"/>
                    <a:pt x="3336" y="402"/>
                  </a:cubicBezTo>
                  <a:cubicBezTo>
                    <a:pt x="3336" y="569"/>
                    <a:pt x="3370" y="703"/>
                    <a:pt x="3370" y="836"/>
                  </a:cubicBezTo>
                  <a:cubicBezTo>
                    <a:pt x="3370" y="1170"/>
                    <a:pt x="3370" y="1470"/>
                    <a:pt x="3336" y="1803"/>
                  </a:cubicBezTo>
                  <a:cubicBezTo>
                    <a:pt x="3303" y="2404"/>
                    <a:pt x="3136" y="3038"/>
                    <a:pt x="2903" y="3605"/>
                  </a:cubicBezTo>
                  <a:cubicBezTo>
                    <a:pt x="2402" y="4739"/>
                    <a:pt x="1468" y="5506"/>
                    <a:pt x="801" y="6507"/>
                  </a:cubicBezTo>
                  <a:cubicBezTo>
                    <a:pt x="468" y="6974"/>
                    <a:pt x="234" y="7507"/>
                    <a:pt x="167" y="8108"/>
                  </a:cubicBezTo>
                  <a:cubicBezTo>
                    <a:pt x="101" y="8708"/>
                    <a:pt x="267" y="9309"/>
                    <a:pt x="434" y="9876"/>
                  </a:cubicBezTo>
                  <a:cubicBezTo>
                    <a:pt x="601" y="10543"/>
                    <a:pt x="668" y="11043"/>
                    <a:pt x="434" y="11711"/>
                  </a:cubicBezTo>
                  <a:cubicBezTo>
                    <a:pt x="301" y="12178"/>
                    <a:pt x="1" y="12945"/>
                    <a:pt x="434" y="13345"/>
                  </a:cubicBezTo>
                  <a:cubicBezTo>
                    <a:pt x="479" y="13390"/>
                    <a:pt x="525" y="13408"/>
                    <a:pt x="570" y="13408"/>
                  </a:cubicBezTo>
                  <a:cubicBezTo>
                    <a:pt x="625" y="13408"/>
                    <a:pt x="680" y="13382"/>
                    <a:pt x="734" y="13345"/>
                  </a:cubicBezTo>
                  <a:cubicBezTo>
                    <a:pt x="968" y="13145"/>
                    <a:pt x="1101" y="12811"/>
                    <a:pt x="1235" y="12511"/>
                  </a:cubicBezTo>
                  <a:cubicBezTo>
                    <a:pt x="1368" y="12144"/>
                    <a:pt x="1535" y="11811"/>
                    <a:pt x="1602" y="11410"/>
                  </a:cubicBezTo>
                  <a:cubicBezTo>
                    <a:pt x="1735" y="10710"/>
                    <a:pt x="1535" y="10009"/>
                    <a:pt x="1335" y="9342"/>
                  </a:cubicBezTo>
                  <a:cubicBezTo>
                    <a:pt x="1168" y="8608"/>
                    <a:pt x="1101" y="7974"/>
                    <a:pt x="1502" y="7274"/>
                  </a:cubicBezTo>
                  <a:cubicBezTo>
                    <a:pt x="1835" y="6707"/>
                    <a:pt x="2302" y="6240"/>
                    <a:pt x="2702" y="5706"/>
                  </a:cubicBezTo>
                  <a:cubicBezTo>
                    <a:pt x="3570" y="4572"/>
                    <a:pt x="4103" y="3238"/>
                    <a:pt x="4103" y="1803"/>
                  </a:cubicBezTo>
                  <a:cubicBezTo>
                    <a:pt x="4103" y="1503"/>
                    <a:pt x="4070" y="1170"/>
                    <a:pt x="4037" y="869"/>
                  </a:cubicBezTo>
                  <a:cubicBezTo>
                    <a:pt x="3970" y="636"/>
                    <a:pt x="3937" y="202"/>
                    <a:pt x="3703" y="69"/>
                  </a:cubicBezTo>
                  <a:cubicBezTo>
                    <a:pt x="3657" y="23"/>
                    <a:pt x="3576" y="1"/>
                    <a:pt x="3498"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3198" name="Google Shape;3198;p44"/>
            <p:cNvSpPr/>
            <p:nvPr/>
          </p:nvSpPr>
          <p:spPr>
            <a:xfrm>
              <a:off x="4030174" y="3909163"/>
              <a:ext cx="40837" cy="145647"/>
            </a:xfrm>
            <a:custGeom>
              <a:avLst/>
              <a:gdLst/>
              <a:ahLst/>
              <a:cxnLst/>
              <a:rect l="l" t="t" r="r" b="b"/>
              <a:pathLst>
                <a:path w="2270" h="8096" extrusionOk="0">
                  <a:moveTo>
                    <a:pt x="1886" y="1"/>
                  </a:moveTo>
                  <a:cubicBezTo>
                    <a:pt x="1860" y="1"/>
                    <a:pt x="1832" y="10"/>
                    <a:pt x="1802" y="30"/>
                  </a:cubicBezTo>
                  <a:cubicBezTo>
                    <a:pt x="1569" y="163"/>
                    <a:pt x="1669" y="463"/>
                    <a:pt x="1669" y="664"/>
                  </a:cubicBezTo>
                  <a:cubicBezTo>
                    <a:pt x="1702" y="830"/>
                    <a:pt x="1736" y="997"/>
                    <a:pt x="1736" y="1164"/>
                  </a:cubicBezTo>
                  <a:cubicBezTo>
                    <a:pt x="1736" y="1364"/>
                    <a:pt x="1669" y="1564"/>
                    <a:pt x="1635" y="1764"/>
                  </a:cubicBezTo>
                  <a:cubicBezTo>
                    <a:pt x="1469" y="2532"/>
                    <a:pt x="1102" y="3165"/>
                    <a:pt x="701" y="3832"/>
                  </a:cubicBezTo>
                  <a:cubicBezTo>
                    <a:pt x="335" y="4433"/>
                    <a:pt x="1" y="5067"/>
                    <a:pt x="34" y="5767"/>
                  </a:cubicBezTo>
                  <a:cubicBezTo>
                    <a:pt x="68" y="6167"/>
                    <a:pt x="168" y="6534"/>
                    <a:pt x="201" y="6935"/>
                  </a:cubicBezTo>
                  <a:cubicBezTo>
                    <a:pt x="268" y="7268"/>
                    <a:pt x="234" y="7635"/>
                    <a:pt x="301" y="7969"/>
                  </a:cubicBezTo>
                  <a:cubicBezTo>
                    <a:pt x="325" y="8041"/>
                    <a:pt x="419" y="8096"/>
                    <a:pt x="506" y="8096"/>
                  </a:cubicBezTo>
                  <a:cubicBezTo>
                    <a:pt x="540" y="8096"/>
                    <a:pt x="573" y="8087"/>
                    <a:pt x="601" y="8069"/>
                  </a:cubicBezTo>
                  <a:cubicBezTo>
                    <a:pt x="1269" y="7669"/>
                    <a:pt x="968" y="6701"/>
                    <a:pt x="868" y="6067"/>
                  </a:cubicBezTo>
                  <a:cubicBezTo>
                    <a:pt x="768" y="5167"/>
                    <a:pt x="1202" y="4533"/>
                    <a:pt x="1635" y="3799"/>
                  </a:cubicBezTo>
                  <a:cubicBezTo>
                    <a:pt x="2036" y="3099"/>
                    <a:pt x="2269" y="2365"/>
                    <a:pt x="2269" y="1564"/>
                  </a:cubicBezTo>
                  <a:cubicBezTo>
                    <a:pt x="2269" y="1441"/>
                    <a:pt x="2212" y="1"/>
                    <a:pt x="1886"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3199" name="Google Shape;3199;p44"/>
            <p:cNvSpPr/>
            <p:nvPr/>
          </p:nvSpPr>
          <p:spPr>
            <a:xfrm>
              <a:off x="4721493" y="3857766"/>
              <a:ext cx="89428" cy="307305"/>
            </a:xfrm>
            <a:custGeom>
              <a:avLst/>
              <a:gdLst/>
              <a:ahLst/>
              <a:cxnLst/>
              <a:rect l="l" t="t" r="r" b="b"/>
              <a:pathLst>
                <a:path w="4971" h="17082" extrusionOk="0">
                  <a:moveTo>
                    <a:pt x="1089" y="1"/>
                  </a:moveTo>
                  <a:cubicBezTo>
                    <a:pt x="1029" y="1"/>
                    <a:pt x="970" y="26"/>
                    <a:pt x="934" y="85"/>
                  </a:cubicBezTo>
                  <a:cubicBezTo>
                    <a:pt x="734" y="352"/>
                    <a:pt x="601" y="518"/>
                    <a:pt x="467" y="819"/>
                  </a:cubicBezTo>
                  <a:cubicBezTo>
                    <a:pt x="367" y="1085"/>
                    <a:pt x="267" y="1352"/>
                    <a:pt x="201" y="1619"/>
                  </a:cubicBezTo>
                  <a:cubicBezTo>
                    <a:pt x="67" y="2220"/>
                    <a:pt x="0" y="2820"/>
                    <a:pt x="34" y="3420"/>
                  </a:cubicBezTo>
                  <a:cubicBezTo>
                    <a:pt x="67" y="4555"/>
                    <a:pt x="401" y="5722"/>
                    <a:pt x="1001" y="6723"/>
                  </a:cubicBezTo>
                  <a:cubicBezTo>
                    <a:pt x="1602" y="7724"/>
                    <a:pt x="2536" y="8491"/>
                    <a:pt x="3036" y="9558"/>
                  </a:cubicBezTo>
                  <a:cubicBezTo>
                    <a:pt x="3636" y="10859"/>
                    <a:pt x="3036" y="12160"/>
                    <a:pt x="3036" y="13494"/>
                  </a:cubicBezTo>
                  <a:cubicBezTo>
                    <a:pt x="3036" y="14195"/>
                    <a:pt x="3169" y="14929"/>
                    <a:pt x="3403" y="15596"/>
                  </a:cubicBezTo>
                  <a:cubicBezTo>
                    <a:pt x="3636" y="16196"/>
                    <a:pt x="3937" y="16897"/>
                    <a:pt x="4604" y="17064"/>
                  </a:cubicBezTo>
                  <a:cubicBezTo>
                    <a:pt x="4634" y="17076"/>
                    <a:pt x="4664" y="17081"/>
                    <a:pt x="4693" y="17081"/>
                  </a:cubicBezTo>
                  <a:cubicBezTo>
                    <a:pt x="4825" y="17081"/>
                    <a:pt x="4937" y="16967"/>
                    <a:pt x="4937" y="16830"/>
                  </a:cubicBezTo>
                  <a:cubicBezTo>
                    <a:pt x="4971" y="16096"/>
                    <a:pt x="4437" y="15429"/>
                    <a:pt x="4270" y="14762"/>
                  </a:cubicBezTo>
                  <a:cubicBezTo>
                    <a:pt x="4070" y="13961"/>
                    <a:pt x="4103" y="13161"/>
                    <a:pt x="4203" y="12360"/>
                  </a:cubicBezTo>
                  <a:cubicBezTo>
                    <a:pt x="4337" y="11560"/>
                    <a:pt x="4470" y="10726"/>
                    <a:pt x="4237" y="9892"/>
                  </a:cubicBezTo>
                  <a:cubicBezTo>
                    <a:pt x="4037" y="9258"/>
                    <a:pt x="3670" y="8691"/>
                    <a:pt x="3236" y="8157"/>
                  </a:cubicBezTo>
                  <a:cubicBezTo>
                    <a:pt x="2836" y="7623"/>
                    <a:pt x="2335" y="7123"/>
                    <a:pt x="1935" y="6556"/>
                  </a:cubicBezTo>
                  <a:cubicBezTo>
                    <a:pt x="1502" y="5956"/>
                    <a:pt x="1168" y="5288"/>
                    <a:pt x="1001" y="4588"/>
                  </a:cubicBezTo>
                  <a:cubicBezTo>
                    <a:pt x="601" y="3120"/>
                    <a:pt x="868" y="1653"/>
                    <a:pt x="1268" y="218"/>
                  </a:cubicBezTo>
                  <a:cubicBezTo>
                    <a:pt x="1311" y="88"/>
                    <a:pt x="1200" y="1"/>
                    <a:pt x="1089"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3200" name="Google Shape;3200;p44"/>
            <p:cNvSpPr/>
            <p:nvPr/>
          </p:nvSpPr>
          <p:spPr>
            <a:xfrm>
              <a:off x="4650684" y="3929546"/>
              <a:ext cx="66023" cy="163169"/>
            </a:xfrm>
            <a:custGeom>
              <a:avLst/>
              <a:gdLst/>
              <a:ahLst/>
              <a:cxnLst/>
              <a:rect l="l" t="t" r="r" b="b"/>
              <a:pathLst>
                <a:path w="3670" h="9070" extrusionOk="0">
                  <a:moveTo>
                    <a:pt x="935" y="0"/>
                  </a:moveTo>
                  <a:cubicBezTo>
                    <a:pt x="844" y="0"/>
                    <a:pt x="753" y="40"/>
                    <a:pt x="701" y="131"/>
                  </a:cubicBezTo>
                  <a:cubicBezTo>
                    <a:pt x="0" y="1499"/>
                    <a:pt x="367" y="3300"/>
                    <a:pt x="1068" y="4534"/>
                  </a:cubicBezTo>
                  <a:cubicBezTo>
                    <a:pt x="1468" y="5268"/>
                    <a:pt x="2202" y="5802"/>
                    <a:pt x="2435" y="6602"/>
                  </a:cubicBezTo>
                  <a:cubicBezTo>
                    <a:pt x="2535" y="7036"/>
                    <a:pt x="2535" y="7470"/>
                    <a:pt x="2402" y="7903"/>
                  </a:cubicBezTo>
                  <a:cubicBezTo>
                    <a:pt x="2302" y="8170"/>
                    <a:pt x="2102" y="8604"/>
                    <a:pt x="1768" y="8670"/>
                  </a:cubicBezTo>
                  <a:cubicBezTo>
                    <a:pt x="1668" y="8704"/>
                    <a:pt x="1635" y="8871"/>
                    <a:pt x="1735" y="8937"/>
                  </a:cubicBezTo>
                  <a:cubicBezTo>
                    <a:pt x="1909" y="9015"/>
                    <a:pt x="2072" y="9070"/>
                    <a:pt x="2236" y="9070"/>
                  </a:cubicBezTo>
                  <a:cubicBezTo>
                    <a:pt x="2356" y="9070"/>
                    <a:pt x="2476" y="9041"/>
                    <a:pt x="2602" y="8971"/>
                  </a:cubicBezTo>
                  <a:cubicBezTo>
                    <a:pt x="2936" y="8837"/>
                    <a:pt x="3203" y="8504"/>
                    <a:pt x="3336" y="8137"/>
                  </a:cubicBezTo>
                  <a:cubicBezTo>
                    <a:pt x="3670" y="7236"/>
                    <a:pt x="3336" y="6169"/>
                    <a:pt x="2769" y="5435"/>
                  </a:cubicBezTo>
                  <a:cubicBezTo>
                    <a:pt x="2202" y="4668"/>
                    <a:pt x="1601" y="4000"/>
                    <a:pt x="1335" y="3033"/>
                  </a:cubicBezTo>
                  <a:cubicBezTo>
                    <a:pt x="1068" y="2099"/>
                    <a:pt x="1134" y="1232"/>
                    <a:pt x="1201" y="264"/>
                  </a:cubicBezTo>
                  <a:cubicBezTo>
                    <a:pt x="1222" y="101"/>
                    <a:pt x="1079" y="0"/>
                    <a:pt x="935"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3201" name="Google Shape;3201;p44"/>
            <p:cNvSpPr/>
            <p:nvPr/>
          </p:nvSpPr>
          <p:spPr>
            <a:xfrm>
              <a:off x="4609271" y="3971013"/>
              <a:ext cx="22218" cy="60123"/>
            </a:xfrm>
            <a:custGeom>
              <a:avLst/>
              <a:gdLst/>
              <a:ahLst/>
              <a:cxnLst/>
              <a:rect l="l" t="t" r="r" b="b"/>
              <a:pathLst>
                <a:path w="1235" h="3342" extrusionOk="0">
                  <a:moveTo>
                    <a:pt x="550" y="1"/>
                  </a:moveTo>
                  <a:cubicBezTo>
                    <a:pt x="473" y="1"/>
                    <a:pt x="392" y="36"/>
                    <a:pt x="334" y="94"/>
                  </a:cubicBezTo>
                  <a:cubicBezTo>
                    <a:pt x="1" y="394"/>
                    <a:pt x="1" y="861"/>
                    <a:pt x="67" y="1262"/>
                  </a:cubicBezTo>
                  <a:cubicBezTo>
                    <a:pt x="101" y="1695"/>
                    <a:pt x="334" y="2062"/>
                    <a:pt x="501" y="2463"/>
                  </a:cubicBezTo>
                  <a:cubicBezTo>
                    <a:pt x="534" y="2563"/>
                    <a:pt x="601" y="2729"/>
                    <a:pt x="601" y="2830"/>
                  </a:cubicBezTo>
                  <a:cubicBezTo>
                    <a:pt x="634" y="2930"/>
                    <a:pt x="634" y="2963"/>
                    <a:pt x="601" y="3030"/>
                  </a:cubicBezTo>
                  <a:cubicBezTo>
                    <a:pt x="601" y="3063"/>
                    <a:pt x="601" y="3096"/>
                    <a:pt x="634" y="3163"/>
                  </a:cubicBezTo>
                  <a:cubicBezTo>
                    <a:pt x="634" y="3163"/>
                    <a:pt x="634" y="3163"/>
                    <a:pt x="601" y="3197"/>
                  </a:cubicBezTo>
                  <a:cubicBezTo>
                    <a:pt x="601" y="3263"/>
                    <a:pt x="634" y="3330"/>
                    <a:pt x="735" y="3330"/>
                  </a:cubicBezTo>
                  <a:cubicBezTo>
                    <a:pt x="766" y="3338"/>
                    <a:pt x="798" y="3342"/>
                    <a:pt x="828" y="3342"/>
                  </a:cubicBezTo>
                  <a:cubicBezTo>
                    <a:pt x="927" y="3342"/>
                    <a:pt x="1017" y="3298"/>
                    <a:pt x="1068" y="3197"/>
                  </a:cubicBezTo>
                  <a:cubicBezTo>
                    <a:pt x="1168" y="3063"/>
                    <a:pt x="1235" y="2930"/>
                    <a:pt x="1235" y="2763"/>
                  </a:cubicBezTo>
                  <a:cubicBezTo>
                    <a:pt x="1235" y="2429"/>
                    <a:pt x="1068" y="2162"/>
                    <a:pt x="901" y="1862"/>
                  </a:cubicBezTo>
                  <a:cubicBezTo>
                    <a:pt x="768" y="1562"/>
                    <a:pt x="634" y="1262"/>
                    <a:pt x="568" y="928"/>
                  </a:cubicBezTo>
                  <a:cubicBezTo>
                    <a:pt x="568" y="795"/>
                    <a:pt x="568" y="661"/>
                    <a:pt x="601" y="528"/>
                  </a:cubicBezTo>
                  <a:cubicBezTo>
                    <a:pt x="601" y="428"/>
                    <a:pt x="634" y="361"/>
                    <a:pt x="668" y="294"/>
                  </a:cubicBezTo>
                  <a:cubicBezTo>
                    <a:pt x="668" y="294"/>
                    <a:pt x="701" y="294"/>
                    <a:pt x="701" y="261"/>
                  </a:cubicBezTo>
                  <a:lnTo>
                    <a:pt x="768" y="261"/>
                  </a:lnTo>
                  <a:cubicBezTo>
                    <a:pt x="835" y="161"/>
                    <a:pt x="768" y="94"/>
                    <a:pt x="701" y="61"/>
                  </a:cubicBezTo>
                  <a:cubicBezTo>
                    <a:pt x="659" y="19"/>
                    <a:pt x="606" y="1"/>
                    <a:pt x="550"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3202" name="Google Shape;3202;p44"/>
            <p:cNvSpPr/>
            <p:nvPr/>
          </p:nvSpPr>
          <p:spPr>
            <a:xfrm>
              <a:off x="3986368" y="3477796"/>
              <a:ext cx="438686" cy="293453"/>
            </a:xfrm>
            <a:custGeom>
              <a:avLst/>
              <a:gdLst/>
              <a:ahLst/>
              <a:cxnLst/>
              <a:rect l="l" t="t" r="r" b="b"/>
              <a:pathLst>
                <a:path w="24385" h="16312" extrusionOk="0">
                  <a:moveTo>
                    <a:pt x="23984" y="1"/>
                  </a:moveTo>
                  <a:cubicBezTo>
                    <a:pt x="23903" y="1"/>
                    <a:pt x="23818" y="63"/>
                    <a:pt x="23818" y="157"/>
                  </a:cubicBezTo>
                  <a:cubicBezTo>
                    <a:pt x="23685" y="1358"/>
                    <a:pt x="23785" y="2526"/>
                    <a:pt x="23251" y="3627"/>
                  </a:cubicBezTo>
                  <a:cubicBezTo>
                    <a:pt x="23017" y="4094"/>
                    <a:pt x="22784" y="4494"/>
                    <a:pt x="22450" y="4861"/>
                  </a:cubicBezTo>
                  <a:cubicBezTo>
                    <a:pt x="22050" y="5261"/>
                    <a:pt x="21616" y="5595"/>
                    <a:pt x="21249" y="5995"/>
                  </a:cubicBezTo>
                  <a:cubicBezTo>
                    <a:pt x="20883" y="6362"/>
                    <a:pt x="20582" y="6762"/>
                    <a:pt x="20382" y="7262"/>
                  </a:cubicBezTo>
                  <a:cubicBezTo>
                    <a:pt x="20182" y="7796"/>
                    <a:pt x="20115" y="8397"/>
                    <a:pt x="19782" y="8897"/>
                  </a:cubicBezTo>
                  <a:cubicBezTo>
                    <a:pt x="19248" y="9698"/>
                    <a:pt x="18147" y="9998"/>
                    <a:pt x="17213" y="10098"/>
                  </a:cubicBezTo>
                  <a:cubicBezTo>
                    <a:pt x="15946" y="10231"/>
                    <a:pt x="14678" y="10198"/>
                    <a:pt x="13511" y="10765"/>
                  </a:cubicBezTo>
                  <a:cubicBezTo>
                    <a:pt x="12677" y="11165"/>
                    <a:pt x="12009" y="11799"/>
                    <a:pt x="11342" y="12433"/>
                  </a:cubicBezTo>
                  <a:cubicBezTo>
                    <a:pt x="10709" y="13033"/>
                    <a:pt x="10108" y="13734"/>
                    <a:pt x="9341" y="14134"/>
                  </a:cubicBezTo>
                  <a:cubicBezTo>
                    <a:pt x="8909" y="14381"/>
                    <a:pt x="8477" y="14478"/>
                    <a:pt x="8042" y="14478"/>
                  </a:cubicBezTo>
                  <a:cubicBezTo>
                    <a:pt x="7536" y="14478"/>
                    <a:pt x="7026" y="14347"/>
                    <a:pt x="6506" y="14167"/>
                  </a:cubicBezTo>
                  <a:cubicBezTo>
                    <a:pt x="5680" y="13900"/>
                    <a:pt x="4837" y="13580"/>
                    <a:pt x="3976" y="13580"/>
                  </a:cubicBezTo>
                  <a:cubicBezTo>
                    <a:pt x="3654" y="13580"/>
                    <a:pt x="3330" y="13625"/>
                    <a:pt x="3003" y="13734"/>
                  </a:cubicBezTo>
                  <a:cubicBezTo>
                    <a:pt x="2403" y="13934"/>
                    <a:pt x="1902" y="14301"/>
                    <a:pt x="1402" y="14668"/>
                  </a:cubicBezTo>
                  <a:cubicBezTo>
                    <a:pt x="868" y="15101"/>
                    <a:pt x="301" y="15568"/>
                    <a:pt x="1" y="16202"/>
                  </a:cubicBezTo>
                  <a:cubicBezTo>
                    <a:pt x="1" y="16257"/>
                    <a:pt x="23" y="16311"/>
                    <a:pt x="68" y="16311"/>
                  </a:cubicBezTo>
                  <a:cubicBezTo>
                    <a:pt x="78" y="16311"/>
                    <a:pt x="89" y="16308"/>
                    <a:pt x="101" y="16302"/>
                  </a:cubicBezTo>
                  <a:cubicBezTo>
                    <a:pt x="701" y="16169"/>
                    <a:pt x="1168" y="15735"/>
                    <a:pt x="1635" y="15368"/>
                  </a:cubicBezTo>
                  <a:cubicBezTo>
                    <a:pt x="2102" y="15001"/>
                    <a:pt x="2603" y="14634"/>
                    <a:pt x="3170" y="14434"/>
                  </a:cubicBezTo>
                  <a:cubicBezTo>
                    <a:pt x="3432" y="14354"/>
                    <a:pt x="3690" y="14320"/>
                    <a:pt x="3943" y="14320"/>
                  </a:cubicBezTo>
                  <a:cubicBezTo>
                    <a:pt x="4850" y="14320"/>
                    <a:pt x="5705" y="14755"/>
                    <a:pt x="6539" y="15068"/>
                  </a:cubicBezTo>
                  <a:cubicBezTo>
                    <a:pt x="7080" y="15267"/>
                    <a:pt x="7622" y="15387"/>
                    <a:pt x="8158" y="15387"/>
                  </a:cubicBezTo>
                  <a:cubicBezTo>
                    <a:pt x="8613" y="15387"/>
                    <a:pt x="9064" y="15300"/>
                    <a:pt x="9508" y="15101"/>
                  </a:cubicBezTo>
                  <a:cubicBezTo>
                    <a:pt x="10375" y="14768"/>
                    <a:pt x="11075" y="14101"/>
                    <a:pt x="11743" y="13467"/>
                  </a:cubicBezTo>
                  <a:cubicBezTo>
                    <a:pt x="12410" y="12833"/>
                    <a:pt x="13077" y="12133"/>
                    <a:pt x="13911" y="11699"/>
                  </a:cubicBezTo>
                  <a:cubicBezTo>
                    <a:pt x="15045" y="11132"/>
                    <a:pt x="16446" y="11232"/>
                    <a:pt x="17680" y="11065"/>
                  </a:cubicBezTo>
                  <a:cubicBezTo>
                    <a:pt x="18681" y="10898"/>
                    <a:pt x="19748" y="10531"/>
                    <a:pt x="20416" y="9764"/>
                  </a:cubicBezTo>
                  <a:cubicBezTo>
                    <a:pt x="21183" y="8897"/>
                    <a:pt x="21116" y="7629"/>
                    <a:pt x="21917" y="6762"/>
                  </a:cubicBezTo>
                  <a:cubicBezTo>
                    <a:pt x="22751" y="5895"/>
                    <a:pt x="23818" y="5194"/>
                    <a:pt x="24185" y="3960"/>
                  </a:cubicBezTo>
                  <a:cubicBezTo>
                    <a:pt x="24352" y="3393"/>
                    <a:pt x="24385" y="2659"/>
                    <a:pt x="24385" y="2059"/>
                  </a:cubicBezTo>
                  <a:cubicBezTo>
                    <a:pt x="24352" y="1425"/>
                    <a:pt x="24285" y="758"/>
                    <a:pt x="24118" y="124"/>
                  </a:cubicBezTo>
                  <a:cubicBezTo>
                    <a:pt x="24104" y="37"/>
                    <a:pt x="24045" y="1"/>
                    <a:pt x="23984"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3203" name="Google Shape;3203;p44"/>
            <p:cNvSpPr/>
            <p:nvPr/>
          </p:nvSpPr>
          <p:spPr>
            <a:xfrm>
              <a:off x="4017887" y="3416288"/>
              <a:ext cx="345966" cy="275859"/>
            </a:xfrm>
            <a:custGeom>
              <a:avLst/>
              <a:gdLst/>
              <a:ahLst/>
              <a:cxnLst/>
              <a:rect l="l" t="t" r="r" b="b"/>
              <a:pathLst>
                <a:path w="19231" h="15334" extrusionOk="0">
                  <a:moveTo>
                    <a:pt x="18967" y="0"/>
                  </a:moveTo>
                  <a:cubicBezTo>
                    <a:pt x="18903" y="0"/>
                    <a:pt x="18845" y="35"/>
                    <a:pt x="18830" y="107"/>
                  </a:cubicBezTo>
                  <a:cubicBezTo>
                    <a:pt x="18630" y="1175"/>
                    <a:pt x="18397" y="2209"/>
                    <a:pt x="18096" y="3209"/>
                  </a:cubicBezTo>
                  <a:cubicBezTo>
                    <a:pt x="17830" y="4077"/>
                    <a:pt x="17463" y="4944"/>
                    <a:pt x="16929" y="5678"/>
                  </a:cubicBezTo>
                  <a:cubicBezTo>
                    <a:pt x="16429" y="6378"/>
                    <a:pt x="15795" y="6945"/>
                    <a:pt x="14994" y="7279"/>
                  </a:cubicBezTo>
                  <a:cubicBezTo>
                    <a:pt x="14160" y="7646"/>
                    <a:pt x="13193" y="7713"/>
                    <a:pt x="12426" y="8280"/>
                  </a:cubicBezTo>
                  <a:cubicBezTo>
                    <a:pt x="11125" y="9214"/>
                    <a:pt x="10724" y="11148"/>
                    <a:pt x="9057" y="11549"/>
                  </a:cubicBezTo>
                  <a:cubicBezTo>
                    <a:pt x="8663" y="11645"/>
                    <a:pt x="8265" y="11680"/>
                    <a:pt x="7865" y="11680"/>
                  </a:cubicBezTo>
                  <a:cubicBezTo>
                    <a:pt x="6865" y="11680"/>
                    <a:pt x="5853" y="11464"/>
                    <a:pt x="4857" y="11464"/>
                  </a:cubicBezTo>
                  <a:cubicBezTo>
                    <a:pt x="4599" y="11464"/>
                    <a:pt x="4342" y="11479"/>
                    <a:pt x="4086" y="11515"/>
                  </a:cubicBezTo>
                  <a:cubicBezTo>
                    <a:pt x="2152" y="11816"/>
                    <a:pt x="851" y="13450"/>
                    <a:pt x="50" y="15118"/>
                  </a:cubicBezTo>
                  <a:cubicBezTo>
                    <a:pt x="1" y="15217"/>
                    <a:pt x="98" y="15334"/>
                    <a:pt x="192" y="15334"/>
                  </a:cubicBezTo>
                  <a:cubicBezTo>
                    <a:pt x="225" y="15334"/>
                    <a:pt x="258" y="15319"/>
                    <a:pt x="284" y="15285"/>
                  </a:cubicBezTo>
                  <a:cubicBezTo>
                    <a:pt x="1551" y="14051"/>
                    <a:pt x="2485" y="12349"/>
                    <a:pt x="4453" y="12216"/>
                  </a:cubicBezTo>
                  <a:cubicBezTo>
                    <a:pt x="4606" y="12203"/>
                    <a:pt x="4760" y="12198"/>
                    <a:pt x="4914" y="12198"/>
                  </a:cubicBezTo>
                  <a:cubicBezTo>
                    <a:pt x="6017" y="12198"/>
                    <a:pt x="7145" y="12479"/>
                    <a:pt x="8270" y="12479"/>
                  </a:cubicBezTo>
                  <a:cubicBezTo>
                    <a:pt x="8667" y="12479"/>
                    <a:pt x="9063" y="12444"/>
                    <a:pt x="9457" y="12349"/>
                  </a:cubicBezTo>
                  <a:cubicBezTo>
                    <a:pt x="10257" y="12149"/>
                    <a:pt x="10925" y="11649"/>
                    <a:pt x="11425" y="10982"/>
                  </a:cubicBezTo>
                  <a:cubicBezTo>
                    <a:pt x="11925" y="10315"/>
                    <a:pt x="12326" y="9514"/>
                    <a:pt x="12993" y="9047"/>
                  </a:cubicBezTo>
                  <a:cubicBezTo>
                    <a:pt x="13760" y="8547"/>
                    <a:pt x="14727" y="8480"/>
                    <a:pt x="15561" y="8080"/>
                  </a:cubicBezTo>
                  <a:cubicBezTo>
                    <a:pt x="16329" y="7746"/>
                    <a:pt x="16996" y="7146"/>
                    <a:pt x="17529" y="6512"/>
                  </a:cubicBezTo>
                  <a:cubicBezTo>
                    <a:pt x="18163" y="5711"/>
                    <a:pt x="18664" y="4777"/>
                    <a:pt x="18897" y="3777"/>
                  </a:cubicBezTo>
                  <a:cubicBezTo>
                    <a:pt x="19231" y="2576"/>
                    <a:pt x="19197" y="1408"/>
                    <a:pt x="19164" y="174"/>
                  </a:cubicBezTo>
                  <a:cubicBezTo>
                    <a:pt x="19145" y="60"/>
                    <a:pt x="19051" y="0"/>
                    <a:pt x="18967"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3204" name="Google Shape;3204;p44"/>
            <p:cNvSpPr/>
            <p:nvPr/>
          </p:nvSpPr>
          <p:spPr>
            <a:xfrm>
              <a:off x="4074591" y="3423358"/>
              <a:ext cx="228059" cy="164914"/>
            </a:xfrm>
            <a:custGeom>
              <a:avLst/>
              <a:gdLst/>
              <a:ahLst/>
              <a:cxnLst/>
              <a:rect l="l" t="t" r="r" b="b"/>
              <a:pathLst>
                <a:path w="12677" h="9167" extrusionOk="0">
                  <a:moveTo>
                    <a:pt x="12408" y="1"/>
                  </a:moveTo>
                  <a:cubicBezTo>
                    <a:pt x="12365" y="1"/>
                    <a:pt x="12319" y="16"/>
                    <a:pt x="12276" y="48"/>
                  </a:cubicBezTo>
                  <a:cubicBezTo>
                    <a:pt x="12042" y="281"/>
                    <a:pt x="11809" y="448"/>
                    <a:pt x="11609" y="682"/>
                  </a:cubicBezTo>
                  <a:cubicBezTo>
                    <a:pt x="11375" y="915"/>
                    <a:pt x="11142" y="1115"/>
                    <a:pt x="10875" y="1315"/>
                  </a:cubicBezTo>
                  <a:cubicBezTo>
                    <a:pt x="10374" y="1682"/>
                    <a:pt x="9841" y="2016"/>
                    <a:pt x="9407" y="2450"/>
                  </a:cubicBezTo>
                  <a:cubicBezTo>
                    <a:pt x="8340" y="3517"/>
                    <a:pt x="7839" y="4985"/>
                    <a:pt x="6805" y="6019"/>
                  </a:cubicBezTo>
                  <a:cubicBezTo>
                    <a:pt x="6454" y="6351"/>
                    <a:pt x="6041" y="6438"/>
                    <a:pt x="5613" y="6438"/>
                  </a:cubicBezTo>
                  <a:cubicBezTo>
                    <a:pt x="5268" y="6438"/>
                    <a:pt x="4912" y="6382"/>
                    <a:pt x="4570" y="6352"/>
                  </a:cubicBezTo>
                  <a:cubicBezTo>
                    <a:pt x="4462" y="6347"/>
                    <a:pt x="4354" y="6344"/>
                    <a:pt x="4245" y="6344"/>
                  </a:cubicBezTo>
                  <a:cubicBezTo>
                    <a:pt x="3655" y="6344"/>
                    <a:pt x="3071" y="6427"/>
                    <a:pt x="2536" y="6653"/>
                  </a:cubicBezTo>
                  <a:cubicBezTo>
                    <a:pt x="1935" y="6853"/>
                    <a:pt x="1401" y="7153"/>
                    <a:pt x="934" y="7553"/>
                  </a:cubicBezTo>
                  <a:cubicBezTo>
                    <a:pt x="534" y="7920"/>
                    <a:pt x="0" y="8454"/>
                    <a:pt x="34" y="9054"/>
                  </a:cubicBezTo>
                  <a:cubicBezTo>
                    <a:pt x="34" y="9129"/>
                    <a:pt x="71" y="9167"/>
                    <a:pt x="118" y="9167"/>
                  </a:cubicBezTo>
                  <a:cubicBezTo>
                    <a:pt x="134" y="9167"/>
                    <a:pt x="151" y="9163"/>
                    <a:pt x="167" y="9154"/>
                  </a:cubicBezTo>
                  <a:cubicBezTo>
                    <a:pt x="734" y="8854"/>
                    <a:pt x="1135" y="8220"/>
                    <a:pt x="1668" y="7853"/>
                  </a:cubicBezTo>
                  <a:cubicBezTo>
                    <a:pt x="2202" y="7486"/>
                    <a:pt x="2802" y="7220"/>
                    <a:pt x="3470" y="7120"/>
                  </a:cubicBezTo>
                  <a:cubicBezTo>
                    <a:pt x="3626" y="7099"/>
                    <a:pt x="3782" y="7091"/>
                    <a:pt x="3938" y="7091"/>
                  </a:cubicBezTo>
                  <a:cubicBezTo>
                    <a:pt x="4489" y="7091"/>
                    <a:pt x="5040" y="7190"/>
                    <a:pt x="5591" y="7190"/>
                  </a:cubicBezTo>
                  <a:cubicBezTo>
                    <a:pt x="5651" y="7190"/>
                    <a:pt x="5711" y="7189"/>
                    <a:pt x="5771" y="7186"/>
                  </a:cubicBezTo>
                  <a:cubicBezTo>
                    <a:pt x="6505" y="7153"/>
                    <a:pt x="7172" y="6919"/>
                    <a:pt x="7673" y="6419"/>
                  </a:cubicBezTo>
                  <a:cubicBezTo>
                    <a:pt x="8707" y="5385"/>
                    <a:pt x="9240" y="3951"/>
                    <a:pt x="10341" y="2950"/>
                  </a:cubicBezTo>
                  <a:cubicBezTo>
                    <a:pt x="11208" y="2216"/>
                    <a:pt x="12676" y="1482"/>
                    <a:pt x="12576" y="181"/>
                  </a:cubicBezTo>
                  <a:cubicBezTo>
                    <a:pt x="12576" y="68"/>
                    <a:pt x="12499" y="1"/>
                    <a:pt x="12408"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3205" name="Google Shape;3205;p44"/>
            <p:cNvSpPr/>
            <p:nvPr/>
          </p:nvSpPr>
          <p:spPr>
            <a:xfrm>
              <a:off x="4452057" y="3568628"/>
              <a:ext cx="251788" cy="207856"/>
            </a:xfrm>
            <a:custGeom>
              <a:avLst/>
              <a:gdLst/>
              <a:ahLst/>
              <a:cxnLst/>
              <a:rect l="l" t="t" r="r" b="b"/>
              <a:pathLst>
                <a:path w="13996" h="11554" extrusionOk="0">
                  <a:moveTo>
                    <a:pt x="1326" y="0"/>
                  </a:moveTo>
                  <a:cubicBezTo>
                    <a:pt x="1297" y="0"/>
                    <a:pt x="1267" y="4"/>
                    <a:pt x="1234" y="12"/>
                  </a:cubicBezTo>
                  <a:cubicBezTo>
                    <a:pt x="967" y="112"/>
                    <a:pt x="834" y="446"/>
                    <a:pt x="734" y="679"/>
                  </a:cubicBezTo>
                  <a:cubicBezTo>
                    <a:pt x="534" y="1079"/>
                    <a:pt x="400" y="1513"/>
                    <a:pt x="334" y="1947"/>
                  </a:cubicBezTo>
                  <a:cubicBezTo>
                    <a:pt x="0" y="3581"/>
                    <a:pt x="367" y="5316"/>
                    <a:pt x="1501" y="6583"/>
                  </a:cubicBezTo>
                  <a:cubicBezTo>
                    <a:pt x="2002" y="7150"/>
                    <a:pt x="2635" y="7584"/>
                    <a:pt x="3336" y="7851"/>
                  </a:cubicBezTo>
                  <a:cubicBezTo>
                    <a:pt x="3843" y="8041"/>
                    <a:pt x="4351" y="8111"/>
                    <a:pt x="4867" y="8111"/>
                  </a:cubicBezTo>
                  <a:cubicBezTo>
                    <a:pt x="5165" y="8111"/>
                    <a:pt x="5466" y="8088"/>
                    <a:pt x="5771" y="8051"/>
                  </a:cubicBezTo>
                  <a:cubicBezTo>
                    <a:pt x="5945" y="8022"/>
                    <a:pt x="6125" y="7999"/>
                    <a:pt x="6303" y="7999"/>
                  </a:cubicBezTo>
                  <a:cubicBezTo>
                    <a:pt x="6535" y="7999"/>
                    <a:pt x="6764" y="8038"/>
                    <a:pt x="6972" y="8151"/>
                  </a:cubicBezTo>
                  <a:cubicBezTo>
                    <a:pt x="7272" y="8318"/>
                    <a:pt x="7505" y="8618"/>
                    <a:pt x="7739" y="8885"/>
                  </a:cubicBezTo>
                  <a:cubicBezTo>
                    <a:pt x="8173" y="9485"/>
                    <a:pt x="8540" y="10119"/>
                    <a:pt x="9140" y="10586"/>
                  </a:cubicBezTo>
                  <a:cubicBezTo>
                    <a:pt x="9807" y="11120"/>
                    <a:pt x="10608" y="11420"/>
                    <a:pt x="11442" y="11520"/>
                  </a:cubicBezTo>
                  <a:cubicBezTo>
                    <a:pt x="11586" y="11542"/>
                    <a:pt x="11727" y="11553"/>
                    <a:pt x="11865" y="11553"/>
                  </a:cubicBezTo>
                  <a:cubicBezTo>
                    <a:pt x="12142" y="11553"/>
                    <a:pt x="12409" y="11509"/>
                    <a:pt x="12676" y="11420"/>
                  </a:cubicBezTo>
                  <a:cubicBezTo>
                    <a:pt x="13143" y="11320"/>
                    <a:pt x="13443" y="11053"/>
                    <a:pt x="13843" y="10786"/>
                  </a:cubicBezTo>
                  <a:cubicBezTo>
                    <a:pt x="13995" y="10665"/>
                    <a:pt x="13926" y="10377"/>
                    <a:pt x="13736" y="10377"/>
                  </a:cubicBezTo>
                  <a:cubicBezTo>
                    <a:pt x="13717" y="10377"/>
                    <a:pt x="13697" y="10380"/>
                    <a:pt x="13677" y="10386"/>
                  </a:cubicBezTo>
                  <a:cubicBezTo>
                    <a:pt x="13361" y="10485"/>
                    <a:pt x="12998" y="10513"/>
                    <a:pt x="12644" y="10513"/>
                  </a:cubicBezTo>
                  <a:cubicBezTo>
                    <a:pt x="12400" y="10513"/>
                    <a:pt x="12160" y="10500"/>
                    <a:pt x="11942" y="10486"/>
                  </a:cubicBezTo>
                  <a:cubicBezTo>
                    <a:pt x="11342" y="10453"/>
                    <a:pt x="10774" y="10353"/>
                    <a:pt x="10241" y="10086"/>
                  </a:cubicBezTo>
                  <a:cubicBezTo>
                    <a:pt x="9173" y="9519"/>
                    <a:pt x="8773" y="8418"/>
                    <a:pt x="7906" y="7651"/>
                  </a:cubicBezTo>
                  <a:cubicBezTo>
                    <a:pt x="7439" y="7284"/>
                    <a:pt x="6905" y="7050"/>
                    <a:pt x="6305" y="7050"/>
                  </a:cubicBezTo>
                  <a:cubicBezTo>
                    <a:pt x="5755" y="7050"/>
                    <a:pt x="5206" y="7209"/>
                    <a:pt x="4656" y="7209"/>
                  </a:cubicBezTo>
                  <a:cubicBezTo>
                    <a:pt x="4539" y="7209"/>
                    <a:pt x="4421" y="7201"/>
                    <a:pt x="4303" y="7184"/>
                  </a:cubicBezTo>
                  <a:cubicBezTo>
                    <a:pt x="3102" y="6984"/>
                    <a:pt x="2035" y="6150"/>
                    <a:pt x="1468" y="5082"/>
                  </a:cubicBezTo>
                  <a:cubicBezTo>
                    <a:pt x="1101" y="4382"/>
                    <a:pt x="967" y="3548"/>
                    <a:pt x="967" y="2781"/>
                  </a:cubicBezTo>
                  <a:cubicBezTo>
                    <a:pt x="967" y="2347"/>
                    <a:pt x="1034" y="1947"/>
                    <a:pt x="1101" y="1546"/>
                  </a:cubicBezTo>
                  <a:cubicBezTo>
                    <a:pt x="1168" y="1380"/>
                    <a:pt x="1201" y="1179"/>
                    <a:pt x="1268" y="979"/>
                  </a:cubicBezTo>
                  <a:cubicBezTo>
                    <a:pt x="1268" y="946"/>
                    <a:pt x="1368" y="646"/>
                    <a:pt x="1401" y="479"/>
                  </a:cubicBezTo>
                  <a:cubicBezTo>
                    <a:pt x="1738" y="479"/>
                    <a:pt x="1653" y="0"/>
                    <a:pt x="1326"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3206" name="Google Shape;3206;p44"/>
            <p:cNvSpPr/>
            <p:nvPr/>
          </p:nvSpPr>
          <p:spPr>
            <a:xfrm>
              <a:off x="4512665" y="3517680"/>
              <a:ext cx="174035" cy="171787"/>
            </a:xfrm>
            <a:custGeom>
              <a:avLst/>
              <a:gdLst/>
              <a:ahLst/>
              <a:cxnLst/>
              <a:rect l="l" t="t" r="r" b="b"/>
              <a:pathLst>
                <a:path w="9674" h="9549" extrusionOk="0">
                  <a:moveTo>
                    <a:pt x="250" y="0"/>
                  </a:moveTo>
                  <a:cubicBezTo>
                    <a:pt x="225" y="0"/>
                    <a:pt x="200" y="25"/>
                    <a:pt x="200" y="75"/>
                  </a:cubicBezTo>
                  <a:cubicBezTo>
                    <a:pt x="100" y="842"/>
                    <a:pt x="0" y="1543"/>
                    <a:pt x="100" y="2310"/>
                  </a:cubicBezTo>
                  <a:cubicBezTo>
                    <a:pt x="167" y="2877"/>
                    <a:pt x="300" y="3444"/>
                    <a:pt x="567" y="3945"/>
                  </a:cubicBezTo>
                  <a:cubicBezTo>
                    <a:pt x="1101" y="4979"/>
                    <a:pt x="2035" y="5613"/>
                    <a:pt x="3169" y="5746"/>
                  </a:cubicBezTo>
                  <a:cubicBezTo>
                    <a:pt x="3836" y="5813"/>
                    <a:pt x="4503" y="5779"/>
                    <a:pt x="5070" y="6180"/>
                  </a:cubicBezTo>
                  <a:cubicBezTo>
                    <a:pt x="5571" y="6513"/>
                    <a:pt x="5904" y="7014"/>
                    <a:pt x="6271" y="7481"/>
                  </a:cubicBezTo>
                  <a:cubicBezTo>
                    <a:pt x="7005" y="8348"/>
                    <a:pt x="8106" y="9449"/>
                    <a:pt x="9307" y="9549"/>
                  </a:cubicBezTo>
                  <a:cubicBezTo>
                    <a:pt x="9607" y="9549"/>
                    <a:pt x="9674" y="9215"/>
                    <a:pt x="9540" y="9048"/>
                  </a:cubicBezTo>
                  <a:cubicBezTo>
                    <a:pt x="9474" y="8948"/>
                    <a:pt x="9407" y="8882"/>
                    <a:pt x="9340" y="8815"/>
                  </a:cubicBezTo>
                  <a:cubicBezTo>
                    <a:pt x="9307" y="8781"/>
                    <a:pt x="9273" y="8781"/>
                    <a:pt x="9240" y="8781"/>
                  </a:cubicBezTo>
                  <a:cubicBezTo>
                    <a:pt x="8907" y="8515"/>
                    <a:pt x="8506" y="8281"/>
                    <a:pt x="8106" y="7981"/>
                  </a:cubicBezTo>
                  <a:cubicBezTo>
                    <a:pt x="7639" y="7647"/>
                    <a:pt x="7239" y="7214"/>
                    <a:pt x="6872" y="6780"/>
                  </a:cubicBezTo>
                  <a:cubicBezTo>
                    <a:pt x="6138" y="5913"/>
                    <a:pt x="5471" y="5146"/>
                    <a:pt x="4270" y="4979"/>
                  </a:cubicBezTo>
                  <a:cubicBezTo>
                    <a:pt x="3703" y="4912"/>
                    <a:pt x="3069" y="4979"/>
                    <a:pt x="2535" y="4779"/>
                  </a:cubicBezTo>
                  <a:cubicBezTo>
                    <a:pt x="2035" y="4612"/>
                    <a:pt x="1601" y="4245"/>
                    <a:pt x="1301" y="3811"/>
                  </a:cubicBezTo>
                  <a:cubicBezTo>
                    <a:pt x="968" y="3344"/>
                    <a:pt x="767" y="2811"/>
                    <a:pt x="634" y="2243"/>
                  </a:cubicBezTo>
                  <a:cubicBezTo>
                    <a:pt x="501" y="1543"/>
                    <a:pt x="367" y="776"/>
                    <a:pt x="300" y="75"/>
                  </a:cubicBezTo>
                  <a:cubicBezTo>
                    <a:pt x="300" y="25"/>
                    <a:pt x="275" y="0"/>
                    <a:pt x="250"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3207" name="Google Shape;3207;p44"/>
            <p:cNvSpPr/>
            <p:nvPr/>
          </p:nvSpPr>
          <p:spPr>
            <a:xfrm>
              <a:off x="4539668" y="3475764"/>
              <a:ext cx="113427" cy="130445"/>
            </a:xfrm>
            <a:custGeom>
              <a:avLst/>
              <a:gdLst/>
              <a:ahLst/>
              <a:cxnLst/>
              <a:rect l="l" t="t" r="r" b="b"/>
              <a:pathLst>
                <a:path w="6305" h="7251" extrusionOk="0">
                  <a:moveTo>
                    <a:pt x="1016" y="1"/>
                  </a:moveTo>
                  <a:cubicBezTo>
                    <a:pt x="990" y="1"/>
                    <a:pt x="960" y="11"/>
                    <a:pt x="934" y="37"/>
                  </a:cubicBezTo>
                  <a:cubicBezTo>
                    <a:pt x="0" y="1304"/>
                    <a:pt x="534" y="3139"/>
                    <a:pt x="1735" y="4006"/>
                  </a:cubicBezTo>
                  <a:cubicBezTo>
                    <a:pt x="2502" y="4540"/>
                    <a:pt x="3436" y="4740"/>
                    <a:pt x="4203" y="5274"/>
                  </a:cubicBezTo>
                  <a:cubicBezTo>
                    <a:pt x="4570" y="5574"/>
                    <a:pt x="4870" y="5941"/>
                    <a:pt x="5171" y="6308"/>
                  </a:cubicBezTo>
                  <a:cubicBezTo>
                    <a:pt x="5437" y="6675"/>
                    <a:pt x="5704" y="7042"/>
                    <a:pt x="6138" y="7242"/>
                  </a:cubicBezTo>
                  <a:cubicBezTo>
                    <a:pt x="6150" y="7248"/>
                    <a:pt x="6163" y="7251"/>
                    <a:pt x="6176" y="7251"/>
                  </a:cubicBezTo>
                  <a:cubicBezTo>
                    <a:pt x="6237" y="7251"/>
                    <a:pt x="6305" y="7191"/>
                    <a:pt x="6305" y="7109"/>
                  </a:cubicBezTo>
                  <a:cubicBezTo>
                    <a:pt x="6305" y="6341"/>
                    <a:pt x="5638" y="5608"/>
                    <a:pt x="5071" y="5074"/>
                  </a:cubicBezTo>
                  <a:cubicBezTo>
                    <a:pt x="4403" y="4473"/>
                    <a:pt x="3670" y="4173"/>
                    <a:pt x="2869" y="3873"/>
                  </a:cubicBezTo>
                  <a:cubicBezTo>
                    <a:pt x="2102" y="3539"/>
                    <a:pt x="1468" y="3139"/>
                    <a:pt x="1134" y="2372"/>
                  </a:cubicBezTo>
                  <a:cubicBezTo>
                    <a:pt x="834" y="1671"/>
                    <a:pt x="834" y="804"/>
                    <a:pt x="1068" y="70"/>
                  </a:cubicBezTo>
                  <a:cubicBezTo>
                    <a:pt x="1088" y="29"/>
                    <a:pt x="1058" y="1"/>
                    <a:pt x="1016"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3208" name="Google Shape;3208;p44"/>
            <p:cNvSpPr/>
            <p:nvPr/>
          </p:nvSpPr>
          <p:spPr>
            <a:xfrm>
              <a:off x="4000185" y="4301258"/>
              <a:ext cx="59421" cy="254163"/>
            </a:xfrm>
            <a:custGeom>
              <a:avLst/>
              <a:gdLst/>
              <a:ahLst/>
              <a:cxnLst/>
              <a:rect l="l" t="t" r="r" b="b"/>
              <a:pathLst>
                <a:path w="3303" h="14128" extrusionOk="0">
                  <a:moveTo>
                    <a:pt x="2907" y="0"/>
                  </a:moveTo>
                  <a:cubicBezTo>
                    <a:pt x="2799" y="0"/>
                    <a:pt x="2697" y="55"/>
                    <a:pt x="2669" y="184"/>
                  </a:cubicBezTo>
                  <a:cubicBezTo>
                    <a:pt x="2435" y="1451"/>
                    <a:pt x="2368" y="2786"/>
                    <a:pt x="2135" y="4053"/>
                  </a:cubicBezTo>
                  <a:cubicBezTo>
                    <a:pt x="1868" y="5354"/>
                    <a:pt x="1501" y="6588"/>
                    <a:pt x="1001" y="7789"/>
                  </a:cubicBezTo>
                  <a:cubicBezTo>
                    <a:pt x="567" y="8957"/>
                    <a:pt x="134" y="10124"/>
                    <a:pt x="33" y="11392"/>
                  </a:cubicBezTo>
                  <a:cubicBezTo>
                    <a:pt x="0" y="11959"/>
                    <a:pt x="33" y="12559"/>
                    <a:pt x="200" y="13126"/>
                  </a:cubicBezTo>
                  <a:cubicBezTo>
                    <a:pt x="334" y="13493"/>
                    <a:pt x="601" y="14094"/>
                    <a:pt x="1068" y="14127"/>
                  </a:cubicBezTo>
                  <a:cubicBezTo>
                    <a:pt x="1134" y="14127"/>
                    <a:pt x="1168" y="14094"/>
                    <a:pt x="1201" y="14027"/>
                  </a:cubicBezTo>
                  <a:cubicBezTo>
                    <a:pt x="1401" y="13660"/>
                    <a:pt x="1134" y="13060"/>
                    <a:pt x="1068" y="12659"/>
                  </a:cubicBezTo>
                  <a:cubicBezTo>
                    <a:pt x="934" y="12126"/>
                    <a:pt x="934" y="11525"/>
                    <a:pt x="1001" y="10992"/>
                  </a:cubicBezTo>
                  <a:cubicBezTo>
                    <a:pt x="1168" y="9791"/>
                    <a:pt x="1635" y="8657"/>
                    <a:pt x="2068" y="7556"/>
                  </a:cubicBezTo>
                  <a:cubicBezTo>
                    <a:pt x="2502" y="6388"/>
                    <a:pt x="2802" y="5187"/>
                    <a:pt x="2969" y="3987"/>
                  </a:cubicBezTo>
                  <a:cubicBezTo>
                    <a:pt x="3169" y="2752"/>
                    <a:pt x="3302" y="1485"/>
                    <a:pt x="3202" y="251"/>
                  </a:cubicBezTo>
                  <a:cubicBezTo>
                    <a:pt x="3202" y="98"/>
                    <a:pt x="3050" y="0"/>
                    <a:pt x="2907" y="0"/>
                  </a:cubicBez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3209" name="Google Shape;3209;p44"/>
            <p:cNvSpPr/>
            <p:nvPr/>
          </p:nvSpPr>
          <p:spPr>
            <a:xfrm>
              <a:off x="4651278" y="4314462"/>
              <a:ext cx="53430" cy="235309"/>
            </a:xfrm>
            <a:custGeom>
              <a:avLst/>
              <a:gdLst/>
              <a:ahLst/>
              <a:cxnLst/>
              <a:rect l="l" t="t" r="r" b="b"/>
              <a:pathLst>
                <a:path w="2970" h="13080" extrusionOk="0">
                  <a:moveTo>
                    <a:pt x="351" y="0"/>
                  </a:moveTo>
                  <a:cubicBezTo>
                    <a:pt x="259" y="0"/>
                    <a:pt x="167" y="50"/>
                    <a:pt x="134" y="150"/>
                  </a:cubicBezTo>
                  <a:cubicBezTo>
                    <a:pt x="1" y="717"/>
                    <a:pt x="1" y="1318"/>
                    <a:pt x="1" y="1885"/>
                  </a:cubicBezTo>
                  <a:cubicBezTo>
                    <a:pt x="1" y="2485"/>
                    <a:pt x="34" y="3086"/>
                    <a:pt x="101" y="3653"/>
                  </a:cubicBezTo>
                  <a:cubicBezTo>
                    <a:pt x="234" y="4820"/>
                    <a:pt x="534" y="5888"/>
                    <a:pt x="968" y="6989"/>
                  </a:cubicBezTo>
                  <a:cubicBezTo>
                    <a:pt x="1368" y="7989"/>
                    <a:pt x="1835" y="9023"/>
                    <a:pt x="1969" y="10157"/>
                  </a:cubicBezTo>
                  <a:cubicBezTo>
                    <a:pt x="2035" y="10691"/>
                    <a:pt x="1969" y="11192"/>
                    <a:pt x="1902" y="11725"/>
                  </a:cubicBezTo>
                  <a:cubicBezTo>
                    <a:pt x="1835" y="12159"/>
                    <a:pt x="1802" y="12859"/>
                    <a:pt x="2302" y="13060"/>
                  </a:cubicBezTo>
                  <a:cubicBezTo>
                    <a:pt x="2339" y="13072"/>
                    <a:pt x="2376" y="13080"/>
                    <a:pt x="2412" y="13080"/>
                  </a:cubicBezTo>
                  <a:cubicBezTo>
                    <a:pt x="2476" y="13080"/>
                    <a:pt x="2539" y="13056"/>
                    <a:pt x="2603" y="12993"/>
                  </a:cubicBezTo>
                  <a:cubicBezTo>
                    <a:pt x="2836" y="12593"/>
                    <a:pt x="2836" y="11925"/>
                    <a:pt x="2903" y="11492"/>
                  </a:cubicBezTo>
                  <a:cubicBezTo>
                    <a:pt x="2969" y="10991"/>
                    <a:pt x="2969" y="10458"/>
                    <a:pt x="2903" y="9957"/>
                  </a:cubicBezTo>
                  <a:cubicBezTo>
                    <a:pt x="2736" y="8890"/>
                    <a:pt x="2269" y="7889"/>
                    <a:pt x="1869" y="6888"/>
                  </a:cubicBezTo>
                  <a:cubicBezTo>
                    <a:pt x="1435" y="5854"/>
                    <a:pt x="1068" y="4820"/>
                    <a:pt x="901" y="3720"/>
                  </a:cubicBezTo>
                  <a:cubicBezTo>
                    <a:pt x="801" y="3086"/>
                    <a:pt x="768" y="2485"/>
                    <a:pt x="701" y="1885"/>
                  </a:cubicBezTo>
                  <a:cubicBezTo>
                    <a:pt x="668" y="1318"/>
                    <a:pt x="701" y="717"/>
                    <a:pt x="568" y="150"/>
                  </a:cubicBezTo>
                  <a:cubicBezTo>
                    <a:pt x="534" y="50"/>
                    <a:pt x="443" y="0"/>
                    <a:pt x="351" y="0"/>
                  </a:cubicBez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3210" name="Google Shape;3210;p44"/>
            <p:cNvSpPr/>
            <p:nvPr/>
          </p:nvSpPr>
          <p:spPr>
            <a:xfrm>
              <a:off x="4169183" y="4034500"/>
              <a:ext cx="373490" cy="151116"/>
            </a:xfrm>
            <a:custGeom>
              <a:avLst/>
              <a:gdLst/>
              <a:ahLst/>
              <a:cxnLst/>
              <a:rect l="l" t="t" r="r" b="b"/>
              <a:pathLst>
                <a:path w="20761" h="8400" extrusionOk="0">
                  <a:moveTo>
                    <a:pt x="448" y="1"/>
                  </a:moveTo>
                  <a:cubicBezTo>
                    <a:pt x="232" y="1"/>
                    <a:pt x="1" y="219"/>
                    <a:pt x="46" y="468"/>
                  </a:cubicBezTo>
                  <a:cubicBezTo>
                    <a:pt x="380" y="2236"/>
                    <a:pt x="1447" y="3871"/>
                    <a:pt x="2748" y="5105"/>
                  </a:cubicBezTo>
                  <a:cubicBezTo>
                    <a:pt x="4049" y="6406"/>
                    <a:pt x="5650" y="7373"/>
                    <a:pt x="7385" y="7940"/>
                  </a:cubicBezTo>
                  <a:cubicBezTo>
                    <a:pt x="8383" y="8251"/>
                    <a:pt x="9405" y="8399"/>
                    <a:pt x="10420" y="8399"/>
                  </a:cubicBezTo>
                  <a:cubicBezTo>
                    <a:pt x="13004" y="8399"/>
                    <a:pt x="15548" y="7438"/>
                    <a:pt x="17559" y="5739"/>
                  </a:cubicBezTo>
                  <a:cubicBezTo>
                    <a:pt x="18326" y="5105"/>
                    <a:pt x="18993" y="4338"/>
                    <a:pt x="19560" y="3504"/>
                  </a:cubicBezTo>
                  <a:cubicBezTo>
                    <a:pt x="19860" y="3103"/>
                    <a:pt x="20094" y="2636"/>
                    <a:pt x="20294" y="2203"/>
                  </a:cubicBezTo>
                  <a:cubicBezTo>
                    <a:pt x="20494" y="1769"/>
                    <a:pt x="20761" y="1302"/>
                    <a:pt x="20494" y="868"/>
                  </a:cubicBezTo>
                  <a:cubicBezTo>
                    <a:pt x="20494" y="835"/>
                    <a:pt x="20494" y="802"/>
                    <a:pt x="20494" y="735"/>
                  </a:cubicBezTo>
                  <a:cubicBezTo>
                    <a:pt x="20474" y="596"/>
                    <a:pt x="20372" y="516"/>
                    <a:pt x="20257" y="516"/>
                  </a:cubicBezTo>
                  <a:cubicBezTo>
                    <a:pt x="20179" y="516"/>
                    <a:pt x="20095" y="554"/>
                    <a:pt x="20027" y="635"/>
                  </a:cubicBezTo>
                  <a:cubicBezTo>
                    <a:pt x="20061" y="635"/>
                    <a:pt x="20061" y="668"/>
                    <a:pt x="20094" y="668"/>
                  </a:cubicBezTo>
                  <a:cubicBezTo>
                    <a:pt x="19994" y="668"/>
                    <a:pt x="19894" y="702"/>
                    <a:pt x="19794" y="735"/>
                  </a:cubicBezTo>
                  <a:cubicBezTo>
                    <a:pt x="19727" y="802"/>
                    <a:pt x="19660" y="868"/>
                    <a:pt x="19627" y="935"/>
                  </a:cubicBezTo>
                  <a:cubicBezTo>
                    <a:pt x="19493" y="1102"/>
                    <a:pt x="19427" y="1302"/>
                    <a:pt x="19360" y="1502"/>
                  </a:cubicBezTo>
                  <a:cubicBezTo>
                    <a:pt x="19160" y="1869"/>
                    <a:pt x="18993" y="2236"/>
                    <a:pt x="18760" y="2603"/>
                  </a:cubicBezTo>
                  <a:cubicBezTo>
                    <a:pt x="18326" y="3303"/>
                    <a:pt x="17792" y="3937"/>
                    <a:pt x="17192" y="4504"/>
                  </a:cubicBezTo>
                  <a:cubicBezTo>
                    <a:pt x="16024" y="5605"/>
                    <a:pt x="14590" y="6439"/>
                    <a:pt x="13056" y="6873"/>
                  </a:cubicBezTo>
                  <a:cubicBezTo>
                    <a:pt x="12218" y="7117"/>
                    <a:pt x="11364" y="7234"/>
                    <a:pt x="10516" y="7234"/>
                  </a:cubicBezTo>
                  <a:cubicBezTo>
                    <a:pt x="8122" y="7234"/>
                    <a:pt x="5772" y="6305"/>
                    <a:pt x="3949" y="4704"/>
                  </a:cubicBezTo>
                  <a:cubicBezTo>
                    <a:pt x="2515" y="3437"/>
                    <a:pt x="1547" y="1869"/>
                    <a:pt x="713" y="168"/>
                  </a:cubicBezTo>
                  <a:cubicBezTo>
                    <a:pt x="649" y="50"/>
                    <a:pt x="550" y="1"/>
                    <a:pt x="448" y="1"/>
                  </a:cubicBez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3211" name="Google Shape;3211;p44"/>
            <p:cNvSpPr/>
            <p:nvPr/>
          </p:nvSpPr>
          <p:spPr>
            <a:xfrm>
              <a:off x="4101001" y="3847835"/>
              <a:ext cx="45623" cy="60123"/>
            </a:xfrm>
            <a:custGeom>
              <a:avLst/>
              <a:gdLst/>
              <a:ahLst/>
              <a:cxnLst/>
              <a:rect l="l" t="t" r="r" b="b"/>
              <a:pathLst>
                <a:path w="2536" h="3342" extrusionOk="0">
                  <a:moveTo>
                    <a:pt x="502" y="1"/>
                  </a:moveTo>
                  <a:cubicBezTo>
                    <a:pt x="479" y="1"/>
                    <a:pt x="457" y="2"/>
                    <a:pt x="434" y="3"/>
                  </a:cubicBezTo>
                  <a:cubicBezTo>
                    <a:pt x="134" y="36"/>
                    <a:pt x="0" y="403"/>
                    <a:pt x="267" y="570"/>
                  </a:cubicBezTo>
                  <a:cubicBezTo>
                    <a:pt x="434" y="637"/>
                    <a:pt x="567" y="703"/>
                    <a:pt x="701" y="804"/>
                  </a:cubicBezTo>
                  <a:cubicBezTo>
                    <a:pt x="767" y="837"/>
                    <a:pt x="834" y="870"/>
                    <a:pt x="867" y="904"/>
                  </a:cubicBezTo>
                  <a:cubicBezTo>
                    <a:pt x="901" y="937"/>
                    <a:pt x="901" y="937"/>
                    <a:pt x="934" y="937"/>
                  </a:cubicBezTo>
                  <a:cubicBezTo>
                    <a:pt x="967" y="970"/>
                    <a:pt x="1001" y="1004"/>
                    <a:pt x="1034" y="1037"/>
                  </a:cubicBezTo>
                  <a:cubicBezTo>
                    <a:pt x="1101" y="1104"/>
                    <a:pt x="1134" y="1170"/>
                    <a:pt x="1201" y="1204"/>
                  </a:cubicBezTo>
                  <a:cubicBezTo>
                    <a:pt x="1201" y="1237"/>
                    <a:pt x="1201" y="1237"/>
                    <a:pt x="1201" y="1237"/>
                  </a:cubicBezTo>
                  <a:cubicBezTo>
                    <a:pt x="1234" y="1271"/>
                    <a:pt x="1268" y="1337"/>
                    <a:pt x="1301" y="1371"/>
                  </a:cubicBezTo>
                  <a:cubicBezTo>
                    <a:pt x="1301" y="1371"/>
                    <a:pt x="1301" y="1404"/>
                    <a:pt x="1334" y="1404"/>
                  </a:cubicBezTo>
                  <a:cubicBezTo>
                    <a:pt x="967" y="1504"/>
                    <a:pt x="634" y="1738"/>
                    <a:pt x="534" y="2104"/>
                  </a:cubicBezTo>
                  <a:cubicBezTo>
                    <a:pt x="417" y="2749"/>
                    <a:pt x="891" y="3341"/>
                    <a:pt x="1505" y="3341"/>
                  </a:cubicBezTo>
                  <a:cubicBezTo>
                    <a:pt x="1590" y="3341"/>
                    <a:pt x="1678" y="3330"/>
                    <a:pt x="1768" y="3305"/>
                  </a:cubicBezTo>
                  <a:cubicBezTo>
                    <a:pt x="2302" y="3172"/>
                    <a:pt x="2535" y="2571"/>
                    <a:pt x="2502" y="2038"/>
                  </a:cubicBezTo>
                  <a:cubicBezTo>
                    <a:pt x="2469" y="1537"/>
                    <a:pt x="2235" y="1070"/>
                    <a:pt x="1901" y="703"/>
                  </a:cubicBezTo>
                  <a:cubicBezTo>
                    <a:pt x="1550" y="352"/>
                    <a:pt x="1015" y="1"/>
                    <a:pt x="502" y="1"/>
                  </a:cubicBezTo>
                  <a:close/>
                </a:path>
              </a:pathLst>
            </a:custGeom>
            <a:solidFill>
              <a:srgbClr val="F0BCBC"/>
            </a:solidFill>
            <a:ln>
              <a:noFill/>
            </a:ln>
          </p:spPr>
          <p:txBody>
            <a:bodyPr spcFirstLastPara="1" wrap="square" lIns="121900" tIns="121900" rIns="121900" bIns="121900" anchor="ctr" anchorCtr="0">
              <a:noAutofit/>
            </a:bodyPr>
            <a:lstStyle/>
            <a:p>
              <a:endParaRPr sz="2400"/>
            </a:p>
          </p:txBody>
        </p:sp>
        <p:sp>
          <p:nvSpPr>
            <p:cNvPr id="3212" name="Google Shape;3212;p44"/>
            <p:cNvSpPr/>
            <p:nvPr/>
          </p:nvSpPr>
          <p:spPr>
            <a:xfrm>
              <a:off x="4583474" y="3857010"/>
              <a:ext cx="34217" cy="58036"/>
            </a:xfrm>
            <a:custGeom>
              <a:avLst/>
              <a:gdLst/>
              <a:ahLst/>
              <a:cxnLst/>
              <a:rect l="l" t="t" r="r" b="b"/>
              <a:pathLst>
                <a:path w="1902" h="3226" extrusionOk="0">
                  <a:moveTo>
                    <a:pt x="1197" y="0"/>
                  </a:moveTo>
                  <a:cubicBezTo>
                    <a:pt x="839" y="0"/>
                    <a:pt x="540" y="343"/>
                    <a:pt x="367" y="660"/>
                  </a:cubicBezTo>
                  <a:cubicBezTo>
                    <a:pt x="200" y="1027"/>
                    <a:pt x="100" y="1461"/>
                    <a:pt x="67" y="1861"/>
                  </a:cubicBezTo>
                  <a:cubicBezTo>
                    <a:pt x="0" y="2328"/>
                    <a:pt x="167" y="2895"/>
                    <a:pt x="634" y="3129"/>
                  </a:cubicBezTo>
                  <a:cubicBezTo>
                    <a:pt x="760" y="3192"/>
                    <a:pt x="893" y="3225"/>
                    <a:pt x="1027" y="3225"/>
                  </a:cubicBezTo>
                  <a:cubicBezTo>
                    <a:pt x="1177" y="3225"/>
                    <a:pt x="1327" y="3184"/>
                    <a:pt x="1468" y="3096"/>
                  </a:cubicBezTo>
                  <a:cubicBezTo>
                    <a:pt x="1702" y="2962"/>
                    <a:pt x="1902" y="2695"/>
                    <a:pt x="1868" y="2395"/>
                  </a:cubicBezTo>
                  <a:cubicBezTo>
                    <a:pt x="1868" y="2061"/>
                    <a:pt x="1635" y="1795"/>
                    <a:pt x="1335" y="1728"/>
                  </a:cubicBezTo>
                  <a:cubicBezTo>
                    <a:pt x="1265" y="1714"/>
                    <a:pt x="1196" y="1706"/>
                    <a:pt x="1132" y="1706"/>
                  </a:cubicBezTo>
                  <a:cubicBezTo>
                    <a:pt x="1041" y="1706"/>
                    <a:pt x="960" y="1722"/>
                    <a:pt x="901" y="1761"/>
                  </a:cubicBezTo>
                  <a:cubicBezTo>
                    <a:pt x="901" y="1737"/>
                    <a:pt x="901" y="1712"/>
                    <a:pt x="901" y="1695"/>
                  </a:cubicBezTo>
                  <a:cubicBezTo>
                    <a:pt x="901" y="1661"/>
                    <a:pt x="901" y="1594"/>
                    <a:pt x="901" y="1561"/>
                  </a:cubicBezTo>
                  <a:cubicBezTo>
                    <a:pt x="934" y="1428"/>
                    <a:pt x="968" y="1261"/>
                    <a:pt x="1034" y="1127"/>
                  </a:cubicBezTo>
                  <a:cubicBezTo>
                    <a:pt x="1034" y="1103"/>
                    <a:pt x="1070" y="1024"/>
                    <a:pt x="1063" y="1024"/>
                  </a:cubicBezTo>
                  <a:cubicBezTo>
                    <a:pt x="1062" y="1024"/>
                    <a:pt x="1061" y="1025"/>
                    <a:pt x="1060" y="1026"/>
                  </a:cubicBezTo>
                  <a:lnTo>
                    <a:pt x="1060" y="1026"/>
                  </a:lnTo>
                  <a:cubicBezTo>
                    <a:pt x="1072" y="1005"/>
                    <a:pt x="1079" y="983"/>
                    <a:pt x="1101" y="961"/>
                  </a:cubicBezTo>
                  <a:cubicBezTo>
                    <a:pt x="1134" y="927"/>
                    <a:pt x="1134" y="894"/>
                    <a:pt x="1168" y="861"/>
                  </a:cubicBezTo>
                  <a:cubicBezTo>
                    <a:pt x="1168" y="861"/>
                    <a:pt x="1168" y="827"/>
                    <a:pt x="1201" y="827"/>
                  </a:cubicBezTo>
                  <a:cubicBezTo>
                    <a:pt x="1201" y="794"/>
                    <a:pt x="1235" y="794"/>
                    <a:pt x="1268" y="761"/>
                  </a:cubicBezTo>
                  <a:cubicBezTo>
                    <a:pt x="1268" y="761"/>
                    <a:pt x="1268" y="727"/>
                    <a:pt x="1301" y="727"/>
                  </a:cubicBezTo>
                  <a:cubicBezTo>
                    <a:pt x="1368" y="694"/>
                    <a:pt x="1435" y="627"/>
                    <a:pt x="1535" y="560"/>
                  </a:cubicBezTo>
                  <a:cubicBezTo>
                    <a:pt x="1702" y="394"/>
                    <a:pt x="1601" y="93"/>
                    <a:pt x="1368" y="27"/>
                  </a:cubicBezTo>
                  <a:cubicBezTo>
                    <a:pt x="1310" y="9"/>
                    <a:pt x="1252" y="0"/>
                    <a:pt x="1197" y="0"/>
                  </a:cubicBezTo>
                  <a:close/>
                </a:path>
              </a:pathLst>
            </a:custGeom>
            <a:solidFill>
              <a:srgbClr val="F0BCBC"/>
            </a:solidFill>
            <a:ln>
              <a:noFill/>
            </a:ln>
          </p:spPr>
          <p:txBody>
            <a:bodyPr spcFirstLastPara="1" wrap="square" lIns="121900" tIns="121900" rIns="121900" bIns="121900" anchor="ctr" anchorCtr="0">
              <a:noAutofit/>
            </a:bodyPr>
            <a:lstStyle/>
            <a:p>
              <a:endParaRPr sz="2400"/>
            </a:p>
          </p:txBody>
        </p:sp>
        <p:sp>
          <p:nvSpPr>
            <p:cNvPr id="3213" name="Google Shape;3213;p44"/>
            <p:cNvSpPr/>
            <p:nvPr/>
          </p:nvSpPr>
          <p:spPr>
            <a:xfrm>
              <a:off x="3974873" y="3651527"/>
              <a:ext cx="734640" cy="198196"/>
            </a:xfrm>
            <a:custGeom>
              <a:avLst/>
              <a:gdLst/>
              <a:ahLst/>
              <a:cxnLst/>
              <a:rect l="l" t="t" r="r" b="b"/>
              <a:pathLst>
                <a:path w="40836" h="11017" extrusionOk="0">
                  <a:moveTo>
                    <a:pt x="24696" y="0"/>
                  </a:moveTo>
                  <a:cubicBezTo>
                    <a:pt x="24624" y="0"/>
                    <a:pt x="24551" y="23"/>
                    <a:pt x="24490" y="74"/>
                  </a:cubicBezTo>
                  <a:cubicBezTo>
                    <a:pt x="23890" y="708"/>
                    <a:pt x="23523" y="1508"/>
                    <a:pt x="22956" y="2142"/>
                  </a:cubicBezTo>
                  <a:cubicBezTo>
                    <a:pt x="22389" y="2809"/>
                    <a:pt x="21688" y="3376"/>
                    <a:pt x="20954" y="3843"/>
                  </a:cubicBezTo>
                  <a:cubicBezTo>
                    <a:pt x="20187" y="4310"/>
                    <a:pt x="19387" y="4644"/>
                    <a:pt x="18519" y="4811"/>
                  </a:cubicBezTo>
                  <a:cubicBezTo>
                    <a:pt x="17519" y="5044"/>
                    <a:pt x="16485" y="4877"/>
                    <a:pt x="15484" y="5144"/>
                  </a:cubicBezTo>
                  <a:cubicBezTo>
                    <a:pt x="14016" y="5544"/>
                    <a:pt x="12982" y="6845"/>
                    <a:pt x="11848" y="7846"/>
                  </a:cubicBezTo>
                  <a:cubicBezTo>
                    <a:pt x="11214" y="8380"/>
                    <a:pt x="10547" y="8747"/>
                    <a:pt x="9713" y="8747"/>
                  </a:cubicBezTo>
                  <a:cubicBezTo>
                    <a:pt x="8934" y="8722"/>
                    <a:pt x="8190" y="8502"/>
                    <a:pt x="7429" y="8502"/>
                  </a:cubicBezTo>
                  <a:cubicBezTo>
                    <a:pt x="7148" y="8502"/>
                    <a:pt x="6865" y="8532"/>
                    <a:pt x="6577" y="8613"/>
                  </a:cubicBezTo>
                  <a:cubicBezTo>
                    <a:pt x="5510" y="8914"/>
                    <a:pt x="4643" y="9614"/>
                    <a:pt x="3509" y="9714"/>
                  </a:cubicBezTo>
                  <a:cubicBezTo>
                    <a:pt x="3368" y="9727"/>
                    <a:pt x="3227" y="9733"/>
                    <a:pt x="3086" y="9733"/>
                  </a:cubicBezTo>
                  <a:cubicBezTo>
                    <a:pt x="2121" y="9733"/>
                    <a:pt x="1154" y="9442"/>
                    <a:pt x="340" y="8947"/>
                  </a:cubicBezTo>
                  <a:cubicBezTo>
                    <a:pt x="312" y="8930"/>
                    <a:pt x="283" y="8923"/>
                    <a:pt x="255" y="8923"/>
                  </a:cubicBezTo>
                  <a:cubicBezTo>
                    <a:pt x="116" y="8923"/>
                    <a:pt x="1" y="9103"/>
                    <a:pt x="140" y="9214"/>
                  </a:cubicBezTo>
                  <a:cubicBezTo>
                    <a:pt x="996" y="10070"/>
                    <a:pt x="2126" y="10463"/>
                    <a:pt x="3273" y="10463"/>
                  </a:cubicBezTo>
                  <a:cubicBezTo>
                    <a:pt x="4048" y="10463"/>
                    <a:pt x="4831" y="10284"/>
                    <a:pt x="5543" y="9948"/>
                  </a:cubicBezTo>
                  <a:cubicBezTo>
                    <a:pt x="6010" y="9747"/>
                    <a:pt x="6444" y="9514"/>
                    <a:pt x="6944" y="9414"/>
                  </a:cubicBezTo>
                  <a:cubicBezTo>
                    <a:pt x="7139" y="9363"/>
                    <a:pt x="7333" y="9343"/>
                    <a:pt x="7527" y="9343"/>
                  </a:cubicBezTo>
                  <a:cubicBezTo>
                    <a:pt x="7966" y="9343"/>
                    <a:pt x="8406" y="9445"/>
                    <a:pt x="8846" y="9514"/>
                  </a:cubicBezTo>
                  <a:cubicBezTo>
                    <a:pt x="9150" y="9557"/>
                    <a:pt x="9447" y="9583"/>
                    <a:pt x="9740" y="9583"/>
                  </a:cubicBezTo>
                  <a:cubicBezTo>
                    <a:pt x="10345" y="9583"/>
                    <a:pt x="10930" y="9473"/>
                    <a:pt x="11514" y="9180"/>
                  </a:cubicBezTo>
                  <a:cubicBezTo>
                    <a:pt x="12982" y="8447"/>
                    <a:pt x="13916" y="6879"/>
                    <a:pt x="15417" y="6245"/>
                  </a:cubicBezTo>
                  <a:cubicBezTo>
                    <a:pt x="16384" y="5845"/>
                    <a:pt x="17519" y="6045"/>
                    <a:pt x="18553" y="5878"/>
                  </a:cubicBezTo>
                  <a:cubicBezTo>
                    <a:pt x="19453" y="5711"/>
                    <a:pt x="20354" y="5378"/>
                    <a:pt x="21188" y="4977"/>
                  </a:cubicBezTo>
                  <a:cubicBezTo>
                    <a:pt x="22122" y="4477"/>
                    <a:pt x="22956" y="3843"/>
                    <a:pt x="23656" y="3043"/>
                  </a:cubicBezTo>
                  <a:cubicBezTo>
                    <a:pt x="23790" y="2909"/>
                    <a:pt x="23923" y="2742"/>
                    <a:pt x="24023" y="2609"/>
                  </a:cubicBezTo>
                  <a:cubicBezTo>
                    <a:pt x="24057" y="2676"/>
                    <a:pt x="24090" y="2776"/>
                    <a:pt x="24090" y="2843"/>
                  </a:cubicBezTo>
                  <a:cubicBezTo>
                    <a:pt x="24324" y="3476"/>
                    <a:pt x="24690" y="4077"/>
                    <a:pt x="25191" y="4510"/>
                  </a:cubicBezTo>
                  <a:cubicBezTo>
                    <a:pt x="26192" y="5411"/>
                    <a:pt x="27426" y="5811"/>
                    <a:pt x="28660" y="6245"/>
                  </a:cubicBezTo>
                  <a:cubicBezTo>
                    <a:pt x="29294" y="6445"/>
                    <a:pt x="29894" y="6679"/>
                    <a:pt x="30461" y="7046"/>
                  </a:cubicBezTo>
                  <a:cubicBezTo>
                    <a:pt x="31028" y="7446"/>
                    <a:pt x="31462" y="8013"/>
                    <a:pt x="31862" y="8580"/>
                  </a:cubicBezTo>
                  <a:cubicBezTo>
                    <a:pt x="32796" y="9814"/>
                    <a:pt x="33897" y="10648"/>
                    <a:pt x="35431" y="10915"/>
                  </a:cubicBezTo>
                  <a:cubicBezTo>
                    <a:pt x="35847" y="10983"/>
                    <a:pt x="36265" y="11017"/>
                    <a:pt x="36682" y="11017"/>
                  </a:cubicBezTo>
                  <a:cubicBezTo>
                    <a:pt x="38109" y="11017"/>
                    <a:pt x="39522" y="10622"/>
                    <a:pt x="40735" y="9848"/>
                  </a:cubicBezTo>
                  <a:cubicBezTo>
                    <a:pt x="40835" y="9747"/>
                    <a:pt x="40802" y="9547"/>
                    <a:pt x="40635" y="9547"/>
                  </a:cubicBezTo>
                  <a:cubicBezTo>
                    <a:pt x="39868" y="9547"/>
                    <a:pt x="39101" y="9581"/>
                    <a:pt x="38367" y="9714"/>
                  </a:cubicBezTo>
                  <a:cubicBezTo>
                    <a:pt x="37729" y="9830"/>
                    <a:pt x="37067" y="9921"/>
                    <a:pt x="36423" y="9921"/>
                  </a:cubicBezTo>
                  <a:cubicBezTo>
                    <a:pt x="36325" y="9921"/>
                    <a:pt x="36228" y="9919"/>
                    <a:pt x="36132" y="9914"/>
                  </a:cubicBezTo>
                  <a:cubicBezTo>
                    <a:pt x="35498" y="9848"/>
                    <a:pt x="34831" y="9681"/>
                    <a:pt x="34264" y="9381"/>
                  </a:cubicBezTo>
                  <a:cubicBezTo>
                    <a:pt x="33664" y="9080"/>
                    <a:pt x="33197" y="8580"/>
                    <a:pt x="32796" y="8046"/>
                  </a:cubicBezTo>
                  <a:cubicBezTo>
                    <a:pt x="32396" y="7513"/>
                    <a:pt x="31996" y="6945"/>
                    <a:pt x="31495" y="6512"/>
                  </a:cubicBezTo>
                  <a:cubicBezTo>
                    <a:pt x="31028" y="6112"/>
                    <a:pt x="30495" y="5811"/>
                    <a:pt x="29961" y="5578"/>
                  </a:cubicBezTo>
                  <a:cubicBezTo>
                    <a:pt x="28860" y="5111"/>
                    <a:pt x="27659" y="4911"/>
                    <a:pt x="26592" y="4377"/>
                  </a:cubicBezTo>
                  <a:cubicBezTo>
                    <a:pt x="25958" y="4043"/>
                    <a:pt x="25358" y="3610"/>
                    <a:pt x="24991" y="2976"/>
                  </a:cubicBezTo>
                  <a:cubicBezTo>
                    <a:pt x="24791" y="2642"/>
                    <a:pt x="24657" y="2275"/>
                    <a:pt x="24590" y="1909"/>
                  </a:cubicBezTo>
                  <a:cubicBezTo>
                    <a:pt x="24590" y="1875"/>
                    <a:pt x="24590" y="1842"/>
                    <a:pt x="24557" y="1842"/>
                  </a:cubicBezTo>
                  <a:cubicBezTo>
                    <a:pt x="24824" y="1375"/>
                    <a:pt x="25024" y="874"/>
                    <a:pt x="25024" y="307"/>
                  </a:cubicBezTo>
                  <a:cubicBezTo>
                    <a:pt x="25024" y="121"/>
                    <a:pt x="24862" y="0"/>
                    <a:pt x="24696"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3214" name="Google Shape;3214;p44"/>
            <p:cNvSpPr/>
            <p:nvPr/>
          </p:nvSpPr>
          <p:spPr>
            <a:xfrm>
              <a:off x="4240945" y="3822073"/>
              <a:ext cx="66491" cy="25294"/>
            </a:xfrm>
            <a:custGeom>
              <a:avLst/>
              <a:gdLst/>
              <a:ahLst/>
              <a:cxnLst/>
              <a:rect l="l" t="t" r="r" b="b"/>
              <a:pathLst>
                <a:path w="3696" h="1406" extrusionOk="0">
                  <a:moveTo>
                    <a:pt x="1761" y="1"/>
                  </a:moveTo>
                  <a:cubicBezTo>
                    <a:pt x="1428" y="34"/>
                    <a:pt x="1127" y="101"/>
                    <a:pt x="827" y="201"/>
                  </a:cubicBezTo>
                  <a:cubicBezTo>
                    <a:pt x="527" y="334"/>
                    <a:pt x="193" y="534"/>
                    <a:pt x="93" y="868"/>
                  </a:cubicBezTo>
                  <a:cubicBezTo>
                    <a:pt x="1" y="1084"/>
                    <a:pt x="223" y="1272"/>
                    <a:pt x="415" y="1272"/>
                  </a:cubicBezTo>
                  <a:cubicBezTo>
                    <a:pt x="430" y="1272"/>
                    <a:pt x="446" y="1271"/>
                    <a:pt x="460" y="1268"/>
                  </a:cubicBezTo>
                  <a:cubicBezTo>
                    <a:pt x="594" y="1235"/>
                    <a:pt x="727" y="1135"/>
                    <a:pt x="827" y="1101"/>
                  </a:cubicBezTo>
                  <a:cubicBezTo>
                    <a:pt x="894" y="1068"/>
                    <a:pt x="961" y="1035"/>
                    <a:pt x="994" y="1001"/>
                  </a:cubicBezTo>
                  <a:lnTo>
                    <a:pt x="1027" y="1001"/>
                  </a:lnTo>
                  <a:cubicBezTo>
                    <a:pt x="1061" y="968"/>
                    <a:pt x="1094" y="968"/>
                    <a:pt x="1127" y="968"/>
                  </a:cubicBezTo>
                  <a:cubicBezTo>
                    <a:pt x="1228" y="935"/>
                    <a:pt x="1361" y="901"/>
                    <a:pt x="1461" y="868"/>
                  </a:cubicBezTo>
                  <a:lnTo>
                    <a:pt x="1995" y="868"/>
                  </a:lnTo>
                  <a:cubicBezTo>
                    <a:pt x="2028" y="868"/>
                    <a:pt x="2062" y="901"/>
                    <a:pt x="2062" y="901"/>
                  </a:cubicBezTo>
                  <a:cubicBezTo>
                    <a:pt x="2162" y="901"/>
                    <a:pt x="2295" y="935"/>
                    <a:pt x="2395" y="1001"/>
                  </a:cubicBezTo>
                  <a:lnTo>
                    <a:pt x="2428" y="1001"/>
                  </a:lnTo>
                  <a:cubicBezTo>
                    <a:pt x="2462" y="1001"/>
                    <a:pt x="2495" y="1035"/>
                    <a:pt x="2529" y="1035"/>
                  </a:cubicBezTo>
                  <a:cubicBezTo>
                    <a:pt x="2562" y="1068"/>
                    <a:pt x="2629" y="1101"/>
                    <a:pt x="2662" y="1135"/>
                  </a:cubicBezTo>
                  <a:cubicBezTo>
                    <a:pt x="2687" y="1135"/>
                    <a:pt x="2768" y="1191"/>
                    <a:pt x="2779" y="1191"/>
                  </a:cubicBezTo>
                  <a:cubicBezTo>
                    <a:pt x="2783" y="1191"/>
                    <a:pt x="2779" y="1185"/>
                    <a:pt x="2762" y="1168"/>
                  </a:cubicBezTo>
                  <a:lnTo>
                    <a:pt x="2762" y="1168"/>
                  </a:lnTo>
                  <a:cubicBezTo>
                    <a:pt x="2790" y="1196"/>
                    <a:pt x="2817" y="1223"/>
                    <a:pt x="2864" y="1251"/>
                  </a:cubicBezTo>
                  <a:lnTo>
                    <a:pt x="2864" y="1251"/>
                  </a:lnTo>
                  <a:cubicBezTo>
                    <a:pt x="2872" y="1263"/>
                    <a:pt x="2962" y="1335"/>
                    <a:pt x="2962" y="1335"/>
                  </a:cubicBezTo>
                  <a:cubicBezTo>
                    <a:pt x="3036" y="1384"/>
                    <a:pt x="3118" y="1406"/>
                    <a:pt x="3200" y="1406"/>
                  </a:cubicBezTo>
                  <a:cubicBezTo>
                    <a:pt x="3340" y="1406"/>
                    <a:pt x="3478" y="1340"/>
                    <a:pt x="3563" y="1235"/>
                  </a:cubicBezTo>
                  <a:cubicBezTo>
                    <a:pt x="3696" y="1035"/>
                    <a:pt x="3663" y="801"/>
                    <a:pt x="3529" y="634"/>
                  </a:cubicBezTo>
                  <a:cubicBezTo>
                    <a:pt x="3329" y="401"/>
                    <a:pt x="2962" y="234"/>
                    <a:pt x="2695" y="134"/>
                  </a:cubicBezTo>
                  <a:cubicBezTo>
                    <a:pt x="2395" y="34"/>
                    <a:pt x="2062" y="1"/>
                    <a:pt x="1761" y="1"/>
                  </a:cubicBez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3215" name="Google Shape;3215;p44"/>
            <p:cNvSpPr/>
            <p:nvPr/>
          </p:nvSpPr>
          <p:spPr>
            <a:xfrm>
              <a:off x="4418686" y="3822073"/>
              <a:ext cx="66383" cy="25006"/>
            </a:xfrm>
            <a:custGeom>
              <a:avLst/>
              <a:gdLst/>
              <a:ahLst/>
              <a:cxnLst/>
              <a:rect l="l" t="t" r="r" b="b"/>
              <a:pathLst>
                <a:path w="3690" h="1390" extrusionOk="0">
                  <a:moveTo>
                    <a:pt x="1755" y="1"/>
                  </a:moveTo>
                  <a:cubicBezTo>
                    <a:pt x="1455" y="34"/>
                    <a:pt x="1121" y="101"/>
                    <a:pt x="854" y="201"/>
                  </a:cubicBezTo>
                  <a:cubicBezTo>
                    <a:pt x="554" y="334"/>
                    <a:pt x="187" y="534"/>
                    <a:pt x="87" y="868"/>
                  </a:cubicBezTo>
                  <a:cubicBezTo>
                    <a:pt x="0" y="1070"/>
                    <a:pt x="190" y="1248"/>
                    <a:pt x="394" y="1248"/>
                  </a:cubicBezTo>
                  <a:cubicBezTo>
                    <a:pt x="425" y="1248"/>
                    <a:pt x="456" y="1244"/>
                    <a:pt x="487" y="1235"/>
                  </a:cubicBezTo>
                  <a:cubicBezTo>
                    <a:pt x="588" y="1235"/>
                    <a:pt x="721" y="1135"/>
                    <a:pt x="821" y="1068"/>
                  </a:cubicBezTo>
                  <a:cubicBezTo>
                    <a:pt x="888" y="1068"/>
                    <a:pt x="954" y="1035"/>
                    <a:pt x="1021" y="1001"/>
                  </a:cubicBezTo>
                  <a:cubicBezTo>
                    <a:pt x="1055" y="968"/>
                    <a:pt x="1088" y="968"/>
                    <a:pt x="1121" y="968"/>
                  </a:cubicBezTo>
                  <a:cubicBezTo>
                    <a:pt x="1221" y="901"/>
                    <a:pt x="1355" y="901"/>
                    <a:pt x="1455" y="868"/>
                  </a:cubicBezTo>
                  <a:lnTo>
                    <a:pt x="2055" y="868"/>
                  </a:lnTo>
                  <a:cubicBezTo>
                    <a:pt x="2189" y="901"/>
                    <a:pt x="2289" y="935"/>
                    <a:pt x="2422" y="968"/>
                  </a:cubicBezTo>
                  <a:cubicBezTo>
                    <a:pt x="2422" y="968"/>
                    <a:pt x="2422" y="968"/>
                    <a:pt x="2422" y="1001"/>
                  </a:cubicBezTo>
                  <a:cubicBezTo>
                    <a:pt x="2456" y="1001"/>
                    <a:pt x="2489" y="1001"/>
                    <a:pt x="2522" y="1035"/>
                  </a:cubicBezTo>
                  <a:cubicBezTo>
                    <a:pt x="2589" y="1068"/>
                    <a:pt x="2622" y="1068"/>
                    <a:pt x="2689" y="1101"/>
                  </a:cubicBezTo>
                  <a:cubicBezTo>
                    <a:pt x="2689" y="1127"/>
                    <a:pt x="2766" y="1191"/>
                    <a:pt x="2774" y="1191"/>
                  </a:cubicBezTo>
                  <a:cubicBezTo>
                    <a:pt x="2776" y="1191"/>
                    <a:pt x="2772" y="1184"/>
                    <a:pt x="2756" y="1168"/>
                  </a:cubicBezTo>
                  <a:lnTo>
                    <a:pt x="2756" y="1168"/>
                  </a:lnTo>
                  <a:cubicBezTo>
                    <a:pt x="2789" y="1202"/>
                    <a:pt x="2856" y="1235"/>
                    <a:pt x="2889" y="1268"/>
                  </a:cubicBezTo>
                  <a:cubicBezTo>
                    <a:pt x="2876" y="1255"/>
                    <a:pt x="2870" y="1250"/>
                    <a:pt x="2871" y="1250"/>
                  </a:cubicBezTo>
                  <a:lnTo>
                    <a:pt x="2871" y="1250"/>
                  </a:lnTo>
                  <a:cubicBezTo>
                    <a:pt x="2872" y="1250"/>
                    <a:pt x="2963" y="1335"/>
                    <a:pt x="2989" y="1335"/>
                  </a:cubicBezTo>
                  <a:cubicBezTo>
                    <a:pt x="3049" y="1371"/>
                    <a:pt x="3122" y="1390"/>
                    <a:pt x="3197" y="1390"/>
                  </a:cubicBezTo>
                  <a:cubicBezTo>
                    <a:pt x="3330" y="1390"/>
                    <a:pt x="3471" y="1330"/>
                    <a:pt x="3556" y="1201"/>
                  </a:cubicBezTo>
                  <a:cubicBezTo>
                    <a:pt x="3690" y="1035"/>
                    <a:pt x="3656" y="801"/>
                    <a:pt x="3523" y="634"/>
                  </a:cubicBezTo>
                  <a:cubicBezTo>
                    <a:pt x="3323" y="401"/>
                    <a:pt x="2956" y="234"/>
                    <a:pt x="2689" y="134"/>
                  </a:cubicBezTo>
                  <a:cubicBezTo>
                    <a:pt x="2389" y="34"/>
                    <a:pt x="2055" y="1"/>
                    <a:pt x="1755" y="1"/>
                  </a:cubicBez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3216" name="Google Shape;3216;p44"/>
            <p:cNvSpPr/>
            <p:nvPr/>
          </p:nvSpPr>
          <p:spPr>
            <a:xfrm>
              <a:off x="4257621" y="3886892"/>
              <a:ext cx="35422" cy="51613"/>
            </a:xfrm>
            <a:custGeom>
              <a:avLst/>
              <a:gdLst/>
              <a:ahLst/>
              <a:cxnLst/>
              <a:rect l="l" t="t" r="r" b="b"/>
              <a:pathLst>
                <a:path w="1969" h="2869" extrusionOk="0">
                  <a:moveTo>
                    <a:pt x="968" y="0"/>
                  </a:moveTo>
                  <a:cubicBezTo>
                    <a:pt x="901" y="34"/>
                    <a:pt x="801" y="34"/>
                    <a:pt x="734" y="34"/>
                  </a:cubicBezTo>
                  <a:cubicBezTo>
                    <a:pt x="567" y="100"/>
                    <a:pt x="434" y="167"/>
                    <a:pt x="301" y="300"/>
                  </a:cubicBezTo>
                  <a:cubicBezTo>
                    <a:pt x="267" y="334"/>
                    <a:pt x="200" y="400"/>
                    <a:pt x="167" y="467"/>
                  </a:cubicBezTo>
                  <a:cubicBezTo>
                    <a:pt x="67" y="634"/>
                    <a:pt x="34" y="801"/>
                    <a:pt x="34" y="968"/>
                  </a:cubicBezTo>
                  <a:cubicBezTo>
                    <a:pt x="34" y="1134"/>
                    <a:pt x="0" y="1301"/>
                    <a:pt x="0" y="1468"/>
                  </a:cubicBezTo>
                  <a:cubicBezTo>
                    <a:pt x="0" y="1535"/>
                    <a:pt x="0" y="1635"/>
                    <a:pt x="34" y="1701"/>
                  </a:cubicBezTo>
                  <a:cubicBezTo>
                    <a:pt x="34" y="1868"/>
                    <a:pt x="34" y="2035"/>
                    <a:pt x="67" y="2168"/>
                  </a:cubicBezTo>
                  <a:cubicBezTo>
                    <a:pt x="100" y="2268"/>
                    <a:pt x="134" y="2335"/>
                    <a:pt x="167" y="2402"/>
                  </a:cubicBezTo>
                  <a:cubicBezTo>
                    <a:pt x="234" y="2502"/>
                    <a:pt x="301" y="2602"/>
                    <a:pt x="401" y="2669"/>
                  </a:cubicBezTo>
                  <a:cubicBezTo>
                    <a:pt x="467" y="2735"/>
                    <a:pt x="534" y="2769"/>
                    <a:pt x="634" y="2802"/>
                  </a:cubicBezTo>
                  <a:cubicBezTo>
                    <a:pt x="734" y="2836"/>
                    <a:pt x="868" y="2869"/>
                    <a:pt x="1001" y="2869"/>
                  </a:cubicBezTo>
                  <a:cubicBezTo>
                    <a:pt x="1068" y="2869"/>
                    <a:pt x="1135" y="2836"/>
                    <a:pt x="1235" y="2836"/>
                  </a:cubicBezTo>
                  <a:lnTo>
                    <a:pt x="1468" y="2735"/>
                  </a:lnTo>
                  <a:cubicBezTo>
                    <a:pt x="1568" y="2669"/>
                    <a:pt x="1668" y="2602"/>
                    <a:pt x="1735" y="2502"/>
                  </a:cubicBezTo>
                  <a:cubicBezTo>
                    <a:pt x="1802" y="2402"/>
                    <a:pt x="1868" y="2302"/>
                    <a:pt x="1902" y="2168"/>
                  </a:cubicBezTo>
                  <a:cubicBezTo>
                    <a:pt x="1935" y="2035"/>
                    <a:pt x="1935" y="1868"/>
                    <a:pt x="1935" y="1701"/>
                  </a:cubicBezTo>
                  <a:cubicBezTo>
                    <a:pt x="1968" y="1601"/>
                    <a:pt x="1968" y="1535"/>
                    <a:pt x="1968" y="1468"/>
                  </a:cubicBezTo>
                  <a:cubicBezTo>
                    <a:pt x="1935" y="1301"/>
                    <a:pt x="1935" y="1134"/>
                    <a:pt x="1935" y="968"/>
                  </a:cubicBezTo>
                  <a:cubicBezTo>
                    <a:pt x="1935" y="834"/>
                    <a:pt x="1902" y="701"/>
                    <a:pt x="1835" y="601"/>
                  </a:cubicBezTo>
                  <a:cubicBezTo>
                    <a:pt x="1802" y="467"/>
                    <a:pt x="1735" y="367"/>
                    <a:pt x="1668" y="300"/>
                  </a:cubicBezTo>
                  <a:cubicBezTo>
                    <a:pt x="1568" y="200"/>
                    <a:pt x="1468" y="134"/>
                    <a:pt x="1335" y="100"/>
                  </a:cubicBezTo>
                  <a:cubicBezTo>
                    <a:pt x="1235" y="34"/>
                    <a:pt x="1101" y="0"/>
                    <a:pt x="968" y="0"/>
                  </a:cubicBezTo>
                  <a:close/>
                </a:path>
              </a:pathLst>
            </a:custGeom>
            <a:solidFill>
              <a:srgbClr val="1D1D1B"/>
            </a:solidFill>
            <a:ln>
              <a:noFill/>
            </a:ln>
          </p:spPr>
          <p:txBody>
            <a:bodyPr spcFirstLastPara="1" wrap="square" lIns="121900" tIns="121900" rIns="121900" bIns="121900" anchor="ctr" anchorCtr="0">
              <a:noAutofit/>
            </a:bodyPr>
            <a:lstStyle/>
            <a:p>
              <a:endParaRPr sz="2400"/>
            </a:p>
          </p:txBody>
        </p:sp>
        <p:sp>
          <p:nvSpPr>
            <p:cNvPr id="3217" name="Google Shape;3217;p44"/>
            <p:cNvSpPr/>
            <p:nvPr/>
          </p:nvSpPr>
          <p:spPr>
            <a:xfrm>
              <a:off x="4430451" y="3886892"/>
              <a:ext cx="34811" cy="51613"/>
            </a:xfrm>
            <a:custGeom>
              <a:avLst/>
              <a:gdLst/>
              <a:ahLst/>
              <a:cxnLst/>
              <a:rect l="l" t="t" r="r" b="b"/>
              <a:pathLst>
                <a:path w="1935" h="2869" extrusionOk="0">
                  <a:moveTo>
                    <a:pt x="968" y="0"/>
                  </a:moveTo>
                  <a:cubicBezTo>
                    <a:pt x="868" y="34"/>
                    <a:pt x="801" y="34"/>
                    <a:pt x="701" y="34"/>
                  </a:cubicBezTo>
                  <a:cubicBezTo>
                    <a:pt x="534" y="100"/>
                    <a:pt x="401" y="167"/>
                    <a:pt x="267" y="300"/>
                  </a:cubicBezTo>
                  <a:cubicBezTo>
                    <a:pt x="234" y="334"/>
                    <a:pt x="167" y="400"/>
                    <a:pt x="134" y="467"/>
                  </a:cubicBezTo>
                  <a:cubicBezTo>
                    <a:pt x="34" y="634"/>
                    <a:pt x="0" y="801"/>
                    <a:pt x="0" y="968"/>
                  </a:cubicBezTo>
                  <a:cubicBezTo>
                    <a:pt x="0" y="1134"/>
                    <a:pt x="0" y="1301"/>
                    <a:pt x="0" y="1468"/>
                  </a:cubicBezTo>
                  <a:cubicBezTo>
                    <a:pt x="0" y="1535"/>
                    <a:pt x="0" y="1635"/>
                    <a:pt x="0" y="1701"/>
                  </a:cubicBezTo>
                  <a:cubicBezTo>
                    <a:pt x="0" y="1868"/>
                    <a:pt x="0" y="2035"/>
                    <a:pt x="67" y="2168"/>
                  </a:cubicBezTo>
                  <a:cubicBezTo>
                    <a:pt x="100" y="2268"/>
                    <a:pt x="100" y="2335"/>
                    <a:pt x="167" y="2402"/>
                  </a:cubicBezTo>
                  <a:cubicBezTo>
                    <a:pt x="200" y="2502"/>
                    <a:pt x="300" y="2602"/>
                    <a:pt x="401" y="2669"/>
                  </a:cubicBezTo>
                  <a:cubicBezTo>
                    <a:pt x="467" y="2735"/>
                    <a:pt x="534" y="2769"/>
                    <a:pt x="601" y="2802"/>
                  </a:cubicBezTo>
                  <a:cubicBezTo>
                    <a:pt x="701" y="2836"/>
                    <a:pt x="834" y="2869"/>
                    <a:pt x="968" y="2869"/>
                  </a:cubicBezTo>
                  <a:cubicBezTo>
                    <a:pt x="1034" y="2869"/>
                    <a:pt x="1134" y="2836"/>
                    <a:pt x="1201" y="2836"/>
                  </a:cubicBezTo>
                  <a:lnTo>
                    <a:pt x="1435" y="2735"/>
                  </a:lnTo>
                  <a:cubicBezTo>
                    <a:pt x="1535" y="2669"/>
                    <a:pt x="1635" y="2602"/>
                    <a:pt x="1701" y="2502"/>
                  </a:cubicBezTo>
                  <a:cubicBezTo>
                    <a:pt x="1802" y="2402"/>
                    <a:pt x="1835" y="2302"/>
                    <a:pt x="1868" y="2168"/>
                  </a:cubicBezTo>
                  <a:cubicBezTo>
                    <a:pt x="1902" y="2035"/>
                    <a:pt x="1902" y="1868"/>
                    <a:pt x="1935" y="1701"/>
                  </a:cubicBezTo>
                  <a:cubicBezTo>
                    <a:pt x="1935" y="1601"/>
                    <a:pt x="1935" y="1535"/>
                    <a:pt x="1935" y="1468"/>
                  </a:cubicBezTo>
                  <a:cubicBezTo>
                    <a:pt x="1935" y="1301"/>
                    <a:pt x="1902" y="1134"/>
                    <a:pt x="1902" y="968"/>
                  </a:cubicBezTo>
                  <a:cubicBezTo>
                    <a:pt x="1902" y="834"/>
                    <a:pt x="1902" y="701"/>
                    <a:pt x="1835" y="601"/>
                  </a:cubicBezTo>
                  <a:cubicBezTo>
                    <a:pt x="1802" y="467"/>
                    <a:pt x="1735" y="367"/>
                    <a:pt x="1635" y="300"/>
                  </a:cubicBezTo>
                  <a:cubicBezTo>
                    <a:pt x="1535" y="200"/>
                    <a:pt x="1435" y="134"/>
                    <a:pt x="1335" y="100"/>
                  </a:cubicBezTo>
                  <a:cubicBezTo>
                    <a:pt x="1201" y="34"/>
                    <a:pt x="1101" y="0"/>
                    <a:pt x="968" y="0"/>
                  </a:cubicBezTo>
                  <a:close/>
                </a:path>
              </a:pathLst>
            </a:custGeom>
            <a:solidFill>
              <a:srgbClr val="1D1D1B"/>
            </a:solidFill>
            <a:ln>
              <a:noFill/>
            </a:ln>
          </p:spPr>
          <p:txBody>
            <a:bodyPr spcFirstLastPara="1" wrap="square" lIns="121900" tIns="121900" rIns="121900" bIns="121900" anchor="ctr" anchorCtr="0">
              <a:noAutofit/>
            </a:bodyPr>
            <a:lstStyle/>
            <a:p>
              <a:endParaRPr sz="2400"/>
            </a:p>
          </p:txBody>
        </p:sp>
        <p:sp>
          <p:nvSpPr>
            <p:cNvPr id="3218" name="Google Shape;3218;p44"/>
            <p:cNvSpPr/>
            <p:nvPr/>
          </p:nvSpPr>
          <p:spPr>
            <a:xfrm>
              <a:off x="4335626" y="3971499"/>
              <a:ext cx="52225" cy="23423"/>
            </a:xfrm>
            <a:custGeom>
              <a:avLst/>
              <a:gdLst/>
              <a:ahLst/>
              <a:cxnLst/>
              <a:rect l="l" t="t" r="r" b="b"/>
              <a:pathLst>
                <a:path w="2903" h="1302" extrusionOk="0">
                  <a:moveTo>
                    <a:pt x="2536" y="1"/>
                  </a:moveTo>
                  <a:cubicBezTo>
                    <a:pt x="2469" y="1"/>
                    <a:pt x="2403" y="34"/>
                    <a:pt x="2336" y="34"/>
                  </a:cubicBezTo>
                  <a:cubicBezTo>
                    <a:pt x="2202" y="101"/>
                    <a:pt x="2069" y="134"/>
                    <a:pt x="1969" y="201"/>
                  </a:cubicBezTo>
                  <a:cubicBezTo>
                    <a:pt x="1902" y="234"/>
                    <a:pt x="1835" y="267"/>
                    <a:pt x="1802" y="301"/>
                  </a:cubicBezTo>
                  <a:lnTo>
                    <a:pt x="1735" y="334"/>
                  </a:lnTo>
                  <a:cubicBezTo>
                    <a:pt x="1669" y="334"/>
                    <a:pt x="1602" y="367"/>
                    <a:pt x="1569" y="367"/>
                  </a:cubicBezTo>
                  <a:cubicBezTo>
                    <a:pt x="1535" y="401"/>
                    <a:pt x="1502" y="401"/>
                    <a:pt x="1469" y="401"/>
                  </a:cubicBezTo>
                  <a:lnTo>
                    <a:pt x="1168" y="401"/>
                  </a:lnTo>
                  <a:cubicBezTo>
                    <a:pt x="1068" y="367"/>
                    <a:pt x="968" y="367"/>
                    <a:pt x="835" y="301"/>
                  </a:cubicBezTo>
                  <a:cubicBezTo>
                    <a:pt x="835" y="301"/>
                    <a:pt x="768" y="267"/>
                    <a:pt x="735" y="267"/>
                  </a:cubicBezTo>
                  <a:cubicBezTo>
                    <a:pt x="735" y="267"/>
                    <a:pt x="701" y="267"/>
                    <a:pt x="668" y="234"/>
                  </a:cubicBezTo>
                  <a:cubicBezTo>
                    <a:pt x="601" y="234"/>
                    <a:pt x="535" y="201"/>
                    <a:pt x="535" y="201"/>
                  </a:cubicBezTo>
                  <a:cubicBezTo>
                    <a:pt x="468" y="167"/>
                    <a:pt x="368" y="134"/>
                    <a:pt x="301" y="134"/>
                  </a:cubicBezTo>
                  <a:lnTo>
                    <a:pt x="168" y="134"/>
                  </a:lnTo>
                  <a:cubicBezTo>
                    <a:pt x="156" y="128"/>
                    <a:pt x="143" y="125"/>
                    <a:pt x="130" y="125"/>
                  </a:cubicBezTo>
                  <a:cubicBezTo>
                    <a:pt x="69" y="125"/>
                    <a:pt x="1" y="185"/>
                    <a:pt x="1" y="267"/>
                  </a:cubicBezTo>
                  <a:cubicBezTo>
                    <a:pt x="1" y="401"/>
                    <a:pt x="1" y="534"/>
                    <a:pt x="101" y="668"/>
                  </a:cubicBezTo>
                  <a:cubicBezTo>
                    <a:pt x="201" y="801"/>
                    <a:pt x="334" y="968"/>
                    <a:pt x="468" y="1035"/>
                  </a:cubicBezTo>
                  <a:cubicBezTo>
                    <a:pt x="768" y="1201"/>
                    <a:pt x="1102" y="1301"/>
                    <a:pt x="1435" y="1301"/>
                  </a:cubicBezTo>
                  <a:cubicBezTo>
                    <a:pt x="1769" y="1268"/>
                    <a:pt x="2136" y="1201"/>
                    <a:pt x="2403" y="1035"/>
                  </a:cubicBezTo>
                  <a:cubicBezTo>
                    <a:pt x="2569" y="901"/>
                    <a:pt x="2703" y="801"/>
                    <a:pt x="2769" y="601"/>
                  </a:cubicBezTo>
                  <a:cubicBezTo>
                    <a:pt x="2870" y="434"/>
                    <a:pt x="2903" y="301"/>
                    <a:pt x="2836" y="134"/>
                  </a:cubicBezTo>
                  <a:cubicBezTo>
                    <a:pt x="2803" y="67"/>
                    <a:pt x="2736" y="34"/>
                    <a:pt x="2636" y="1"/>
                  </a:cubicBez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3219" name="Google Shape;3219;p44"/>
            <p:cNvSpPr/>
            <p:nvPr/>
          </p:nvSpPr>
          <p:spPr>
            <a:xfrm>
              <a:off x="4323033" y="4034392"/>
              <a:ext cx="73831" cy="39992"/>
            </a:xfrm>
            <a:custGeom>
              <a:avLst/>
              <a:gdLst/>
              <a:ahLst/>
              <a:cxnLst/>
              <a:rect l="l" t="t" r="r" b="b"/>
              <a:pathLst>
                <a:path w="4104" h="2223" extrusionOk="0">
                  <a:moveTo>
                    <a:pt x="3003" y="1"/>
                  </a:moveTo>
                  <a:cubicBezTo>
                    <a:pt x="2721" y="1"/>
                    <a:pt x="2457" y="87"/>
                    <a:pt x="2169" y="174"/>
                  </a:cubicBezTo>
                  <a:lnTo>
                    <a:pt x="1668" y="174"/>
                  </a:lnTo>
                  <a:cubicBezTo>
                    <a:pt x="1568" y="141"/>
                    <a:pt x="1468" y="141"/>
                    <a:pt x="1335" y="141"/>
                  </a:cubicBezTo>
                  <a:cubicBezTo>
                    <a:pt x="1268" y="141"/>
                    <a:pt x="1201" y="107"/>
                    <a:pt x="1134" y="107"/>
                  </a:cubicBezTo>
                  <a:cubicBezTo>
                    <a:pt x="1034" y="107"/>
                    <a:pt x="968" y="74"/>
                    <a:pt x="868" y="74"/>
                  </a:cubicBezTo>
                  <a:cubicBezTo>
                    <a:pt x="768" y="74"/>
                    <a:pt x="667" y="107"/>
                    <a:pt x="567" y="141"/>
                  </a:cubicBezTo>
                  <a:cubicBezTo>
                    <a:pt x="301" y="207"/>
                    <a:pt x="0" y="507"/>
                    <a:pt x="34" y="808"/>
                  </a:cubicBezTo>
                  <a:cubicBezTo>
                    <a:pt x="67" y="1075"/>
                    <a:pt x="134" y="1308"/>
                    <a:pt x="334" y="1508"/>
                  </a:cubicBezTo>
                  <a:cubicBezTo>
                    <a:pt x="467" y="1642"/>
                    <a:pt x="634" y="1742"/>
                    <a:pt x="768" y="1875"/>
                  </a:cubicBezTo>
                  <a:cubicBezTo>
                    <a:pt x="1101" y="2109"/>
                    <a:pt x="1501" y="2142"/>
                    <a:pt x="1868" y="2209"/>
                  </a:cubicBezTo>
                  <a:cubicBezTo>
                    <a:pt x="1969" y="2217"/>
                    <a:pt x="2072" y="2222"/>
                    <a:pt x="2175" y="2222"/>
                  </a:cubicBezTo>
                  <a:cubicBezTo>
                    <a:pt x="2856" y="2222"/>
                    <a:pt x="3560" y="2016"/>
                    <a:pt x="3936" y="1408"/>
                  </a:cubicBezTo>
                  <a:cubicBezTo>
                    <a:pt x="4103" y="1108"/>
                    <a:pt x="4103" y="774"/>
                    <a:pt x="3936" y="474"/>
                  </a:cubicBezTo>
                  <a:cubicBezTo>
                    <a:pt x="3736" y="174"/>
                    <a:pt x="3469" y="74"/>
                    <a:pt x="3136" y="7"/>
                  </a:cubicBezTo>
                  <a:cubicBezTo>
                    <a:pt x="3091" y="3"/>
                    <a:pt x="3047" y="1"/>
                    <a:pt x="3003"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3220" name="Google Shape;3220;p44"/>
            <p:cNvSpPr/>
            <p:nvPr/>
          </p:nvSpPr>
          <p:spPr>
            <a:xfrm>
              <a:off x="4175407" y="3944658"/>
              <a:ext cx="72626" cy="47260"/>
            </a:xfrm>
            <a:custGeom>
              <a:avLst/>
              <a:gdLst/>
              <a:ahLst/>
              <a:cxnLst/>
              <a:rect l="l" t="t" r="r" b="b"/>
              <a:pathLst>
                <a:path w="4037" h="2627" extrusionOk="0">
                  <a:moveTo>
                    <a:pt x="2088" y="1"/>
                  </a:moveTo>
                  <a:cubicBezTo>
                    <a:pt x="1673" y="1"/>
                    <a:pt x="1260" y="89"/>
                    <a:pt x="901" y="258"/>
                  </a:cubicBezTo>
                  <a:cubicBezTo>
                    <a:pt x="634" y="358"/>
                    <a:pt x="467" y="458"/>
                    <a:pt x="301" y="659"/>
                  </a:cubicBezTo>
                  <a:cubicBezTo>
                    <a:pt x="67" y="959"/>
                    <a:pt x="0" y="1392"/>
                    <a:pt x="234" y="1726"/>
                  </a:cubicBezTo>
                  <a:cubicBezTo>
                    <a:pt x="580" y="2276"/>
                    <a:pt x="1486" y="2627"/>
                    <a:pt x="2314" y="2627"/>
                  </a:cubicBezTo>
                  <a:cubicBezTo>
                    <a:pt x="2842" y="2627"/>
                    <a:pt x="3338" y="2484"/>
                    <a:pt x="3636" y="2160"/>
                  </a:cubicBezTo>
                  <a:cubicBezTo>
                    <a:pt x="4003" y="1793"/>
                    <a:pt x="4037" y="1226"/>
                    <a:pt x="3770" y="759"/>
                  </a:cubicBezTo>
                  <a:cubicBezTo>
                    <a:pt x="3570" y="425"/>
                    <a:pt x="3203" y="192"/>
                    <a:pt x="2802" y="92"/>
                  </a:cubicBezTo>
                  <a:cubicBezTo>
                    <a:pt x="2570" y="30"/>
                    <a:pt x="2329" y="1"/>
                    <a:pt x="2088" y="1"/>
                  </a:cubicBezTo>
                  <a:close/>
                </a:path>
              </a:pathLst>
            </a:custGeom>
            <a:solidFill>
              <a:schemeClr val="lt2"/>
            </a:solidFill>
            <a:ln>
              <a:noFill/>
            </a:ln>
          </p:spPr>
          <p:txBody>
            <a:bodyPr spcFirstLastPara="1" wrap="square" lIns="121900" tIns="121900" rIns="121900" bIns="121900" anchor="ctr" anchorCtr="0">
              <a:noAutofit/>
            </a:bodyPr>
            <a:lstStyle/>
            <a:p>
              <a:endParaRPr sz="2400"/>
            </a:p>
          </p:txBody>
        </p:sp>
        <p:sp>
          <p:nvSpPr>
            <p:cNvPr id="3221" name="Google Shape;3221;p44"/>
            <p:cNvSpPr/>
            <p:nvPr/>
          </p:nvSpPr>
          <p:spPr>
            <a:xfrm>
              <a:off x="4471846" y="3944658"/>
              <a:ext cx="72644" cy="47260"/>
            </a:xfrm>
            <a:custGeom>
              <a:avLst/>
              <a:gdLst/>
              <a:ahLst/>
              <a:cxnLst/>
              <a:rect l="l" t="t" r="r" b="b"/>
              <a:pathLst>
                <a:path w="4038" h="2627" extrusionOk="0">
                  <a:moveTo>
                    <a:pt x="2078" y="1"/>
                  </a:moveTo>
                  <a:cubicBezTo>
                    <a:pt x="1669" y="1"/>
                    <a:pt x="1248" y="89"/>
                    <a:pt x="868" y="258"/>
                  </a:cubicBezTo>
                  <a:cubicBezTo>
                    <a:pt x="635" y="358"/>
                    <a:pt x="435" y="458"/>
                    <a:pt x="268" y="659"/>
                  </a:cubicBezTo>
                  <a:cubicBezTo>
                    <a:pt x="34" y="959"/>
                    <a:pt x="1" y="1392"/>
                    <a:pt x="201" y="1726"/>
                  </a:cubicBezTo>
                  <a:cubicBezTo>
                    <a:pt x="547" y="2276"/>
                    <a:pt x="1453" y="2627"/>
                    <a:pt x="2281" y="2627"/>
                  </a:cubicBezTo>
                  <a:cubicBezTo>
                    <a:pt x="2809" y="2627"/>
                    <a:pt x="3305" y="2484"/>
                    <a:pt x="3603" y="2160"/>
                  </a:cubicBezTo>
                  <a:cubicBezTo>
                    <a:pt x="3970" y="1793"/>
                    <a:pt x="4037" y="1226"/>
                    <a:pt x="3770" y="759"/>
                  </a:cubicBezTo>
                  <a:cubicBezTo>
                    <a:pt x="3537" y="425"/>
                    <a:pt x="3170" y="192"/>
                    <a:pt x="2770" y="92"/>
                  </a:cubicBezTo>
                  <a:cubicBezTo>
                    <a:pt x="2549" y="30"/>
                    <a:pt x="2316" y="1"/>
                    <a:pt x="2078" y="1"/>
                  </a:cubicBezTo>
                  <a:close/>
                </a:path>
              </a:pathLst>
            </a:custGeom>
            <a:solidFill>
              <a:schemeClr val="lt2"/>
            </a:solidFill>
            <a:ln>
              <a:noFill/>
            </a:ln>
          </p:spPr>
          <p:txBody>
            <a:bodyPr spcFirstLastPara="1" wrap="square" lIns="121900" tIns="121900" rIns="121900" bIns="121900" anchor="ctr" anchorCtr="0">
              <a:noAutofit/>
            </a:bodyPr>
            <a:lstStyle/>
            <a:p>
              <a:endParaRPr sz="2400"/>
            </a:p>
          </p:txBody>
        </p:sp>
        <p:sp>
          <p:nvSpPr>
            <p:cNvPr id="3222" name="Google Shape;3222;p44"/>
            <p:cNvSpPr/>
            <p:nvPr/>
          </p:nvSpPr>
          <p:spPr>
            <a:xfrm>
              <a:off x="4027439" y="5050276"/>
              <a:ext cx="748132" cy="440539"/>
            </a:xfrm>
            <a:custGeom>
              <a:avLst/>
              <a:gdLst/>
              <a:ahLst/>
              <a:cxnLst/>
              <a:rect l="l" t="t" r="r" b="b"/>
              <a:pathLst>
                <a:path w="41586" h="24488" extrusionOk="0">
                  <a:moveTo>
                    <a:pt x="41149" y="1"/>
                  </a:moveTo>
                  <a:cubicBezTo>
                    <a:pt x="41094" y="1"/>
                    <a:pt x="41038" y="14"/>
                    <a:pt x="40982" y="45"/>
                  </a:cubicBezTo>
                  <a:cubicBezTo>
                    <a:pt x="40248" y="445"/>
                    <a:pt x="39715" y="979"/>
                    <a:pt x="39114" y="1546"/>
                  </a:cubicBezTo>
                  <a:cubicBezTo>
                    <a:pt x="38547" y="2080"/>
                    <a:pt x="37947" y="2614"/>
                    <a:pt x="37313" y="3114"/>
                  </a:cubicBezTo>
                  <a:cubicBezTo>
                    <a:pt x="36079" y="4148"/>
                    <a:pt x="34811" y="5149"/>
                    <a:pt x="33477" y="6049"/>
                  </a:cubicBezTo>
                  <a:cubicBezTo>
                    <a:pt x="30842" y="7817"/>
                    <a:pt x="28006" y="9318"/>
                    <a:pt x="25004" y="10353"/>
                  </a:cubicBezTo>
                  <a:cubicBezTo>
                    <a:pt x="24170" y="10619"/>
                    <a:pt x="23336" y="10886"/>
                    <a:pt x="22502" y="11120"/>
                  </a:cubicBezTo>
                  <a:cubicBezTo>
                    <a:pt x="22035" y="11220"/>
                    <a:pt x="21602" y="11353"/>
                    <a:pt x="21135" y="11453"/>
                  </a:cubicBezTo>
                  <a:cubicBezTo>
                    <a:pt x="20734" y="11553"/>
                    <a:pt x="20267" y="11620"/>
                    <a:pt x="19867" y="11820"/>
                  </a:cubicBezTo>
                  <a:cubicBezTo>
                    <a:pt x="19800" y="11854"/>
                    <a:pt x="19767" y="11920"/>
                    <a:pt x="19767" y="12020"/>
                  </a:cubicBezTo>
                  <a:cubicBezTo>
                    <a:pt x="18900" y="11653"/>
                    <a:pt x="18066" y="11287"/>
                    <a:pt x="17199" y="10920"/>
                  </a:cubicBezTo>
                  <a:cubicBezTo>
                    <a:pt x="14296" y="9552"/>
                    <a:pt x="11461" y="8051"/>
                    <a:pt x="8626" y="6516"/>
                  </a:cubicBezTo>
                  <a:cubicBezTo>
                    <a:pt x="7091" y="5716"/>
                    <a:pt x="5590" y="4915"/>
                    <a:pt x="4223" y="3815"/>
                  </a:cubicBezTo>
                  <a:cubicBezTo>
                    <a:pt x="3555" y="3247"/>
                    <a:pt x="2922" y="2647"/>
                    <a:pt x="2254" y="2047"/>
                  </a:cubicBezTo>
                  <a:cubicBezTo>
                    <a:pt x="1654" y="1513"/>
                    <a:pt x="1054" y="746"/>
                    <a:pt x="320" y="445"/>
                  </a:cubicBezTo>
                  <a:cubicBezTo>
                    <a:pt x="298" y="438"/>
                    <a:pt x="277" y="435"/>
                    <a:pt x="257" y="435"/>
                  </a:cubicBezTo>
                  <a:cubicBezTo>
                    <a:pt x="94" y="435"/>
                    <a:pt x="1" y="660"/>
                    <a:pt x="120" y="779"/>
                  </a:cubicBezTo>
                  <a:cubicBezTo>
                    <a:pt x="353" y="1013"/>
                    <a:pt x="520" y="1313"/>
                    <a:pt x="753" y="1546"/>
                  </a:cubicBezTo>
                  <a:cubicBezTo>
                    <a:pt x="1020" y="1813"/>
                    <a:pt x="1320" y="2113"/>
                    <a:pt x="1587" y="2380"/>
                  </a:cubicBezTo>
                  <a:cubicBezTo>
                    <a:pt x="2121" y="2881"/>
                    <a:pt x="2621" y="3414"/>
                    <a:pt x="3155" y="3915"/>
                  </a:cubicBezTo>
                  <a:cubicBezTo>
                    <a:pt x="4223" y="4949"/>
                    <a:pt x="5357" y="5783"/>
                    <a:pt x="6624" y="6516"/>
                  </a:cubicBezTo>
                  <a:cubicBezTo>
                    <a:pt x="9193" y="7984"/>
                    <a:pt x="11795" y="9419"/>
                    <a:pt x="14463" y="10753"/>
                  </a:cubicBezTo>
                  <a:cubicBezTo>
                    <a:pt x="15831" y="11420"/>
                    <a:pt x="17199" y="12054"/>
                    <a:pt x="18566" y="12654"/>
                  </a:cubicBezTo>
                  <a:cubicBezTo>
                    <a:pt x="19267" y="12954"/>
                    <a:pt x="19934" y="13221"/>
                    <a:pt x="20634" y="13488"/>
                  </a:cubicBezTo>
                  <a:cubicBezTo>
                    <a:pt x="21235" y="13722"/>
                    <a:pt x="21869" y="13922"/>
                    <a:pt x="22436" y="14222"/>
                  </a:cubicBezTo>
                  <a:cubicBezTo>
                    <a:pt x="22969" y="14489"/>
                    <a:pt x="23303" y="14889"/>
                    <a:pt x="23370" y="15523"/>
                  </a:cubicBezTo>
                  <a:cubicBezTo>
                    <a:pt x="23436" y="16190"/>
                    <a:pt x="23303" y="16924"/>
                    <a:pt x="23203" y="17591"/>
                  </a:cubicBezTo>
                  <a:cubicBezTo>
                    <a:pt x="23003" y="18959"/>
                    <a:pt x="22736" y="20460"/>
                    <a:pt x="22202" y="21761"/>
                  </a:cubicBezTo>
                  <a:cubicBezTo>
                    <a:pt x="21935" y="22395"/>
                    <a:pt x="21535" y="22862"/>
                    <a:pt x="20868" y="23062"/>
                  </a:cubicBezTo>
                  <a:cubicBezTo>
                    <a:pt x="20067" y="23262"/>
                    <a:pt x="19200" y="23295"/>
                    <a:pt x="18366" y="23329"/>
                  </a:cubicBezTo>
                  <a:cubicBezTo>
                    <a:pt x="17753" y="23352"/>
                    <a:pt x="17156" y="23376"/>
                    <a:pt x="16553" y="23376"/>
                  </a:cubicBezTo>
                  <a:cubicBezTo>
                    <a:pt x="16303" y="23376"/>
                    <a:pt x="16052" y="23372"/>
                    <a:pt x="15798" y="23362"/>
                  </a:cubicBezTo>
                  <a:cubicBezTo>
                    <a:pt x="15302" y="23362"/>
                    <a:pt x="14795" y="23340"/>
                    <a:pt x="14290" y="23340"/>
                  </a:cubicBezTo>
                  <a:cubicBezTo>
                    <a:pt x="13912" y="23340"/>
                    <a:pt x="13534" y="23352"/>
                    <a:pt x="13162" y="23395"/>
                  </a:cubicBezTo>
                  <a:cubicBezTo>
                    <a:pt x="12795" y="23462"/>
                    <a:pt x="12895" y="23996"/>
                    <a:pt x="13162" y="24096"/>
                  </a:cubicBezTo>
                  <a:cubicBezTo>
                    <a:pt x="13930" y="24363"/>
                    <a:pt x="14763" y="24429"/>
                    <a:pt x="15564" y="24463"/>
                  </a:cubicBezTo>
                  <a:cubicBezTo>
                    <a:pt x="15981" y="24479"/>
                    <a:pt x="16398" y="24488"/>
                    <a:pt x="16811" y="24488"/>
                  </a:cubicBezTo>
                  <a:cubicBezTo>
                    <a:pt x="17224" y="24488"/>
                    <a:pt x="17632" y="24479"/>
                    <a:pt x="18032" y="24463"/>
                  </a:cubicBezTo>
                  <a:cubicBezTo>
                    <a:pt x="18866" y="24429"/>
                    <a:pt x="19734" y="24363"/>
                    <a:pt x="20534" y="24229"/>
                  </a:cubicBezTo>
                  <a:cubicBezTo>
                    <a:pt x="21235" y="24162"/>
                    <a:pt x="21869" y="23962"/>
                    <a:pt x="22402" y="23462"/>
                  </a:cubicBezTo>
                  <a:cubicBezTo>
                    <a:pt x="23403" y="22561"/>
                    <a:pt x="23670" y="20927"/>
                    <a:pt x="23937" y="19659"/>
                  </a:cubicBezTo>
                  <a:cubicBezTo>
                    <a:pt x="24103" y="18859"/>
                    <a:pt x="24237" y="18058"/>
                    <a:pt x="24337" y="17258"/>
                  </a:cubicBezTo>
                  <a:cubicBezTo>
                    <a:pt x="24437" y="16557"/>
                    <a:pt x="24537" y="15823"/>
                    <a:pt x="24404" y="15123"/>
                  </a:cubicBezTo>
                  <a:cubicBezTo>
                    <a:pt x="24137" y="13688"/>
                    <a:pt x="22836" y="13188"/>
                    <a:pt x="21635" y="12754"/>
                  </a:cubicBezTo>
                  <a:cubicBezTo>
                    <a:pt x="21268" y="12621"/>
                    <a:pt x="20901" y="12487"/>
                    <a:pt x="20568" y="12321"/>
                  </a:cubicBezTo>
                  <a:cubicBezTo>
                    <a:pt x="21168" y="12321"/>
                    <a:pt x="21802" y="12187"/>
                    <a:pt x="22369" y="12087"/>
                  </a:cubicBezTo>
                  <a:cubicBezTo>
                    <a:pt x="23136" y="11954"/>
                    <a:pt x="23903" y="11754"/>
                    <a:pt x="24671" y="11520"/>
                  </a:cubicBezTo>
                  <a:cubicBezTo>
                    <a:pt x="26238" y="11086"/>
                    <a:pt x="27739" y="10486"/>
                    <a:pt x="29207" y="9785"/>
                  </a:cubicBezTo>
                  <a:cubicBezTo>
                    <a:pt x="32176" y="8351"/>
                    <a:pt x="34945" y="6516"/>
                    <a:pt x="37480" y="4415"/>
                  </a:cubicBezTo>
                  <a:cubicBezTo>
                    <a:pt x="38214" y="3815"/>
                    <a:pt x="38914" y="3214"/>
                    <a:pt x="39615" y="2580"/>
                  </a:cubicBezTo>
                  <a:cubicBezTo>
                    <a:pt x="40315" y="1947"/>
                    <a:pt x="41016" y="1379"/>
                    <a:pt x="41449" y="512"/>
                  </a:cubicBezTo>
                  <a:cubicBezTo>
                    <a:pt x="41585" y="267"/>
                    <a:pt x="41389" y="1"/>
                    <a:pt x="41149" y="1"/>
                  </a:cubicBezTo>
                  <a:close/>
                </a:path>
              </a:pathLst>
            </a:custGeom>
            <a:solidFill>
              <a:srgbClr val="3A5998"/>
            </a:solidFill>
            <a:ln>
              <a:noFill/>
            </a:ln>
          </p:spPr>
          <p:txBody>
            <a:bodyPr spcFirstLastPara="1" wrap="square" lIns="121900" tIns="121900" rIns="121900" bIns="121900" anchor="ctr" anchorCtr="0">
              <a:noAutofit/>
            </a:bodyPr>
            <a:lstStyle/>
            <a:p>
              <a:endParaRPr sz="2400"/>
            </a:p>
          </p:txBody>
        </p:sp>
        <p:sp>
          <p:nvSpPr>
            <p:cNvPr id="3223" name="Google Shape;3223;p44"/>
            <p:cNvSpPr/>
            <p:nvPr/>
          </p:nvSpPr>
          <p:spPr>
            <a:xfrm>
              <a:off x="3987574" y="4604463"/>
              <a:ext cx="50426" cy="93566"/>
            </a:xfrm>
            <a:custGeom>
              <a:avLst/>
              <a:gdLst/>
              <a:ahLst/>
              <a:cxnLst/>
              <a:rect l="l" t="t" r="r" b="b"/>
              <a:pathLst>
                <a:path w="2803" h="5201" extrusionOk="0">
                  <a:moveTo>
                    <a:pt x="1621" y="0"/>
                  </a:moveTo>
                  <a:cubicBezTo>
                    <a:pt x="1379" y="0"/>
                    <a:pt x="1157" y="70"/>
                    <a:pt x="935" y="209"/>
                  </a:cubicBezTo>
                  <a:cubicBezTo>
                    <a:pt x="434" y="509"/>
                    <a:pt x="167" y="1042"/>
                    <a:pt x="101" y="1610"/>
                  </a:cubicBezTo>
                  <a:cubicBezTo>
                    <a:pt x="1" y="2210"/>
                    <a:pt x="134" y="2810"/>
                    <a:pt x="201" y="3411"/>
                  </a:cubicBezTo>
                  <a:cubicBezTo>
                    <a:pt x="267" y="3744"/>
                    <a:pt x="267" y="4078"/>
                    <a:pt x="334" y="4412"/>
                  </a:cubicBezTo>
                  <a:cubicBezTo>
                    <a:pt x="401" y="4678"/>
                    <a:pt x="534" y="5045"/>
                    <a:pt x="801" y="5179"/>
                  </a:cubicBezTo>
                  <a:cubicBezTo>
                    <a:pt x="856" y="5193"/>
                    <a:pt x="900" y="5201"/>
                    <a:pt x="940" y="5201"/>
                  </a:cubicBezTo>
                  <a:cubicBezTo>
                    <a:pt x="996" y="5201"/>
                    <a:pt x="1043" y="5185"/>
                    <a:pt x="1101" y="5145"/>
                  </a:cubicBezTo>
                  <a:cubicBezTo>
                    <a:pt x="1535" y="4779"/>
                    <a:pt x="1335" y="3978"/>
                    <a:pt x="1268" y="3511"/>
                  </a:cubicBezTo>
                  <a:cubicBezTo>
                    <a:pt x="1201" y="2944"/>
                    <a:pt x="1101" y="2377"/>
                    <a:pt x="1135" y="1843"/>
                  </a:cubicBezTo>
                  <a:cubicBezTo>
                    <a:pt x="1135" y="1543"/>
                    <a:pt x="1268" y="1109"/>
                    <a:pt x="1602" y="1042"/>
                  </a:cubicBezTo>
                  <a:cubicBezTo>
                    <a:pt x="1655" y="1035"/>
                    <a:pt x="1709" y="1033"/>
                    <a:pt x="1765" y="1033"/>
                  </a:cubicBezTo>
                  <a:cubicBezTo>
                    <a:pt x="1864" y="1033"/>
                    <a:pt x="1966" y="1040"/>
                    <a:pt x="2067" y="1040"/>
                  </a:cubicBezTo>
                  <a:cubicBezTo>
                    <a:pt x="2159" y="1040"/>
                    <a:pt x="2249" y="1034"/>
                    <a:pt x="2336" y="1009"/>
                  </a:cubicBezTo>
                  <a:cubicBezTo>
                    <a:pt x="2502" y="942"/>
                    <a:pt x="2636" y="876"/>
                    <a:pt x="2703" y="709"/>
                  </a:cubicBezTo>
                  <a:cubicBezTo>
                    <a:pt x="2803" y="542"/>
                    <a:pt x="2736" y="409"/>
                    <a:pt x="2736" y="209"/>
                  </a:cubicBezTo>
                  <a:cubicBezTo>
                    <a:pt x="2736" y="134"/>
                    <a:pt x="2680" y="96"/>
                    <a:pt x="2609" y="96"/>
                  </a:cubicBezTo>
                  <a:cubicBezTo>
                    <a:pt x="2586" y="96"/>
                    <a:pt x="2561" y="100"/>
                    <a:pt x="2536" y="108"/>
                  </a:cubicBezTo>
                  <a:cubicBezTo>
                    <a:pt x="2380" y="20"/>
                    <a:pt x="2224" y="5"/>
                    <a:pt x="2049" y="5"/>
                  </a:cubicBezTo>
                  <a:cubicBezTo>
                    <a:pt x="1961" y="5"/>
                    <a:pt x="1869" y="8"/>
                    <a:pt x="1769" y="8"/>
                  </a:cubicBezTo>
                  <a:cubicBezTo>
                    <a:pt x="1719" y="3"/>
                    <a:pt x="1669" y="0"/>
                    <a:pt x="1621"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3224" name="Google Shape;3224;p44"/>
            <p:cNvSpPr/>
            <p:nvPr/>
          </p:nvSpPr>
          <p:spPr>
            <a:xfrm>
              <a:off x="4048794" y="4605417"/>
              <a:ext cx="120029" cy="20203"/>
            </a:xfrm>
            <a:custGeom>
              <a:avLst/>
              <a:gdLst/>
              <a:ahLst/>
              <a:cxnLst/>
              <a:rect l="l" t="t" r="r" b="b"/>
              <a:pathLst>
                <a:path w="6672" h="1123" extrusionOk="0">
                  <a:moveTo>
                    <a:pt x="5635" y="0"/>
                  </a:moveTo>
                  <a:cubicBezTo>
                    <a:pt x="5464" y="0"/>
                    <a:pt x="5290" y="22"/>
                    <a:pt x="5137" y="22"/>
                  </a:cubicBezTo>
                  <a:cubicBezTo>
                    <a:pt x="4570" y="55"/>
                    <a:pt x="4036" y="89"/>
                    <a:pt x="3469" y="89"/>
                  </a:cubicBezTo>
                  <a:cubicBezTo>
                    <a:pt x="2935" y="89"/>
                    <a:pt x="2368" y="89"/>
                    <a:pt x="1801" y="55"/>
                  </a:cubicBezTo>
                  <a:cubicBezTo>
                    <a:pt x="1566" y="55"/>
                    <a:pt x="1293" y="26"/>
                    <a:pt x="1026" y="26"/>
                  </a:cubicBezTo>
                  <a:cubicBezTo>
                    <a:pt x="725" y="26"/>
                    <a:pt x="430" y="63"/>
                    <a:pt x="200" y="222"/>
                  </a:cubicBezTo>
                  <a:cubicBezTo>
                    <a:pt x="33" y="322"/>
                    <a:pt x="0" y="522"/>
                    <a:pt x="133" y="656"/>
                  </a:cubicBezTo>
                  <a:cubicBezTo>
                    <a:pt x="534" y="1056"/>
                    <a:pt x="1201" y="1056"/>
                    <a:pt x="1701" y="1056"/>
                  </a:cubicBezTo>
                  <a:cubicBezTo>
                    <a:pt x="2268" y="1090"/>
                    <a:pt x="2835" y="1123"/>
                    <a:pt x="3402" y="1123"/>
                  </a:cubicBezTo>
                  <a:cubicBezTo>
                    <a:pt x="4003" y="1123"/>
                    <a:pt x="4570" y="1123"/>
                    <a:pt x="5137" y="1090"/>
                  </a:cubicBezTo>
                  <a:cubicBezTo>
                    <a:pt x="5704" y="1056"/>
                    <a:pt x="6204" y="989"/>
                    <a:pt x="6605" y="556"/>
                  </a:cubicBezTo>
                  <a:cubicBezTo>
                    <a:pt x="6671" y="489"/>
                    <a:pt x="6638" y="356"/>
                    <a:pt x="6571" y="322"/>
                  </a:cubicBezTo>
                  <a:cubicBezTo>
                    <a:pt x="6471" y="222"/>
                    <a:pt x="6405" y="222"/>
                    <a:pt x="6305" y="189"/>
                  </a:cubicBezTo>
                  <a:cubicBezTo>
                    <a:pt x="6204" y="156"/>
                    <a:pt x="6138" y="55"/>
                    <a:pt x="6004" y="55"/>
                  </a:cubicBezTo>
                  <a:cubicBezTo>
                    <a:pt x="5890" y="13"/>
                    <a:pt x="5763" y="0"/>
                    <a:pt x="5635"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3225" name="Google Shape;3225;p44"/>
            <p:cNvSpPr/>
            <p:nvPr/>
          </p:nvSpPr>
          <p:spPr>
            <a:xfrm>
              <a:off x="4193415" y="4608349"/>
              <a:ext cx="33623" cy="14284"/>
            </a:xfrm>
            <a:custGeom>
              <a:avLst/>
              <a:gdLst/>
              <a:ahLst/>
              <a:cxnLst/>
              <a:rect l="l" t="t" r="r" b="b"/>
              <a:pathLst>
                <a:path w="1869" h="794" extrusionOk="0">
                  <a:moveTo>
                    <a:pt x="1084" y="1"/>
                  </a:moveTo>
                  <a:cubicBezTo>
                    <a:pt x="1009" y="1"/>
                    <a:pt x="934" y="9"/>
                    <a:pt x="867" y="26"/>
                  </a:cubicBezTo>
                  <a:cubicBezTo>
                    <a:pt x="734" y="26"/>
                    <a:pt x="567" y="26"/>
                    <a:pt x="434" y="59"/>
                  </a:cubicBezTo>
                  <a:cubicBezTo>
                    <a:pt x="400" y="93"/>
                    <a:pt x="334" y="93"/>
                    <a:pt x="267" y="126"/>
                  </a:cubicBezTo>
                  <a:cubicBezTo>
                    <a:pt x="234" y="126"/>
                    <a:pt x="200" y="159"/>
                    <a:pt x="167" y="193"/>
                  </a:cubicBezTo>
                  <a:cubicBezTo>
                    <a:pt x="134" y="193"/>
                    <a:pt x="100" y="226"/>
                    <a:pt x="67" y="259"/>
                  </a:cubicBezTo>
                  <a:cubicBezTo>
                    <a:pt x="0" y="326"/>
                    <a:pt x="0" y="493"/>
                    <a:pt x="67" y="560"/>
                  </a:cubicBezTo>
                  <a:cubicBezTo>
                    <a:pt x="80" y="560"/>
                    <a:pt x="88" y="560"/>
                    <a:pt x="91" y="557"/>
                  </a:cubicBezTo>
                  <a:lnTo>
                    <a:pt x="91" y="557"/>
                  </a:lnTo>
                  <a:cubicBezTo>
                    <a:pt x="104" y="578"/>
                    <a:pt x="111" y="593"/>
                    <a:pt x="134" y="593"/>
                  </a:cubicBezTo>
                  <a:cubicBezTo>
                    <a:pt x="167" y="626"/>
                    <a:pt x="200" y="660"/>
                    <a:pt x="234" y="660"/>
                  </a:cubicBezTo>
                  <a:cubicBezTo>
                    <a:pt x="300" y="693"/>
                    <a:pt x="367" y="726"/>
                    <a:pt x="434" y="726"/>
                  </a:cubicBezTo>
                  <a:cubicBezTo>
                    <a:pt x="567" y="760"/>
                    <a:pt x="734" y="760"/>
                    <a:pt x="867" y="793"/>
                  </a:cubicBezTo>
                  <a:cubicBezTo>
                    <a:pt x="1001" y="793"/>
                    <a:pt x="1134" y="793"/>
                    <a:pt x="1234" y="760"/>
                  </a:cubicBezTo>
                  <a:cubicBezTo>
                    <a:pt x="1334" y="760"/>
                    <a:pt x="1368" y="760"/>
                    <a:pt x="1434" y="726"/>
                  </a:cubicBezTo>
                  <a:cubicBezTo>
                    <a:pt x="1535" y="693"/>
                    <a:pt x="1601" y="660"/>
                    <a:pt x="1668" y="593"/>
                  </a:cubicBezTo>
                  <a:cubicBezTo>
                    <a:pt x="1701" y="560"/>
                    <a:pt x="1735" y="560"/>
                    <a:pt x="1735" y="526"/>
                  </a:cubicBezTo>
                  <a:cubicBezTo>
                    <a:pt x="1768" y="526"/>
                    <a:pt x="1801" y="526"/>
                    <a:pt x="1801" y="493"/>
                  </a:cubicBezTo>
                  <a:cubicBezTo>
                    <a:pt x="1868" y="426"/>
                    <a:pt x="1868" y="359"/>
                    <a:pt x="1801" y="326"/>
                  </a:cubicBezTo>
                  <a:cubicBezTo>
                    <a:pt x="1801" y="293"/>
                    <a:pt x="1768" y="259"/>
                    <a:pt x="1735" y="259"/>
                  </a:cubicBezTo>
                  <a:cubicBezTo>
                    <a:pt x="1735" y="226"/>
                    <a:pt x="1701" y="226"/>
                    <a:pt x="1668" y="193"/>
                  </a:cubicBezTo>
                  <a:cubicBezTo>
                    <a:pt x="1601" y="159"/>
                    <a:pt x="1568" y="93"/>
                    <a:pt x="1468" y="59"/>
                  </a:cubicBezTo>
                  <a:cubicBezTo>
                    <a:pt x="1401" y="59"/>
                    <a:pt x="1368" y="26"/>
                    <a:pt x="1301" y="26"/>
                  </a:cubicBezTo>
                  <a:cubicBezTo>
                    <a:pt x="1234" y="9"/>
                    <a:pt x="1159" y="1"/>
                    <a:pt x="1084"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3226" name="Google Shape;3226;p44"/>
            <p:cNvSpPr/>
            <p:nvPr/>
          </p:nvSpPr>
          <p:spPr>
            <a:xfrm>
              <a:off x="4933325" y="3699650"/>
              <a:ext cx="402076" cy="412960"/>
            </a:xfrm>
            <a:custGeom>
              <a:avLst/>
              <a:gdLst/>
              <a:ahLst/>
              <a:cxnLst/>
              <a:rect l="l" t="t" r="r" b="b"/>
              <a:pathLst>
                <a:path w="22350" h="22955" extrusionOk="0">
                  <a:moveTo>
                    <a:pt x="5938" y="1"/>
                  </a:moveTo>
                  <a:cubicBezTo>
                    <a:pt x="3136" y="1"/>
                    <a:pt x="868" y="2269"/>
                    <a:pt x="868" y="5071"/>
                  </a:cubicBezTo>
                  <a:lnTo>
                    <a:pt x="868" y="16412"/>
                  </a:lnTo>
                  <a:cubicBezTo>
                    <a:pt x="868" y="17246"/>
                    <a:pt x="1068" y="18014"/>
                    <a:pt x="1435" y="18714"/>
                  </a:cubicBezTo>
                  <a:cubicBezTo>
                    <a:pt x="1235" y="19048"/>
                    <a:pt x="1068" y="19381"/>
                    <a:pt x="901" y="19715"/>
                  </a:cubicBezTo>
                  <a:cubicBezTo>
                    <a:pt x="601" y="20415"/>
                    <a:pt x="301" y="21149"/>
                    <a:pt x="101" y="21883"/>
                  </a:cubicBezTo>
                  <a:cubicBezTo>
                    <a:pt x="1" y="22217"/>
                    <a:pt x="134" y="22584"/>
                    <a:pt x="401" y="22784"/>
                  </a:cubicBezTo>
                  <a:cubicBezTo>
                    <a:pt x="558" y="22906"/>
                    <a:pt x="724" y="22955"/>
                    <a:pt x="890" y="22955"/>
                  </a:cubicBezTo>
                  <a:cubicBezTo>
                    <a:pt x="1041" y="22955"/>
                    <a:pt x="1192" y="22914"/>
                    <a:pt x="1335" y="22850"/>
                  </a:cubicBezTo>
                  <a:cubicBezTo>
                    <a:pt x="2402" y="22383"/>
                    <a:pt x="3403" y="21816"/>
                    <a:pt x="4370" y="21216"/>
                  </a:cubicBezTo>
                  <a:cubicBezTo>
                    <a:pt x="4871" y="21383"/>
                    <a:pt x="5404" y="21483"/>
                    <a:pt x="5938" y="21483"/>
                  </a:cubicBezTo>
                  <a:lnTo>
                    <a:pt x="17280" y="21483"/>
                  </a:lnTo>
                  <a:cubicBezTo>
                    <a:pt x="20082" y="21483"/>
                    <a:pt x="22350" y="19181"/>
                    <a:pt x="22350" y="16412"/>
                  </a:cubicBezTo>
                  <a:lnTo>
                    <a:pt x="22350" y="5071"/>
                  </a:lnTo>
                  <a:cubicBezTo>
                    <a:pt x="22350" y="2269"/>
                    <a:pt x="20082" y="1"/>
                    <a:pt x="17280"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3227" name="Google Shape;3227;p44"/>
            <p:cNvSpPr/>
            <p:nvPr/>
          </p:nvSpPr>
          <p:spPr>
            <a:xfrm>
              <a:off x="3346069" y="3699650"/>
              <a:ext cx="408355" cy="414795"/>
            </a:xfrm>
            <a:custGeom>
              <a:avLst/>
              <a:gdLst/>
              <a:ahLst/>
              <a:cxnLst/>
              <a:rect l="l" t="t" r="r" b="b"/>
              <a:pathLst>
                <a:path w="22699" h="23057" extrusionOk="0">
                  <a:moveTo>
                    <a:pt x="5071" y="1"/>
                  </a:moveTo>
                  <a:cubicBezTo>
                    <a:pt x="2269" y="1"/>
                    <a:pt x="1" y="2269"/>
                    <a:pt x="1" y="5071"/>
                  </a:cubicBezTo>
                  <a:lnTo>
                    <a:pt x="1" y="16412"/>
                  </a:lnTo>
                  <a:cubicBezTo>
                    <a:pt x="1" y="19181"/>
                    <a:pt x="2269" y="21483"/>
                    <a:pt x="5071" y="21483"/>
                  </a:cubicBezTo>
                  <a:lnTo>
                    <a:pt x="16413" y="21483"/>
                  </a:lnTo>
                  <a:cubicBezTo>
                    <a:pt x="17146" y="21483"/>
                    <a:pt x="17814" y="21316"/>
                    <a:pt x="18447" y="21049"/>
                  </a:cubicBezTo>
                  <a:cubicBezTo>
                    <a:pt x="18481" y="21083"/>
                    <a:pt x="18514" y="21149"/>
                    <a:pt x="18581" y="21183"/>
                  </a:cubicBezTo>
                  <a:cubicBezTo>
                    <a:pt x="18681" y="21316"/>
                    <a:pt x="18814" y="21416"/>
                    <a:pt x="18948" y="21550"/>
                  </a:cubicBezTo>
                  <a:cubicBezTo>
                    <a:pt x="19215" y="21750"/>
                    <a:pt x="19515" y="21950"/>
                    <a:pt x="19815" y="22150"/>
                  </a:cubicBezTo>
                  <a:cubicBezTo>
                    <a:pt x="20415" y="22517"/>
                    <a:pt x="21049" y="22750"/>
                    <a:pt x="21716" y="23017"/>
                  </a:cubicBezTo>
                  <a:cubicBezTo>
                    <a:pt x="21784" y="23044"/>
                    <a:pt x="21852" y="23057"/>
                    <a:pt x="21919" y="23057"/>
                  </a:cubicBezTo>
                  <a:cubicBezTo>
                    <a:pt x="22341" y="23057"/>
                    <a:pt x="22699" y="22554"/>
                    <a:pt x="22584" y="22150"/>
                  </a:cubicBezTo>
                  <a:cubicBezTo>
                    <a:pt x="22517" y="22017"/>
                    <a:pt x="22517" y="21916"/>
                    <a:pt x="22484" y="21783"/>
                  </a:cubicBezTo>
                  <a:cubicBezTo>
                    <a:pt x="22450" y="21516"/>
                    <a:pt x="22383" y="21316"/>
                    <a:pt x="22283" y="21083"/>
                  </a:cubicBezTo>
                  <a:cubicBezTo>
                    <a:pt x="22183" y="20816"/>
                    <a:pt x="22050" y="20549"/>
                    <a:pt x="21950" y="20282"/>
                  </a:cubicBezTo>
                  <a:cubicBezTo>
                    <a:pt x="21716" y="19748"/>
                    <a:pt x="21516" y="19215"/>
                    <a:pt x="21283" y="18681"/>
                  </a:cubicBezTo>
                  <a:cubicBezTo>
                    <a:pt x="21216" y="18547"/>
                    <a:pt x="21149" y="18414"/>
                    <a:pt x="21116" y="18281"/>
                  </a:cubicBezTo>
                  <a:cubicBezTo>
                    <a:pt x="21349" y="17680"/>
                    <a:pt x="21483" y="17080"/>
                    <a:pt x="21483" y="16412"/>
                  </a:cubicBezTo>
                  <a:lnTo>
                    <a:pt x="21483" y="5071"/>
                  </a:lnTo>
                  <a:cubicBezTo>
                    <a:pt x="21483" y="2269"/>
                    <a:pt x="19181" y="1"/>
                    <a:pt x="16413"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3228" name="Google Shape;3228;p44"/>
            <p:cNvSpPr/>
            <p:nvPr/>
          </p:nvSpPr>
          <p:spPr>
            <a:xfrm>
              <a:off x="5018543" y="3793613"/>
              <a:ext cx="249647" cy="32346"/>
            </a:xfrm>
            <a:custGeom>
              <a:avLst/>
              <a:gdLst/>
              <a:ahLst/>
              <a:cxnLst/>
              <a:rect l="l" t="t" r="r" b="b"/>
              <a:pathLst>
                <a:path w="13877" h="1798" extrusionOk="0">
                  <a:moveTo>
                    <a:pt x="9640" y="0"/>
                  </a:moveTo>
                  <a:cubicBezTo>
                    <a:pt x="8618" y="0"/>
                    <a:pt x="7595" y="15"/>
                    <a:pt x="6572" y="15"/>
                  </a:cubicBezTo>
                  <a:lnTo>
                    <a:pt x="1568" y="15"/>
                  </a:lnTo>
                  <a:cubicBezTo>
                    <a:pt x="0" y="15"/>
                    <a:pt x="0" y="1783"/>
                    <a:pt x="1568" y="1783"/>
                  </a:cubicBezTo>
                  <a:lnTo>
                    <a:pt x="6572" y="1783"/>
                  </a:lnTo>
                  <a:cubicBezTo>
                    <a:pt x="7595" y="1783"/>
                    <a:pt x="8618" y="1798"/>
                    <a:pt x="9640" y="1798"/>
                  </a:cubicBezTo>
                  <a:cubicBezTo>
                    <a:pt x="10152" y="1798"/>
                    <a:pt x="10663" y="1794"/>
                    <a:pt x="11175" y="1783"/>
                  </a:cubicBezTo>
                  <a:lnTo>
                    <a:pt x="12276" y="1783"/>
                  </a:lnTo>
                  <a:cubicBezTo>
                    <a:pt x="13877" y="1783"/>
                    <a:pt x="13877" y="15"/>
                    <a:pt x="12276" y="15"/>
                  </a:cubicBezTo>
                  <a:lnTo>
                    <a:pt x="11175" y="15"/>
                  </a:lnTo>
                  <a:cubicBezTo>
                    <a:pt x="10663" y="4"/>
                    <a:pt x="10152" y="0"/>
                    <a:pt x="9640"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3229" name="Google Shape;3229;p44"/>
            <p:cNvSpPr/>
            <p:nvPr/>
          </p:nvSpPr>
          <p:spPr>
            <a:xfrm>
              <a:off x="5018543" y="3880019"/>
              <a:ext cx="249647" cy="32616"/>
            </a:xfrm>
            <a:custGeom>
              <a:avLst/>
              <a:gdLst/>
              <a:ahLst/>
              <a:cxnLst/>
              <a:rect l="l" t="t" r="r" b="b"/>
              <a:pathLst>
                <a:path w="13877" h="1813" extrusionOk="0">
                  <a:moveTo>
                    <a:pt x="9640" y="0"/>
                  </a:moveTo>
                  <a:cubicBezTo>
                    <a:pt x="8618" y="0"/>
                    <a:pt x="7595" y="15"/>
                    <a:pt x="6572" y="15"/>
                  </a:cubicBezTo>
                  <a:lnTo>
                    <a:pt x="1568" y="15"/>
                  </a:lnTo>
                  <a:cubicBezTo>
                    <a:pt x="0" y="15"/>
                    <a:pt x="0" y="1783"/>
                    <a:pt x="1568" y="1783"/>
                  </a:cubicBezTo>
                  <a:lnTo>
                    <a:pt x="6572" y="1783"/>
                  </a:lnTo>
                  <a:cubicBezTo>
                    <a:pt x="7595" y="1783"/>
                    <a:pt x="8618" y="1813"/>
                    <a:pt x="9640" y="1813"/>
                  </a:cubicBezTo>
                  <a:cubicBezTo>
                    <a:pt x="10152" y="1813"/>
                    <a:pt x="10663" y="1805"/>
                    <a:pt x="11175" y="1783"/>
                  </a:cubicBezTo>
                  <a:lnTo>
                    <a:pt x="12276" y="1783"/>
                  </a:lnTo>
                  <a:cubicBezTo>
                    <a:pt x="13877" y="1783"/>
                    <a:pt x="13877" y="15"/>
                    <a:pt x="12276" y="15"/>
                  </a:cubicBezTo>
                  <a:lnTo>
                    <a:pt x="11175" y="15"/>
                  </a:lnTo>
                  <a:cubicBezTo>
                    <a:pt x="10663" y="4"/>
                    <a:pt x="10152" y="0"/>
                    <a:pt x="9640"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3230" name="Google Shape;3230;p44"/>
            <p:cNvSpPr/>
            <p:nvPr/>
          </p:nvSpPr>
          <p:spPr>
            <a:xfrm>
              <a:off x="5018543" y="3967037"/>
              <a:ext cx="249647" cy="32346"/>
            </a:xfrm>
            <a:custGeom>
              <a:avLst/>
              <a:gdLst/>
              <a:ahLst/>
              <a:cxnLst/>
              <a:rect l="l" t="t" r="r" b="b"/>
              <a:pathLst>
                <a:path w="13877" h="1798" extrusionOk="0">
                  <a:moveTo>
                    <a:pt x="9640" y="0"/>
                  </a:moveTo>
                  <a:cubicBezTo>
                    <a:pt x="8618" y="0"/>
                    <a:pt x="7595" y="15"/>
                    <a:pt x="6572" y="15"/>
                  </a:cubicBezTo>
                  <a:lnTo>
                    <a:pt x="1568" y="15"/>
                  </a:lnTo>
                  <a:cubicBezTo>
                    <a:pt x="0" y="15"/>
                    <a:pt x="0" y="1783"/>
                    <a:pt x="1568" y="1783"/>
                  </a:cubicBezTo>
                  <a:lnTo>
                    <a:pt x="6572" y="1783"/>
                  </a:lnTo>
                  <a:cubicBezTo>
                    <a:pt x="7595" y="1783"/>
                    <a:pt x="8618" y="1798"/>
                    <a:pt x="9640" y="1798"/>
                  </a:cubicBezTo>
                  <a:cubicBezTo>
                    <a:pt x="10152" y="1798"/>
                    <a:pt x="10663" y="1794"/>
                    <a:pt x="11175" y="1783"/>
                  </a:cubicBezTo>
                  <a:lnTo>
                    <a:pt x="12276" y="1783"/>
                  </a:lnTo>
                  <a:cubicBezTo>
                    <a:pt x="13877" y="1783"/>
                    <a:pt x="13877" y="15"/>
                    <a:pt x="12276" y="15"/>
                  </a:cubicBezTo>
                  <a:lnTo>
                    <a:pt x="11175" y="15"/>
                  </a:lnTo>
                  <a:cubicBezTo>
                    <a:pt x="10663" y="4"/>
                    <a:pt x="10152" y="0"/>
                    <a:pt x="9640"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3231" name="Google Shape;3231;p44"/>
            <p:cNvSpPr/>
            <p:nvPr/>
          </p:nvSpPr>
          <p:spPr>
            <a:xfrm>
              <a:off x="3418695" y="3793613"/>
              <a:ext cx="250241" cy="32346"/>
            </a:xfrm>
            <a:custGeom>
              <a:avLst/>
              <a:gdLst/>
              <a:ahLst/>
              <a:cxnLst/>
              <a:rect l="l" t="t" r="r" b="b"/>
              <a:pathLst>
                <a:path w="13910" h="1798" extrusionOk="0">
                  <a:moveTo>
                    <a:pt x="9674" y="0"/>
                  </a:moveTo>
                  <a:cubicBezTo>
                    <a:pt x="8651" y="0"/>
                    <a:pt x="7628" y="15"/>
                    <a:pt x="6605" y="15"/>
                  </a:cubicBezTo>
                  <a:lnTo>
                    <a:pt x="1601" y="15"/>
                  </a:lnTo>
                  <a:cubicBezTo>
                    <a:pt x="33" y="15"/>
                    <a:pt x="0" y="1783"/>
                    <a:pt x="1601" y="1783"/>
                  </a:cubicBezTo>
                  <a:lnTo>
                    <a:pt x="6605" y="1783"/>
                  </a:lnTo>
                  <a:cubicBezTo>
                    <a:pt x="7628" y="1783"/>
                    <a:pt x="8651" y="1798"/>
                    <a:pt x="9674" y="1798"/>
                  </a:cubicBezTo>
                  <a:cubicBezTo>
                    <a:pt x="10185" y="1798"/>
                    <a:pt x="10697" y="1794"/>
                    <a:pt x="11208" y="1783"/>
                  </a:cubicBezTo>
                  <a:lnTo>
                    <a:pt x="12309" y="1783"/>
                  </a:lnTo>
                  <a:cubicBezTo>
                    <a:pt x="13910" y="1783"/>
                    <a:pt x="13910" y="15"/>
                    <a:pt x="12309" y="15"/>
                  </a:cubicBezTo>
                  <a:lnTo>
                    <a:pt x="11208" y="15"/>
                  </a:lnTo>
                  <a:cubicBezTo>
                    <a:pt x="10697" y="4"/>
                    <a:pt x="10185" y="0"/>
                    <a:pt x="9674"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3232" name="Google Shape;3232;p44"/>
            <p:cNvSpPr/>
            <p:nvPr/>
          </p:nvSpPr>
          <p:spPr>
            <a:xfrm>
              <a:off x="3418695" y="3880019"/>
              <a:ext cx="250241" cy="32616"/>
            </a:xfrm>
            <a:custGeom>
              <a:avLst/>
              <a:gdLst/>
              <a:ahLst/>
              <a:cxnLst/>
              <a:rect l="l" t="t" r="r" b="b"/>
              <a:pathLst>
                <a:path w="13910" h="1813" extrusionOk="0">
                  <a:moveTo>
                    <a:pt x="9674" y="0"/>
                  </a:moveTo>
                  <a:cubicBezTo>
                    <a:pt x="8651" y="0"/>
                    <a:pt x="7628" y="15"/>
                    <a:pt x="6605" y="15"/>
                  </a:cubicBezTo>
                  <a:lnTo>
                    <a:pt x="1601" y="15"/>
                  </a:lnTo>
                  <a:cubicBezTo>
                    <a:pt x="33" y="15"/>
                    <a:pt x="0" y="1783"/>
                    <a:pt x="1601" y="1783"/>
                  </a:cubicBezTo>
                  <a:lnTo>
                    <a:pt x="6605" y="1783"/>
                  </a:lnTo>
                  <a:cubicBezTo>
                    <a:pt x="7628" y="1783"/>
                    <a:pt x="8651" y="1813"/>
                    <a:pt x="9674" y="1813"/>
                  </a:cubicBezTo>
                  <a:cubicBezTo>
                    <a:pt x="10185" y="1813"/>
                    <a:pt x="10697" y="1805"/>
                    <a:pt x="11208" y="1783"/>
                  </a:cubicBezTo>
                  <a:lnTo>
                    <a:pt x="12309" y="1783"/>
                  </a:lnTo>
                  <a:cubicBezTo>
                    <a:pt x="13910" y="1783"/>
                    <a:pt x="13910" y="15"/>
                    <a:pt x="12309" y="15"/>
                  </a:cubicBezTo>
                  <a:lnTo>
                    <a:pt x="11208" y="15"/>
                  </a:lnTo>
                  <a:cubicBezTo>
                    <a:pt x="10697" y="4"/>
                    <a:pt x="10185" y="0"/>
                    <a:pt x="9674"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3233" name="Google Shape;3233;p44"/>
            <p:cNvSpPr/>
            <p:nvPr/>
          </p:nvSpPr>
          <p:spPr>
            <a:xfrm>
              <a:off x="3418695" y="3967037"/>
              <a:ext cx="250241" cy="32346"/>
            </a:xfrm>
            <a:custGeom>
              <a:avLst/>
              <a:gdLst/>
              <a:ahLst/>
              <a:cxnLst/>
              <a:rect l="l" t="t" r="r" b="b"/>
              <a:pathLst>
                <a:path w="13910" h="1798" extrusionOk="0">
                  <a:moveTo>
                    <a:pt x="9674" y="0"/>
                  </a:moveTo>
                  <a:cubicBezTo>
                    <a:pt x="8651" y="0"/>
                    <a:pt x="7628" y="15"/>
                    <a:pt x="6605" y="15"/>
                  </a:cubicBezTo>
                  <a:lnTo>
                    <a:pt x="1601" y="15"/>
                  </a:lnTo>
                  <a:cubicBezTo>
                    <a:pt x="33" y="15"/>
                    <a:pt x="0" y="1783"/>
                    <a:pt x="1601" y="1783"/>
                  </a:cubicBezTo>
                  <a:lnTo>
                    <a:pt x="6605" y="1783"/>
                  </a:lnTo>
                  <a:cubicBezTo>
                    <a:pt x="7628" y="1783"/>
                    <a:pt x="8651" y="1798"/>
                    <a:pt x="9674" y="1798"/>
                  </a:cubicBezTo>
                  <a:cubicBezTo>
                    <a:pt x="10185" y="1798"/>
                    <a:pt x="10697" y="1794"/>
                    <a:pt x="11208" y="1783"/>
                  </a:cubicBezTo>
                  <a:lnTo>
                    <a:pt x="12309" y="1783"/>
                  </a:lnTo>
                  <a:cubicBezTo>
                    <a:pt x="13910" y="1783"/>
                    <a:pt x="13910" y="15"/>
                    <a:pt x="12309" y="15"/>
                  </a:cubicBezTo>
                  <a:lnTo>
                    <a:pt x="11208" y="15"/>
                  </a:lnTo>
                  <a:cubicBezTo>
                    <a:pt x="10697" y="4"/>
                    <a:pt x="10185" y="0"/>
                    <a:pt x="9674"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3234" name="Google Shape;3234;p44"/>
            <p:cNvSpPr/>
            <p:nvPr/>
          </p:nvSpPr>
          <p:spPr>
            <a:xfrm>
              <a:off x="4360830" y="3978695"/>
              <a:ext cx="630" cy="18"/>
            </a:xfrm>
            <a:custGeom>
              <a:avLst/>
              <a:gdLst/>
              <a:ahLst/>
              <a:cxnLst/>
              <a:rect l="l" t="t" r="r" b="b"/>
              <a:pathLst>
                <a:path w="35" h="1" extrusionOk="0">
                  <a:moveTo>
                    <a:pt x="34" y="1"/>
                  </a:moveTo>
                  <a:cubicBezTo>
                    <a:pt x="1" y="1"/>
                    <a:pt x="1" y="1"/>
                    <a:pt x="34" y="1"/>
                  </a:cubicBezTo>
                  <a:close/>
                </a:path>
              </a:pathLst>
            </a:custGeom>
            <a:solidFill>
              <a:srgbClr val="000000"/>
            </a:solidFill>
            <a:ln>
              <a:noFill/>
            </a:ln>
          </p:spPr>
          <p:txBody>
            <a:bodyPr spcFirstLastPara="1" wrap="square" lIns="121900" tIns="121900" rIns="121900" bIns="121900" anchor="ctr" anchorCtr="0">
              <a:noAutofit/>
            </a:bodyPr>
            <a:lstStyle/>
            <a:p>
              <a:endParaRPr sz="2400"/>
            </a:p>
          </p:txBody>
        </p:sp>
      </p:grpSp>
      <p:sp>
        <p:nvSpPr>
          <p:cNvPr id="3235" name="Google Shape;3235;p44"/>
          <p:cNvSpPr txBox="1"/>
          <p:nvPr/>
        </p:nvSpPr>
        <p:spPr>
          <a:xfrm>
            <a:off x="6683517" y="1108519"/>
            <a:ext cx="3646004" cy="972000"/>
          </a:xfrm>
          <a:prstGeom prst="rect">
            <a:avLst/>
          </a:prstGeom>
          <a:noFill/>
          <a:ln>
            <a:noFill/>
          </a:ln>
        </p:spPr>
        <p:txBody>
          <a:bodyPr spcFirstLastPara="1" wrap="square" lIns="121900" tIns="121900" rIns="121900" bIns="121900" anchor="t" anchorCtr="0">
            <a:noAutofit/>
          </a:bodyPr>
          <a:lstStyle/>
          <a:p>
            <a:pPr algn="ctr">
              <a:lnSpc>
                <a:spcPct val="115000"/>
              </a:lnSpc>
              <a:spcAft>
                <a:spcPts val="2133"/>
              </a:spcAft>
            </a:pPr>
            <a:r>
              <a:rPr lang="en" sz="4000" b="1" dirty="0">
                <a:solidFill>
                  <a:schemeClr val="accent3"/>
                </a:solidFill>
                <a:latin typeface="Roboto"/>
                <a:ea typeface="Roboto"/>
                <a:cs typeface="Roboto"/>
                <a:sym typeface="Roboto"/>
              </a:rPr>
              <a:t>Hypothesis</a:t>
            </a:r>
            <a:endParaRPr sz="4000" b="1" dirty="0">
              <a:solidFill>
                <a:schemeClr val="accent3"/>
              </a:solidFill>
              <a:latin typeface="Roboto"/>
              <a:ea typeface="Roboto"/>
              <a:cs typeface="Roboto"/>
              <a:sym typeface="Roboto"/>
            </a:endParaRPr>
          </a:p>
        </p:txBody>
      </p:sp>
      <p:sp>
        <p:nvSpPr>
          <p:cNvPr id="3236" name="Google Shape;3236;p44"/>
          <p:cNvSpPr txBox="1"/>
          <p:nvPr/>
        </p:nvSpPr>
        <p:spPr>
          <a:xfrm>
            <a:off x="2266724" y="1110537"/>
            <a:ext cx="2861117" cy="972000"/>
          </a:xfrm>
          <a:prstGeom prst="rect">
            <a:avLst/>
          </a:prstGeom>
          <a:noFill/>
          <a:ln>
            <a:noFill/>
          </a:ln>
        </p:spPr>
        <p:txBody>
          <a:bodyPr spcFirstLastPara="1" wrap="square" lIns="121900" tIns="121900" rIns="121900" bIns="121900" anchor="t" anchorCtr="0">
            <a:noAutofit/>
          </a:bodyPr>
          <a:lstStyle/>
          <a:p>
            <a:pPr algn="ctr">
              <a:lnSpc>
                <a:spcPct val="115000"/>
              </a:lnSpc>
              <a:spcAft>
                <a:spcPts val="2133"/>
              </a:spcAft>
            </a:pPr>
            <a:r>
              <a:rPr lang="en" sz="4000" b="1" dirty="0">
                <a:solidFill>
                  <a:schemeClr val="accent6"/>
                </a:solidFill>
                <a:latin typeface="Roboto"/>
                <a:ea typeface="Roboto"/>
                <a:cs typeface="Roboto"/>
                <a:sym typeface="Roboto"/>
              </a:rPr>
              <a:t>Problem</a:t>
            </a:r>
            <a:endParaRPr sz="4000" b="1" dirty="0">
              <a:solidFill>
                <a:schemeClr val="accent6"/>
              </a:solidFill>
              <a:latin typeface="Roboto"/>
              <a:ea typeface="Roboto"/>
              <a:cs typeface="Roboto"/>
              <a:sym typeface="Roboto"/>
            </a:endParaRPr>
          </a:p>
        </p:txBody>
      </p:sp>
      <p:sp>
        <p:nvSpPr>
          <p:cNvPr id="3237" name="Google Shape;3237;p44"/>
          <p:cNvSpPr txBox="1"/>
          <p:nvPr/>
        </p:nvSpPr>
        <p:spPr>
          <a:xfrm>
            <a:off x="1969267" y="5131481"/>
            <a:ext cx="3591200" cy="717600"/>
          </a:xfrm>
          <a:prstGeom prst="rect">
            <a:avLst/>
          </a:prstGeom>
          <a:noFill/>
          <a:ln>
            <a:noFill/>
          </a:ln>
        </p:spPr>
        <p:txBody>
          <a:bodyPr spcFirstLastPara="1" wrap="square" lIns="121900" tIns="121900" rIns="121900" bIns="121900" anchor="t" anchorCtr="0">
            <a:noAutofit/>
          </a:bodyPr>
          <a:lstStyle/>
          <a:p>
            <a:pPr algn="ctr">
              <a:lnSpc>
                <a:spcPct val="115000"/>
              </a:lnSpc>
              <a:spcAft>
                <a:spcPts val="2133"/>
              </a:spcAft>
            </a:pPr>
            <a:r>
              <a:rPr lang="en-CA" dirty="0">
                <a:latin typeface="Roboto" panose="02000000000000000000" pitchFamily="2" charset="0"/>
                <a:ea typeface="Roboto" panose="02000000000000000000" pitchFamily="2" charset="0"/>
              </a:rPr>
              <a:t>Managers are struggling to track their users activity. </a:t>
            </a:r>
            <a:endParaRPr sz="1600" dirty="0">
              <a:solidFill>
                <a:srgbClr val="000000"/>
              </a:solidFill>
              <a:latin typeface="Roboto" panose="02000000000000000000" pitchFamily="2" charset="0"/>
              <a:ea typeface="Roboto" panose="02000000000000000000" pitchFamily="2" charset="0"/>
              <a:cs typeface="Roboto"/>
              <a:sym typeface="Roboto"/>
            </a:endParaRPr>
          </a:p>
        </p:txBody>
      </p:sp>
      <p:sp>
        <p:nvSpPr>
          <p:cNvPr id="161" name="Title 3">
            <a:extLst>
              <a:ext uri="{FF2B5EF4-FFF2-40B4-BE49-F238E27FC236}">
                <a16:creationId xmlns:a16="http://schemas.microsoft.com/office/drawing/2014/main" id="{6E089EBD-D354-684E-BA72-CCB8FFF4B0DB}"/>
              </a:ext>
            </a:extLst>
          </p:cNvPr>
          <p:cNvSpPr txBox="1">
            <a:spLocks/>
          </p:cNvSpPr>
          <p:nvPr/>
        </p:nvSpPr>
        <p:spPr>
          <a:xfrm>
            <a:off x="2830110" y="238944"/>
            <a:ext cx="6224976" cy="435707"/>
          </a:xfrm>
          <a:prstGeom prst="rect">
            <a:avLst/>
          </a:prstGeom>
          <a:noFill/>
          <a:ln>
            <a:noFill/>
          </a:ln>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800"/>
              <a:buFont typeface="Fira Sans Extra Condensed Medium"/>
              <a:buNone/>
              <a:defRPr sz="3467" b="0" i="0" u="none" strike="noStrike" cap="none">
                <a:solidFill>
                  <a:schemeClr val="dk1"/>
                </a:solidFill>
                <a:latin typeface="Fira Sans Extra Condensed Medium"/>
                <a:ea typeface="Fira Sans Extra Condensed Medium"/>
                <a:cs typeface="Fira Sans Extra Condensed Medium"/>
                <a:sym typeface="Fira Sans Extra Condensed Medium"/>
              </a:defRPr>
            </a:lvl1pPr>
            <a:lvl2pPr marR="0" lvl="1"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2pPr>
            <a:lvl3pPr marR="0" lvl="2"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3pPr>
            <a:lvl4pPr marR="0" lvl="3"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4pPr>
            <a:lvl5pPr marR="0" lvl="4"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5pPr>
            <a:lvl6pPr marR="0" lvl="5"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6pPr>
            <a:lvl7pPr marR="0" lvl="6"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7pPr>
            <a:lvl8pPr marR="0" lvl="7"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8pPr>
            <a:lvl9pPr marR="0" lvl="8"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9pPr>
          </a:lstStyle>
          <a:p>
            <a:r>
              <a:rPr lang="en-CA" sz="3200" kern="0" dirty="0">
                <a:solidFill>
                  <a:schemeClr val="tx1"/>
                </a:solidFill>
                <a:latin typeface="Roboto" panose="02000000000000000000" pitchFamily="2" charset="0"/>
                <a:ea typeface="Roboto" panose="02000000000000000000" pitchFamily="2" charset="0"/>
              </a:rPr>
              <a:t>Problem and</a:t>
            </a:r>
            <a:r>
              <a:rPr lang="es-ES" sz="3200" kern="0" dirty="0">
                <a:solidFill>
                  <a:schemeClr val="tx1"/>
                </a:solidFill>
                <a:latin typeface="Roboto" panose="02000000000000000000" pitchFamily="2" charset="0"/>
                <a:ea typeface="Roboto" panose="02000000000000000000" pitchFamily="2" charset="0"/>
              </a:rPr>
              <a:t> </a:t>
            </a:r>
            <a:r>
              <a:rPr lang="en-CA" sz="3200" kern="0" dirty="0">
                <a:solidFill>
                  <a:srgbClr val="7CAA3D"/>
                </a:solidFill>
                <a:latin typeface="Roboto" panose="02000000000000000000" pitchFamily="2" charset="0"/>
                <a:ea typeface="Roboto" panose="02000000000000000000" pitchFamily="2" charset="0"/>
              </a:rPr>
              <a:t>Hypothesis</a:t>
            </a:r>
          </a:p>
        </p:txBody>
      </p:sp>
      <p:cxnSp>
        <p:nvCxnSpPr>
          <p:cNvPr id="162" name="Straight Connector 161">
            <a:extLst>
              <a:ext uri="{FF2B5EF4-FFF2-40B4-BE49-F238E27FC236}">
                <a16:creationId xmlns:a16="http://schemas.microsoft.com/office/drawing/2014/main" id="{9613BB03-97AA-C946-A1BE-E8230CDD0BBC}"/>
              </a:ext>
            </a:extLst>
          </p:cNvPr>
          <p:cNvCxnSpPr>
            <a:cxnSpLocks/>
          </p:cNvCxnSpPr>
          <p:nvPr/>
        </p:nvCxnSpPr>
        <p:spPr>
          <a:xfrm flipH="1">
            <a:off x="945264" y="806661"/>
            <a:ext cx="102843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281" name="Google Shape;3238;p44">
            <a:extLst>
              <a:ext uri="{FF2B5EF4-FFF2-40B4-BE49-F238E27FC236}">
                <a16:creationId xmlns:a16="http://schemas.microsoft.com/office/drawing/2014/main" id="{84F0A0E4-3215-9F40-971E-FDEB9850E6B5}"/>
              </a:ext>
            </a:extLst>
          </p:cNvPr>
          <p:cNvSpPr txBox="1"/>
          <p:nvPr/>
        </p:nvSpPr>
        <p:spPr>
          <a:xfrm>
            <a:off x="6783752" y="5141916"/>
            <a:ext cx="3591200" cy="717600"/>
          </a:xfrm>
          <a:prstGeom prst="rect">
            <a:avLst/>
          </a:prstGeom>
          <a:noFill/>
          <a:ln>
            <a:noFill/>
          </a:ln>
        </p:spPr>
        <p:txBody>
          <a:bodyPr spcFirstLastPara="1" wrap="square" lIns="121900" tIns="121900" rIns="121900" bIns="121900" anchor="t" anchorCtr="0">
            <a:noAutofit/>
          </a:bodyPr>
          <a:lstStyle/>
          <a:p>
            <a:pPr algn="ctr">
              <a:lnSpc>
                <a:spcPct val="115000"/>
              </a:lnSpc>
              <a:spcAft>
                <a:spcPts val="2133"/>
              </a:spcAft>
            </a:pPr>
            <a:r>
              <a:rPr lang="en" dirty="0">
                <a:solidFill>
                  <a:srgbClr val="000000"/>
                </a:solidFill>
                <a:latin typeface="Roboto"/>
                <a:ea typeface="Roboto"/>
                <a:cs typeface="Roboto"/>
                <a:sym typeface="Roboto"/>
              </a:rPr>
              <a:t>Building a managerial dashboard that houses key user tracking functionality. </a:t>
            </a:r>
            <a:endParaRPr dirty="0">
              <a:solidFill>
                <a:srgbClr val="000000"/>
              </a:solidFill>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083"/>
        <p:cNvGrpSpPr/>
        <p:nvPr/>
      </p:nvGrpSpPr>
      <p:grpSpPr>
        <a:xfrm>
          <a:off x="0" y="0"/>
          <a:ext cx="0" cy="0"/>
          <a:chOff x="0" y="0"/>
          <a:chExt cx="0" cy="0"/>
        </a:xfrm>
      </p:grpSpPr>
      <p:pic>
        <p:nvPicPr>
          <p:cNvPr id="5" name="Picture 4" descr="Graphical user interface, website&#10;&#10;Description automatically generated">
            <a:extLst>
              <a:ext uri="{FF2B5EF4-FFF2-40B4-BE49-F238E27FC236}">
                <a16:creationId xmlns:a16="http://schemas.microsoft.com/office/drawing/2014/main" id="{32259BE3-B175-604B-B476-620A850EECC4}"/>
              </a:ext>
            </a:extLst>
          </p:cNvPr>
          <p:cNvPicPr>
            <a:picLocks noChangeAspect="1"/>
          </p:cNvPicPr>
          <p:nvPr/>
        </p:nvPicPr>
        <p:blipFill>
          <a:blip r:embed="rId3"/>
          <a:stretch>
            <a:fillRect/>
          </a:stretch>
        </p:blipFill>
        <p:spPr>
          <a:xfrm>
            <a:off x="1281491" y="0"/>
            <a:ext cx="9629017" cy="6858000"/>
          </a:xfrm>
          <a:prstGeom prst="rect">
            <a:avLst/>
          </a:prstGeom>
        </p:spPr>
      </p:pic>
    </p:spTree>
    <p:extLst>
      <p:ext uri="{BB962C8B-B14F-4D97-AF65-F5344CB8AC3E}">
        <p14:creationId xmlns:p14="http://schemas.microsoft.com/office/powerpoint/2010/main" val="20020300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83"/>
        <p:cNvGrpSpPr/>
        <p:nvPr/>
      </p:nvGrpSpPr>
      <p:grpSpPr>
        <a:xfrm>
          <a:off x="0" y="0"/>
          <a:ext cx="0" cy="0"/>
          <a:chOff x="0" y="0"/>
          <a:chExt cx="0" cy="0"/>
        </a:xfrm>
      </p:grpSpPr>
      <p:sp>
        <p:nvSpPr>
          <p:cNvPr id="161" name="Title 3">
            <a:extLst>
              <a:ext uri="{FF2B5EF4-FFF2-40B4-BE49-F238E27FC236}">
                <a16:creationId xmlns:a16="http://schemas.microsoft.com/office/drawing/2014/main" id="{6E089EBD-D354-684E-BA72-CCB8FFF4B0DB}"/>
              </a:ext>
            </a:extLst>
          </p:cNvPr>
          <p:cNvSpPr txBox="1">
            <a:spLocks/>
          </p:cNvSpPr>
          <p:nvPr/>
        </p:nvSpPr>
        <p:spPr>
          <a:xfrm>
            <a:off x="2830110" y="238944"/>
            <a:ext cx="6224976" cy="435707"/>
          </a:xfrm>
          <a:prstGeom prst="rect">
            <a:avLst/>
          </a:prstGeom>
          <a:noFill/>
          <a:ln>
            <a:noFill/>
          </a:ln>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800"/>
              <a:buFont typeface="Fira Sans Extra Condensed Medium"/>
              <a:buNone/>
              <a:defRPr sz="3467" b="0" i="0" u="none" strike="noStrike" cap="none">
                <a:solidFill>
                  <a:schemeClr val="dk1"/>
                </a:solidFill>
                <a:latin typeface="Fira Sans Extra Condensed Medium"/>
                <a:ea typeface="Fira Sans Extra Condensed Medium"/>
                <a:cs typeface="Fira Sans Extra Condensed Medium"/>
                <a:sym typeface="Fira Sans Extra Condensed Medium"/>
              </a:defRPr>
            </a:lvl1pPr>
            <a:lvl2pPr marR="0" lvl="1"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2pPr>
            <a:lvl3pPr marR="0" lvl="2"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3pPr>
            <a:lvl4pPr marR="0" lvl="3"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4pPr>
            <a:lvl5pPr marR="0" lvl="4"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5pPr>
            <a:lvl6pPr marR="0" lvl="5"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6pPr>
            <a:lvl7pPr marR="0" lvl="6"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7pPr>
            <a:lvl8pPr marR="0" lvl="7"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8pPr>
            <a:lvl9pPr marR="0" lvl="8"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9pPr>
          </a:lstStyle>
          <a:p>
            <a:r>
              <a:rPr lang="en-CA" sz="3200" kern="0" dirty="0">
                <a:solidFill>
                  <a:schemeClr val="tx1"/>
                </a:solidFill>
                <a:latin typeface="Roboto" panose="02000000000000000000" pitchFamily="2" charset="0"/>
                <a:ea typeface="Roboto" panose="02000000000000000000" pitchFamily="2" charset="0"/>
              </a:rPr>
              <a:t>MVP</a:t>
            </a:r>
            <a:endParaRPr lang="en-CA" sz="3200" kern="0" dirty="0">
              <a:solidFill>
                <a:srgbClr val="7CAA3D"/>
              </a:solidFill>
              <a:latin typeface="Roboto" panose="02000000000000000000" pitchFamily="2" charset="0"/>
              <a:ea typeface="Roboto" panose="02000000000000000000" pitchFamily="2" charset="0"/>
            </a:endParaRPr>
          </a:p>
        </p:txBody>
      </p:sp>
      <p:cxnSp>
        <p:nvCxnSpPr>
          <p:cNvPr id="162" name="Straight Connector 161">
            <a:extLst>
              <a:ext uri="{FF2B5EF4-FFF2-40B4-BE49-F238E27FC236}">
                <a16:creationId xmlns:a16="http://schemas.microsoft.com/office/drawing/2014/main" id="{9613BB03-97AA-C946-A1BE-E8230CDD0BBC}"/>
              </a:ext>
            </a:extLst>
          </p:cNvPr>
          <p:cNvCxnSpPr>
            <a:cxnSpLocks/>
          </p:cNvCxnSpPr>
          <p:nvPr/>
        </p:nvCxnSpPr>
        <p:spPr>
          <a:xfrm flipH="1">
            <a:off x="945264" y="806661"/>
            <a:ext cx="102843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Picture 16" descr="Graphical user interface, website&#10;&#10;Description automatically generated">
            <a:extLst>
              <a:ext uri="{FF2B5EF4-FFF2-40B4-BE49-F238E27FC236}">
                <a16:creationId xmlns:a16="http://schemas.microsoft.com/office/drawing/2014/main" id="{93E3C5CC-A62A-B94A-BC16-98D8ABEE7B1A}"/>
              </a:ext>
            </a:extLst>
          </p:cNvPr>
          <p:cNvPicPr>
            <a:picLocks noChangeAspect="1"/>
          </p:cNvPicPr>
          <p:nvPr/>
        </p:nvPicPr>
        <p:blipFill>
          <a:blip r:embed="rId3"/>
          <a:stretch>
            <a:fillRect/>
          </a:stretch>
        </p:blipFill>
        <p:spPr>
          <a:xfrm>
            <a:off x="1716833" y="984574"/>
            <a:ext cx="8280243" cy="5873426"/>
          </a:xfrm>
          <a:prstGeom prst="rect">
            <a:avLst/>
          </a:prstGeom>
        </p:spPr>
      </p:pic>
    </p:spTree>
    <p:extLst>
      <p:ext uri="{BB962C8B-B14F-4D97-AF65-F5344CB8AC3E}">
        <p14:creationId xmlns:p14="http://schemas.microsoft.com/office/powerpoint/2010/main" val="1911039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83"/>
        <p:cNvGrpSpPr/>
        <p:nvPr/>
      </p:nvGrpSpPr>
      <p:grpSpPr>
        <a:xfrm>
          <a:off x="0" y="0"/>
          <a:ext cx="0" cy="0"/>
          <a:chOff x="0" y="0"/>
          <a:chExt cx="0" cy="0"/>
        </a:xfrm>
      </p:grpSpPr>
      <p:sp>
        <p:nvSpPr>
          <p:cNvPr id="161" name="Title 3">
            <a:extLst>
              <a:ext uri="{FF2B5EF4-FFF2-40B4-BE49-F238E27FC236}">
                <a16:creationId xmlns:a16="http://schemas.microsoft.com/office/drawing/2014/main" id="{6E089EBD-D354-684E-BA72-CCB8FFF4B0DB}"/>
              </a:ext>
            </a:extLst>
          </p:cNvPr>
          <p:cNvSpPr txBox="1">
            <a:spLocks/>
          </p:cNvSpPr>
          <p:nvPr/>
        </p:nvSpPr>
        <p:spPr>
          <a:xfrm>
            <a:off x="2107580" y="238944"/>
            <a:ext cx="7593981" cy="435707"/>
          </a:xfrm>
          <a:prstGeom prst="rect">
            <a:avLst/>
          </a:prstGeom>
          <a:noFill/>
          <a:ln>
            <a:noFill/>
          </a:ln>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800"/>
              <a:buFont typeface="Fira Sans Extra Condensed Medium"/>
              <a:buNone/>
              <a:defRPr sz="3467" b="0" i="0" u="none" strike="noStrike" cap="none">
                <a:solidFill>
                  <a:schemeClr val="dk1"/>
                </a:solidFill>
                <a:latin typeface="Fira Sans Extra Condensed Medium"/>
                <a:ea typeface="Fira Sans Extra Condensed Medium"/>
                <a:cs typeface="Fira Sans Extra Condensed Medium"/>
                <a:sym typeface="Fira Sans Extra Condensed Medium"/>
              </a:defRPr>
            </a:lvl1pPr>
            <a:lvl2pPr marR="0" lvl="1"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2pPr>
            <a:lvl3pPr marR="0" lvl="2"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3pPr>
            <a:lvl4pPr marR="0" lvl="3"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4pPr>
            <a:lvl5pPr marR="0" lvl="4"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5pPr>
            <a:lvl6pPr marR="0" lvl="5"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6pPr>
            <a:lvl7pPr marR="0" lvl="6"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7pPr>
            <a:lvl8pPr marR="0" lvl="7"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8pPr>
            <a:lvl9pPr marR="0" lvl="8"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9pPr>
          </a:lstStyle>
          <a:p>
            <a:r>
              <a:rPr lang="en-CA" sz="3200" kern="0" dirty="0">
                <a:solidFill>
                  <a:schemeClr val="tx1"/>
                </a:solidFill>
                <a:latin typeface="Roboto" panose="02000000000000000000" pitchFamily="2" charset="0"/>
                <a:ea typeface="Roboto" panose="02000000000000000000" pitchFamily="2" charset="0"/>
              </a:rPr>
              <a:t>Solution and</a:t>
            </a:r>
            <a:r>
              <a:rPr lang="es-ES" sz="3200" kern="0" dirty="0">
                <a:solidFill>
                  <a:schemeClr val="tx1"/>
                </a:solidFill>
                <a:latin typeface="Roboto" panose="02000000000000000000" pitchFamily="2" charset="0"/>
                <a:ea typeface="Roboto" panose="02000000000000000000" pitchFamily="2" charset="0"/>
              </a:rPr>
              <a:t> </a:t>
            </a:r>
            <a:r>
              <a:rPr lang="en-CA" sz="3200" kern="0" dirty="0">
                <a:solidFill>
                  <a:srgbClr val="7CAA3D"/>
                </a:solidFill>
                <a:latin typeface="Roboto" panose="02000000000000000000" pitchFamily="2" charset="0"/>
                <a:ea typeface="Roboto" panose="02000000000000000000" pitchFamily="2" charset="0"/>
              </a:rPr>
              <a:t>Additional Problems Solved</a:t>
            </a:r>
          </a:p>
        </p:txBody>
      </p:sp>
      <p:cxnSp>
        <p:nvCxnSpPr>
          <p:cNvPr id="162" name="Straight Connector 161">
            <a:extLst>
              <a:ext uri="{FF2B5EF4-FFF2-40B4-BE49-F238E27FC236}">
                <a16:creationId xmlns:a16="http://schemas.microsoft.com/office/drawing/2014/main" id="{9613BB03-97AA-C946-A1BE-E8230CDD0BBC}"/>
              </a:ext>
            </a:extLst>
          </p:cNvPr>
          <p:cNvCxnSpPr>
            <a:cxnSpLocks/>
          </p:cNvCxnSpPr>
          <p:nvPr/>
        </p:nvCxnSpPr>
        <p:spPr>
          <a:xfrm flipH="1">
            <a:off x="945264" y="806661"/>
            <a:ext cx="102843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 name="Google Shape;2928;p41">
            <a:extLst>
              <a:ext uri="{FF2B5EF4-FFF2-40B4-BE49-F238E27FC236}">
                <a16:creationId xmlns:a16="http://schemas.microsoft.com/office/drawing/2014/main" id="{2C1E566F-0082-2541-A656-1E6C4A444A53}"/>
              </a:ext>
            </a:extLst>
          </p:cNvPr>
          <p:cNvGrpSpPr/>
          <p:nvPr/>
        </p:nvGrpSpPr>
        <p:grpSpPr>
          <a:xfrm>
            <a:off x="3645384" y="1606979"/>
            <a:ext cx="4224114" cy="4444360"/>
            <a:chOff x="457200" y="1506800"/>
            <a:chExt cx="4224114" cy="4444360"/>
          </a:xfrm>
        </p:grpSpPr>
        <p:sp>
          <p:nvSpPr>
            <p:cNvPr id="6" name="Google Shape;2929;p41">
              <a:extLst>
                <a:ext uri="{FF2B5EF4-FFF2-40B4-BE49-F238E27FC236}">
                  <a16:creationId xmlns:a16="http://schemas.microsoft.com/office/drawing/2014/main" id="{33305FAA-FC8E-5B4C-90CF-96088F9978F6}"/>
                </a:ext>
              </a:extLst>
            </p:cNvPr>
            <p:cNvSpPr/>
            <p:nvPr/>
          </p:nvSpPr>
          <p:spPr>
            <a:xfrm>
              <a:off x="457200" y="2280051"/>
              <a:ext cx="267745" cy="368575"/>
            </a:xfrm>
            <a:custGeom>
              <a:avLst/>
              <a:gdLst/>
              <a:ahLst/>
              <a:cxnLst/>
              <a:rect l="l" t="t" r="r" b="b"/>
              <a:pathLst>
                <a:path w="15412" h="21216" extrusionOk="0">
                  <a:moveTo>
                    <a:pt x="7673" y="1"/>
                  </a:moveTo>
                  <a:cubicBezTo>
                    <a:pt x="5037" y="268"/>
                    <a:pt x="2736" y="1335"/>
                    <a:pt x="1368" y="4004"/>
                  </a:cubicBezTo>
                  <a:cubicBezTo>
                    <a:pt x="434" y="5805"/>
                    <a:pt x="0" y="6472"/>
                    <a:pt x="234" y="8507"/>
                  </a:cubicBezTo>
                  <a:cubicBezTo>
                    <a:pt x="367" y="9908"/>
                    <a:pt x="568" y="10575"/>
                    <a:pt x="1268" y="11809"/>
                  </a:cubicBezTo>
                  <a:cubicBezTo>
                    <a:pt x="3703" y="16079"/>
                    <a:pt x="10141" y="19215"/>
                    <a:pt x="15411" y="21216"/>
                  </a:cubicBezTo>
                  <a:lnTo>
                    <a:pt x="7673" y="1"/>
                  </a:lnTo>
                  <a:close/>
                </a:path>
              </a:pathLst>
            </a:custGeom>
            <a:solidFill>
              <a:srgbClr val="F0B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2930;p41">
              <a:extLst>
                <a:ext uri="{FF2B5EF4-FFF2-40B4-BE49-F238E27FC236}">
                  <a16:creationId xmlns:a16="http://schemas.microsoft.com/office/drawing/2014/main" id="{2218492D-E1FD-D848-ACD0-D2641CBE7C15}"/>
                </a:ext>
              </a:extLst>
            </p:cNvPr>
            <p:cNvSpPr/>
            <p:nvPr/>
          </p:nvSpPr>
          <p:spPr>
            <a:xfrm>
              <a:off x="2032714" y="2795187"/>
              <a:ext cx="1140470" cy="2192253"/>
            </a:xfrm>
            <a:custGeom>
              <a:avLst/>
              <a:gdLst/>
              <a:ahLst/>
              <a:cxnLst/>
              <a:rect l="l" t="t" r="r" b="b"/>
              <a:pathLst>
                <a:path w="65648" h="126191" extrusionOk="0">
                  <a:moveTo>
                    <a:pt x="35292" y="0"/>
                  </a:moveTo>
                  <a:lnTo>
                    <a:pt x="23351" y="134"/>
                  </a:lnTo>
                  <a:lnTo>
                    <a:pt x="53772" y="83560"/>
                  </a:lnTo>
                  <a:cubicBezTo>
                    <a:pt x="54339" y="85095"/>
                    <a:pt x="53539" y="86796"/>
                    <a:pt x="52004" y="87363"/>
                  </a:cubicBezTo>
                  <a:lnTo>
                    <a:pt x="1" y="106310"/>
                  </a:lnTo>
                  <a:cubicBezTo>
                    <a:pt x="2469" y="107644"/>
                    <a:pt x="4971" y="108878"/>
                    <a:pt x="7539" y="109912"/>
                  </a:cubicBezTo>
                  <a:cubicBezTo>
                    <a:pt x="16412" y="113548"/>
                    <a:pt x="22216" y="118852"/>
                    <a:pt x="27287" y="126191"/>
                  </a:cubicBezTo>
                  <a:cubicBezTo>
                    <a:pt x="34392" y="120587"/>
                    <a:pt x="45466" y="111080"/>
                    <a:pt x="55474" y="99338"/>
                  </a:cubicBezTo>
                  <a:cubicBezTo>
                    <a:pt x="59143" y="95102"/>
                    <a:pt x="62645" y="90632"/>
                    <a:pt x="65647" y="85995"/>
                  </a:cubicBezTo>
                  <a:cubicBezTo>
                    <a:pt x="64680" y="84694"/>
                    <a:pt x="63646" y="83393"/>
                    <a:pt x="62745" y="82092"/>
                  </a:cubicBezTo>
                  <a:cubicBezTo>
                    <a:pt x="54540" y="69917"/>
                    <a:pt x="52738" y="51938"/>
                    <a:pt x="50103" y="37861"/>
                  </a:cubicBezTo>
                  <a:cubicBezTo>
                    <a:pt x="47568" y="24485"/>
                    <a:pt x="38762" y="12976"/>
                    <a:pt x="35292" y="0"/>
                  </a:cubicBezTo>
                  <a:close/>
                </a:path>
              </a:pathLst>
            </a:custGeom>
            <a:solidFill>
              <a:srgbClr val="F0B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2931;p41">
              <a:extLst>
                <a:ext uri="{FF2B5EF4-FFF2-40B4-BE49-F238E27FC236}">
                  <a16:creationId xmlns:a16="http://schemas.microsoft.com/office/drawing/2014/main" id="{84801C14-B2CC-0542-928C-EA5B5736974C}"/>
                </a:ext>
              </a:extLst>
            </p:cNvPr>
            <p:cNvSpPr/>
            <p:nvPr/>
          </p:nvSpPr>
          <p:spPr>
            <a:xfrm>
              <a:off x="1914504" y="2798088"/>
              <a:ext cx="1062242" cy="1844543"/>
            </a:xfrm>
            <a:custGeom>
              <a:avLst/>
              <a:gdLst/>
              <a:ahLst/>
              <a:cxnLst/>
              <a:rect l="l" t="t" r="r" b="b"/>
              <a:pathLst>
                <a:path w="61145" h="106176" extrusionOk="0">
                  <a:moveTo>
                    <a:pt x="30156" y="0"/>
                  </a:moveTo>
                  <a:lnTo>
                    <a:pt x="26987" y="33"/>
                  </a:lnTo>
                  <a:lnTo>
                    <a:pt x="55607" y="78523"/>
                  </a:lnTo>
                  <a:cubicBezTo>
                    <a:pt x="56174" y="80057"/>
                    <a:pt x="55374" y="81759"/>
                    <a:pt x="53839" y="82326"/>
                  </a:cubicBezTo>
                  <a:lnTo>
                    <a:pt x="1" y="101973"/>
                  </a:lnTo>
                  <a:cubicBezTo>
                    <a:pt x="2202" y="103474"/>
                    <a:pt x="4471" y="104875"/>
                    <a:pt x="6806" y="106176"/>
                  </a:cubicBezTo>
                  <a:lnTo>
                    <a:pt x="58809" y="87196"/>
                  </a:lnTo>
                  <a:cubicBezTo>
                    <a:pt x="60344" y="86662"/>
                    <a:pt x="61144" y="84928"/>
                    <a:pt x="60577" y="83393"/>
                  </a:cubicBezTo>
                  <a:lnTo>
                    <a:pt x="30156" y="0"/>
                  </a:lnTo>
                  <a:close/>
                </a:path>
              </a:pathLst>
            </a:custGeom>
            <a:solidFill>
              <a:srgbClr val="E597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2932;p41">
              <a:extLst>
                <a:ext uri="{FF2B5EF4-FFF2-40B4-BE49-F238E27FC236}">
                  <a16:creationId xmlns:a16="http://schemas.microsoft.com/office/drawing/2014/main" id="{F6300A90-B3FD-3546-B3B1-3F94E6162143}"/>
                </a:ext>
              </a:extLst>
            </p:cNvPr>
            <p:cNvSpPr/>
            <p:nvPr/>
          </p:nvSpPr>
          <p:spPr>
            <a:xfrm>
              <a:off x="1212225" y="3927574"/>
              <a:ext cx="143129" cy="167907"/>
            </a:xfrm>
            <a:custGeom>
              <a:avLst/>
              <a:gdLst/>
              <a:ahLst/>
              <a:cxnLst/>
              <a:rect l="l" t="t" r="r" b="b"/>
              <a:pathLst>
                <a:path w="8240" h="9174" extrusionOk="0">
                  <a:moveTo>
                    <a:pt x="6038" y="1"/>
                  </a:moveTo>
                  <a:cubicBezTo>
                    <a:pt x="4104" y="935"/>
                    <a:pt x="2069" y="1935"/>
                    <a:pt x="1" y="2869"/>
                  </a:cubicBezTo>
                  <a:lnTo>
                    <a:pt x="2269" y="9174"/>
                  </a:lnTo>
                  <a:cubicBezTo>
                    <a:pt x="2603" y="8974"/>
                    <a:pt x="2936" y="8774"/>
                    <a:pt x="3236" y="8607"/>
                  </a:cubicBezTo>
                  <a:cubicBezTo>
                    <a:pt x="4604" y="7806"/>
                    <a:pt x="6339" y="6839"/>
                    <a:pt x="8240" y="5972"/>
                  </a:cubicBezTo>
                  <a:lnTo>
                    <a:pt x="6038" y="1"/>
                  </a:lnTo>
                  <a:close/>
                </a:path>
              </a:pathLst>
            </a:custGeom>
            <a:solidFill>
              <a:srgbClr val="1D1D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933;p41">
              <a:extLst>
                <a:ext uri="{FF2B5EF4-FFF2-40B4-BE49-F238E27FC236}">
                  <a16:creationId xmlns:a16="http://schemas.microsoft.com/office/drawing/2014/main" id="{7229D880-16CD-A34C-9054-DB735F2C0855}"/>
                </a:ext>
              </a:extLst>
            </p:cNvPr>
            <p:cNvSpPr/>
            <p:nvPr/>
          </p:nvSpPr>
          <p:spPr>
            <a:xfrm>
              <a:off x="1063300" y="3544657"/>
              <a:ext cx="121694" cy="56051"/>
            </a:xfrm>
            <a:custGeom>
              <a:avLst/>
              <a:gdLst/>
              <a:ahLst/>
              <a:cxnLst/>
              <a:rect l="l" t="t" r="r" b="b"/>
              <a:pathLst>
                <a:path w="7005" h="3003" extrusionOk="0">
                  <a:moveTo>
                    <a:pt x="6438" y="0"/>
                  </a:moveTo>
                  <a:cubicBezTo>
                    <a:pt x="4437" y="567"/>
                    <a:pt x="2235" y="1234"/>
                    <a:pt x="0" y="1835"/>
                  </a:cubicBezTo>
                  <a:lnTo>
                    <a:pt x="434" y="3002"/>
                  </a:lnTo>
                  <a:cubicBezTo>
                    <a:pt x="767" y="2936"/>
                    <a:pt x="1101" y="2836"/>
                    <a:pt x="1468" y="2736"/>
                  </a:cubicBezTo>
                  <a:cubicBezTo>
                    <a:pt x="3036" y="2335"/>
                    <a:pt x="4937" y="1902"/>
                    <a:pt x="7005" y="1501"/>
                  </a:cubicBezTo>
                  <a:lnTo>
                    <a:pt x="6438" y="0"/>
                  </a:lnTo>
                  <a:close/>
                </a:path>
              </a:pathLst>
            </a:custGeom>
            <a:solidFill>
              <a:srgbClr val="1D1D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934;p41">
              <a:extLst>
                <a:ext uri="{FF2B5EF4-FFF2-40B4-BE49-F238E27FC236}">
                  <a16:creationId xmlns:a16="http://schemas.microsoft.com/office/drawing/2014/main" id="{FDCC8680-B636-9F4B-B6A3-E7B59A4679E2}"/>
                </a:ext>
              </a:extLst>
            </p:cNvPr>
            <p:cNvSpPr/>
            <p:nvPr/>
          </p:nvSpPr>
          <p:spPr>
            <a:xfrm>
              <a:off x="498925" y="1506800"/>
              <a:ext cx="1441223" cy="1715048"/>
            </a:xfrm>
            <a:custGeom>
              <a:avLst/>
              <a:gdLst/>
              <a:ahLst/>
              <a:cxnLst/>
              <a:rect l="l" t="t" r="r" b="b"/>
              <a:pathLst>
                <a:path w="82960" h="98354" extrusionOk="0">
                  <a:moveTo>
                    <a:pt x="55973" y="12492"/>
                  </a:moveTo>
                  <a:lnTo>
                    <a:pt x="57308" y="16161"/>
                  </a:lnTo>
                  <a:lnTo>
                    <a:pt x="28654" y="26602"/>
                  </a:lnTo>
                  <a:lnTo>
                    <a:pt x="27320" y="22933"/>
                  </a:lnTo>
                  <a:lnTo>
                    <a:pt x="55973" y="12492"/>
                  </a:lnTo>
                  <a:close/>
                  <a:moveTo>
                    <a:pt x="79289" y="1"/>
                  </a:moveTo>
                  <a:cubicBezTo>
                    <a:pt x="78947" y="1"/>
                    <a:pt x="78598" y="59"/>
                    <a:pt x="78256" y="183"/>
                  </a:cubicBezTo>
                  <a:lnTo>
                    <a:pt x="2335" y="27870"/>
                  </a:lnTo>
                  <a:cubicBezTo>
                    <a:pt x="801" y="28437"/>
                    <a:pt x="0" y="30138"/>
                    <a:pt x="567" y="31672"/>
                  </a:cubicBezTo>
                  <a:lnTo>
                    <a:pt x="5237" y="44515"/>
                  </a:lnTo>
                  <a:lnTo>
                    <a:pt x="12976" y="65730"/>
                  </a:lnTo>
                  <a:lnTo>
                    <a:pt x="24885" y="98353"/>
                  </a:lnTo>
                  <a:cubicBezTo>
                    <a:pt x="26019" y="98220"/>
                    <a:pt x="27153" y="98120"/>
                    <a:pt x="28254" y="98053"/>
                  </a:cubicBezTo>
                  <a:cubicBezTo>
                    <a:pt x="29321" y="97986"/>
                    <a:pt x="30522" y="97920"/>
                    <a:pt x="31823" y="97886"/>
                  </a:cubicBezTo>
                  <a:lnTo>
                    <a:pt x="10308" y="38844"/>
                  </a:lnTo>
                  <a:lnTo>
                    <a:pt x="12309" y="38110"/>
                  </a:lnTo>
                  <a:lnTo>
                    <a:pt x="24651" y="33607"/>
                  </a:lnTo>
                  <a:lnTo>
                    <a:pt x="68449" y="17629"/>
                  </a:lnTo>
                  <a:cubicBezTo>
                    <a:pt x="68349" y="10490"/>
                    <a:pt x="74053" y="4553"/>
                    <a:pt x="81191" y="4419"/>
                  </a:cubicBezTo>
                  <a:lnTo>
                    <a:pt x="82959" y="4386"/>
                  </a:lnTo>
                  <a:lnTo>
                    <a:pt x="82059" y="1951"/>
                  </a:lnTo>
                  <a:cubicBezTo>
                    <a:pt x="81642" y="752"/>
                    <a:pt x="80511" y="1"/>
                    <a:pt x="79289" y="1"/>
                  </a:cubicBezTo>
                  <a:close/>
                </a:path>
              </a:pathLst>
            </a:custGeom>
            <a:solidFill>
              <a:srgbClr val="1D1D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935;p41">
              <a:extLst>
                <a:ext uri="{FF2B5EF4-FFF2-40B4-BE49-F238E27FC236}">
                  <a16:creationId xmlns:a16="http://schemas.microsoft.com/office/drawing/2014/main" id="{30D7080B-2D53-8B4E-A590-9D4A561501E1}"/>
                </a:ext>
              </a:extLst>
            </p:cNvPr>
            <p:cNvSpPr/>
            <p:nvPr/>
          </p:nvSpPr>
          <p:spPr>
            <a:xfrm>
              <a:off x="1350712" y="2798661"/>
              <a:ext cx="1539742" cy="1913789"/>
            </a:xfrm>
            <a:custGeom>
              <a:avLst/>
              <a:gdLst/>
              <a:ahLst/>
              <a:cxnLst/>
              <a:rect l="l" t="t" r="r" b="b"/>
              <a:pathLst>
                <a:path w="88631" h="110162" extrusionOk="0">
                  <a:moveTo>
                    <a:pt x="44726" y="81682"/>
                  </a:moveTo>
                  <a:cubicBezTo>
                    <a:pt x="46605" y="81682"/>
                    <a:pt x="48389" y="82847"/>
                    <a:pt x="49069" y="84728"/>
                  </a:cubicBezTo>
                  <a:cubicBezTo>
                    <a:pt x="49936" y="87130"/>
                    <a:pt x="48702" y="89765"/>
                    <a:pt x="46300" y="90632"/>
                  </a:cubicBezTo>
                  <a:cubicBezTo>
                    <a:pt x="45785" y="90820"/>
                    <a:pt x="45257" y="90910"/>
                    <a:pt x="44736" y="90910"/>
                  </a:cubicBezTo>
                  <a:cubicBezTo>
                    <a:pt x="42857" y="90910"/>
                    <a:pt x="41075" y="89751"/>
                    <a:pt x="40396" y="87897"/>
                  </a:cubicBezTo>
                  <a:cubicBezTo>
                    <a:pt x="39528" y="85495"/>
                    <a:pt x="40763" y="82860"/>
                    <a:pt x="43164" y="81959"/>
                  </a:cubicBezTo>
                  <a:cubicBezTo>
                    <a:pt x="43678" y="81771"/>
                    <a:pt x="44205" y="81682"/>
                    <a:pt x="44726" y="81682"/>
                  </a:cubicBezTo>
                  <a:close/>
                  <a:moveTo>
                    <a:pt x="58375" y="0"/>
                  </a:moveTo>
                  <a:lnTo>
                    <a:pt x="54072" y="4737"/>
                  </a:lnTo>
                  <a:lnTo>
                    <a:pt x="70717" y="50403"/>
                  </a:lnTo>
                  <a:lnTo>
                    <a:pt x="75321" y="63079"/>
                  </a:lnTo>
                  <a:lnTo>
                    <a:pt x="76255" y="65581"/>
                  </a:lnTo>
                  <a:lnTo>
                    <a:pt x="7272" y="90732"/>
                  </a:lnTo>
                  <a:lnTo>
                    <a:pt x="5537" y="85962"/>
                  </a:lnTo>
                  <a:cubicBezTo>
                    <a:pt x="3803" y="87497"/>
                    <a:pt x="1935" y="89064"/>
                    <a:pt x="0" y="90198"/>
                  </a:cubicBezTo>
                  <a:lnTo>
                    <a:pt x="6538" y="108211"/>
                  </a:lnTo>
                  <a:cubicBezTo>
                    <a:pt x="6981" y="109411"/>
                    <a:pt x="8118" y="110162"/>
                    <a:pt x="9325" y="110162"/>
                  </a:cubicBezTo>
                  <a:cubicBezTo>
                    <a:pt x="9663" y="110162"/>
                    <a:pt x="10006" y="110103"/>
                    <a:pt x="10341" y="109979"/>
                  </a:cubicBezTo>
                  <a:lnTo>
                    <a:pt x="32457" y="101907"/>
                  </a:lnTo>
                  <a:lnTo>
                    <a:pt x="86262" y="82293"/>
                  </a:lnTo>
                  <a:cubicBezTo>
                    <a:pt x="87830" y="81726"/>
                    <a:pt x="88630" y="80024"/>
                    <a:pt x="88063" y="78490"/>
                  </a:cubicBezTo>
                  <a:lnTo>
                    <a:pt x="59443" y="0"/>
                  </a:lnTo>
                  <a:close/>
                </a:path>
              </a:pathLst>
            </a:custGeom>
            <a:solidFill>
              <a:srgbClr val="1D1D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936;p41">
              <a:extLst>
                <a:ext uri="{FF2B5EF4-FFF2-40B4-BE49-F238E27FC236}">
                  <a16:creationId xmlns:a16="http://schemas.microsoft.com/office/drawing/2014/main" id="{6061ED62-CDD2-3A47-BB47-57E1893D586E}"/>
                </a:ext>
              </a:extLst>
            </p:cNvPr>
            <p:cNvSpPr/>
            <p:nvPr/>
          </p:nvSpPr>
          <p:spPr>
            <a:xfrm>
              <a:off x="2037352" y="4217815"/>
              <a:ext cx="180813" cy="160053"/>
            </a:xfrm>
            <a:custGeom>
              <a:avLst/>
              <a:gdLst/>
              <a:ahLst/>
              <a:cxnLst/>
              <a:rect l="l" t="t" r="r" b="b"/>
              <a:pathLst>
                <a:path w="10408" h="9213" extrusionOk="0">
                  <a:moveTo>
                    <a:pt x="5236" y="1"/>
                  </a:moveTo>
                  <a:cubicBezTo>
                    <a:pt x="4703" y="1"/>
                    <a:pt x="4162" y="96"/>
                    <a:pt x="3636" y="296"/>
                  </a:cubicBezTo>
                  <a:cubicBezTo>
                    <a:pt x="1235" y="1163"/>
                    <a:pt x="0" y="3798"/>
                    <a:pt x="868" y="6200"/>
                  </a:cubicBezTo>
                  <a:cubicBezTo>
                    <a:pt x="1547" y="8054"/>
                    <a:pt x="3329" y="9213"/>
                    <a:pt x="5208" y="9213"/>
                  </a:cubicBezTo>
                  <a:cubicBezTo>
                    <a:pt x="5729" y="9213"/>
                    <a:pt x="6257" y="9123"/>
                    <a:pt x="6772" y="8935"/>
                  </a:cubicBezTo>
                  <a:cubicBezTo>
                    <a:pt x="9174" y="8068"/>
                    <a:pt x="10408" y="5433"/>
                    <a:pt x="9541" y="3031"/>
                  </a:cubicBezTo>
                  <a:cubicBezTo>
                    <a:pt x="8866" y="1163"/>
                    <a:pt x="7101" y="1"/>
                    <a:pt x="5236" y="1"/>
                  </a:cubicBezTo>
                  <a:close/>
                </a:path>
              </a:pathLst>
            </a:custGeom>
            <a:solidFill>
              <a:srgbClr val="9E9B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937;p41">
              <a:extLst>
                <a:ext uri="{FF2B5EF4-FFF2-40B4-BE49-F238E27FC236}">
                  <a16:creationId xmlns:a16="http://schemas.microsoft.com/office/drawing/2014/main" id="{D53A4700-94D6-3543-B39C-E4EB7A82F13E}"/>
                </a:ext>
              </a:extLst>
            </p:cNvPr>
            <p:cNvSpPr/>
            <p:nvPr/>
          </p:nvSpPr>
          <p:spPr>
            <a:xfrm>
              <a:off x="677975" y="2170900"/>
              <a:ext cx="1997542" cy="2203929"/>
            </a:xfrm>
            <a:custGeom>
              <a:avLst/>
              <a:gdLst/>
              <a:ahLst/>
              <a:cxnLst/>
              <a:rect l="l" t="t" r="r" b="b"/>
              <a:pathLst>
                <a:path w="114983" h="126991" extrusionOk="0">
                  <a:moveTo>
                    <a:pt x="2002" y="0"/>
                  </a:moveTo>
                  <a:lnTo>
                    <a:pt x="1" y="734"/>
                  </a:lnTo>
                  <a:lnTo>
                    <a:pt x="21516" y="59776"/>
                  </a:lnTo>
                  <a:cubicBezTo>
                    <a:pt x="22285" y="59749"/>
                    <a:pt x="23085" y="59733"/>
                    <a:pt x="23902" y="59733"/>
                  </a:cubicBezTo>
                  <a:cubicBezTo>
                    <a:pt x="29146" y="59733"/>
                    <a:pt x="35123" y="60395"/>
                    <a:pt x="38528" y="63079"/>
                  </a:cubicBezTo>
                  <a:cubicBezTo>
                    <a:pt x="39662" y="63946"/>
                    <a:pt x="40096" y="64513"/>
                    <a:pt x="40763" y="65714"/>
                  </a:cubicBezTo>
                  <a:cubicBezTo>
                    <a:pt x="41730" y="67515"/>
                    <a:pt x="41597" y="68316"/>
                    <a:pt x="41430" y="70351"/>
                  </a:cubicBezTo>
                  <a:cubicBezTo>
                    <a:pt x="41263" y="72052"/>
                    <a:pt x="40630" y="73419"/>
                    <a:pt x="39696" y="74487"/>
                  </a:cubicBezTo>
                  <a:cubicBezTo>
                    <a:pt x="37494" y="76922"/>
                    <a:pt x="33625" y="77956"/>
                    <a:pt x="30289" y="78857"/>
                  </a:cubicBezTo>
                  <a:cubicBezTo>
                    <a:pt x="29755" y="78990"/>
                    <a:pt x="29188" y="79123"/>
                    <a:pt x="28621" y="79290"/>
                  </a:cubicBezTo>
                  <a:lnTo>
                    <a:pt x="29188" y="80791"/>
                  </a:lnTo>
                  <a:cubicBezTo>
                    <a:pt x="32059" y="80260"/>
                    <a:pt x="35227" y="79845"/>
                    <a:pt x="38225" y="79845"/>
                  </a:cubicBezTo>
                  <a:cubicBezTo>
                    <a:pt x="41252" y="79845"/>
                    <a:pt x="44105" y="80269"/>
                    <a:pt x="46300" y="81425"/>
                  </a:cubicBezTo>
                  <a:cubicBezTo>
                    <a:pt x="47668" y="82159"/>
                    <a:pt x="48235" y="82659"/>
                    <a:pt x="49202" y="83827"/>
                  </a:cubicBezTo>
                  <a:cubicBezTo>
                    <a:pt x="50603" y="85595"/>
                    <a:pt x="50570" y="86462"/>
                    <a:pt x="50803" y="88664"/>
                  </a:cubicBezTo>
                  <a:cubicBezTo>
                    <a:pt x="50904" y="89798"/>
                    <a:pt x="50770" y="90832"/>
                    <a:pt x="50503" y="91766"/>
                  </a:cubicBezTo>
                  <a:cubicBezTo>
                    <a:pt x="49202" y="95869"/>
                    <a:pt x="44499" y="98037"/>
                    <a:pt x="40496" y="99938"/>
                  </a:cubicBezTo>
                  <a:cubicBezTo>
                    <a:pt x="39329" y="100472"/>
                    <a:pt x="38094" y="101073"/>
                    <a:pt x="36793" y="101740"/>
                  </a:cubicBezTo>
                  <a:lnTo>
                    <a:pt x="38995" y="107711"/>
                  </a:lnTo>
                  <a:cubicBezTo>
                    <a:pt x="41581" y="106500"/>
                    <a:pt x="44463" y="105539"/>
                    <a:pt x="46928" y="105539"/>
                  </a:cubicBezTo>
                  <a:cubicBezTo>
                    <a:pt x="47451" y="105539"/>
                    <a:pt x="47956" y="105582"/>
                    <a:pt x="48435" y="105676"/>
                  </a:cubicBezTo>
                  <a:cubicBezTo>
                    <a:pt x="49469" y="105909"/>
                    <a:pt x="49936" y="106109"/>
                    <a:pt x="50770" y="106710"/>
                  </a:cubicBezTo>
                  <a:cubicBezTo>
                    <a:pt x="51971" y="107544"/>
                    <a:pt x="52138" y="108111"/>
                    <a:pt x="52705" y="109479"/>
                  </a:cubicBezTo>
                  <a:cubicBezTo>
                    <a:pt x="53539" y="111580"/>
                    <a:pt x="52938" y="113381"/>
                    <a:pt x="51771" y="114983"/>
                  </a:cubicBezTo>
                  <a:cubicBezTo>
                    <a:pt x="50803" y="116350"/>
                    <a:pt x="49436" y="117551"/>
                    <a:pt x="48168" y="118652"/>
                  </a:cubicBezTo>
                  <a:cubicBezTo>
                    <a:pt x="47001" y="119719"/>
                    <a:pt x="45666" y="120953"/>
                    <a:pt x="44265" y="122221"/>
                  </a:cubicBezTo>
                  <a:lnTo>
                    <a:pt x="46033" y="126991"/>
                  </a:lnTo>
                  <a:lnTo>
                    <a:pt x="114983" y="101840"/>
                  </a:lnTo>
                  <a:lnTo>
                    <a:pt x="114049" y="99338"/>
                  </a:lnTo>
                  <a:cubicBezTo>
                    <a:pt x="86462" y="88997"/>
                    <a:pt x="61344" y="68749"/>
                    <a:pt x="39962" y="49002"/>
                  </a:cubicBezTo>
                  <a:cubicBezTo>
                    <a:pt x="24351" y="34892"/>
                    <a:pt x="11776" y="18347"/>
                    <a:pt x="20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938;p41">
              <a:extLst>
                <a:ext uri="{FF2B5EF4-FFF2-40B4-BE49-F238E27FC236}">
                  <a16:creationId xmlns:a16="http://schemas.microsoft.com/office/drawing/2014/main" id="{7F3E0260-CB4D-AF47-AFB0-3831328C2C71}"/>
                </a:ext>
              </a:extLst>
            </p:cNvPr>
            <p:cNvSpPr/>
            <p:nvPr/>
          </p:nvSpPr>
          <p:spPr>
            <a:xfrm>
              <a:off x="964225" y="1721500"/>
              <a:ext cx="538378" cy="253328"/>
            </a:xfrm>
            <a:custGeom>
              <a:avLst/>
              <a:gdLst/>
              <a:ahLst/>
              <a:cxnLst/>
              <a:rect l="l" t="t" r="r" b="b"/>
              <a:pathLst>
                <a:path w="29989" h="14111" extrusionOk="0">
                  <a:moveTo>
                    <a:pt x="28654" y="0"/>
                  </a:moveTo>
                  <a:lnTo>
                    <a:pt x="0" y="10441"/>
                  </a:lnTo>
                  <a:lnTo>
                    <a:pt x="1335" y="14111"/>
                  </a:lnTo>
                  <a:lnTo>
                    <a:pt x="29988" y="3670"/>
                  </a:lnTo>
                  <a:lnTo>
                    <a:pt x="28654" y="0"/>
                  </a:lnTo>
                  <a:close/>
                </a:path>
              </a:pathLst>
            </a:custGeom>
            <a:solidFill>
              <a:srgbClr val="9E9B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939;p41">
              <a:extLst>
                <a:ext uri="{FF2B5EF4-FFF2-40B4-BE49-F238E27FC236}">
                  <a16:creationId xmlns:a16="http://schemas.microsoft.com/office/drawing/2014/main" id="{119ECBC4-2B85-A140-8E08-0D38CE7DA614}"/>
                </a:ext>
              </a:extLst>
            </p:cNvPr>
            <p:cNvSpPr/>
            <p:nvPr/>
          </p:nvSpPr>
          <p:spPr>
            <a:xfrm>
              <a:off x="793850" y="3759898"/>
              <a:ext cx="761489" cy="280705"/>
            </a:xfrm>
            <a:custGeom>
              <a:avLst/>
              <a:gdLst/>
              <a:ahLst/>
              <a:cxnLst/>
              <a:rect l="l" t="t" r="r" b="b"/>
              <a:pathLst>
                <a:path w="43833" h="16158" extrusionOk="0">
                  <a:moveTo>
                    <a:pt x="43832" y="1"/>
                  </a:moveTo>
                  <a:cubicBezTo>
                    <a:pt x="35232" y="6288"/>
                    <a:pt x="23569" y="9514"/>
                    <a:pt x="12425" y="9514"/>
                  </a:cubicBezTo>
                  <a:cubicBezTo>
                    <a:pt x="8139" y="9514"/>
                    <a:pt x="3930" y="9037"/>
                    <a:pt x="1" y="8073"/>
                  </a:cubicBezTo>
                  <a:lnTo>
                    <a:pt x="1" y="8073"/>
                  </a:lnTo>
                  <a:cubicBezTo>
                    <a:pt x="168" y="8607"/>
                    <a:pt x="368" y="9107"/>
                    <a:pt x="601" y="9607"/>
                  </a:cubicBezTo>
                  <a:cubicBezTo>
                    <a:pt x="2436" y="13343"/>
                    <a:pt x="6572" y="15945"/>
                    <a:pt x="11009" y="16145"/>
                  </a:cubicBezTo>
                  <a:cubicBezTo>
                    <a:pt x="11220" y="16154"/>
                    <a:pt x="11432" y="16158"/>
                    <a:pt x="11644" y="16158"/>
                  </a:cubicBezTo>
                  <a:cubicBezTo>
                    <a:pt x="15610" y="16158"/>
                    <a:pt x="19938" y="14713"/>
                    <a:pt x="24085" y="12876"/>
                  </a:cubicBezTo>
                  <a:cubicBezTo>
                    <a:pt x="26153" y="11942"/>
                    <a:pt x="28221" y="10942"/>
                    <a:pt x="30122" y="9974"/>
                  </a:cubicBezTo>
                  <a:cubicBezTo>
                    <a:pt x="31423" y="9341"/>
                    <a:pt x="32658" y="8740"/>
                    <a:pt x="33825" y="8173"/>
                  </a:cubicBezTo>
                  <a:cubicBezTo>
                    <a:pt x="37828" y="6305"/>
                    <a:pt x="42531" y="4137"/>
                    <a:pt x="4383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940;p41">
              <a:extLst>
                <a:ext uri="{FF2B5EF4-FFF2-40B4-BE49-F238E27FC236}">
                  <a16:creationId xmlns:a16="http://schemas.microsoft.com/office/drawing/2014/main" id="{C332BC11-B599-B544-8051-A18F78550AE2}"/>
                </a:ext>
              </a:extLst>
            </p:cNvPr>
            <p:cNvSpPr/>
            <p:nvPr/>
          </p:nvSpPr>
          <p:spPr>
            <a:xfrm>
              <a:off x="782854" y="3555565"/>
              <a:ext cx="779435" cy="372015"/>
            </a:xfrm>
            <a:custGeom>
              <a:avLst/>
              <a:gdLst/>
              <a:ahLst/>
              <a:cxnLst/>
              <a:rect l="l" t="t" r="r" b="b"/>
              <a:pathLst>
                <a:path w="44866" h="21414" extrusionOk="0">
                  <a:moveTo>
                    <a:pt x="33575" y="4015"/>
                  </a:moveTo>
                  <a:cubicBezTo>
                    <a:pt x="34252" y="4015"/>
                    <a:pt x="34919" y="4067"/>
                    <a:pt x="35559" y="4195"/>
                  </a:cubicBezTo>
                  <a:cubicBezTo>
                    <a:pt x="37694" y="4629"/>
                    <a:pt x="39462" y="6730"/>
                    <a:pt x="39695" y="8798"/>
                  </a:cubicBezTo>
                  <a:cubicBezTo>
                    <a:pt x="39962" y="11000"/>
                    <a:pt x="38127" y="13035"/>
                    <a:pt x="36093" y="14236"/>
                  </a:cubicBezTo>
                  <a:cubicBezTo>
                    <a:pt x="34754" y="15012"/>
                    <a:pt x="32592" y="16097"/>
                    <a:pt x="30817" y="16097"/>
                  </a:cubicBezTo>
                  <a:cubicBezTo>
                    <a:pt x="29849" y="16097"/>
                    <a:pt x="28995" y="15774"/>
                    <a:pt x="28454" y="14903"/>
                  </a:cubicBezTo>
                  <a:cubicBezTo>
                    <a:pt x="27019" y="12601"/>
                    <a:pt x="25485" y="8798"/>
                    <a:pt x="25952" y="6230"/>
                  </a:cubicBezTo>
                  <a:cubicBezTo>
                    <a:pt x="25985" y="5930"/>
                    <a:pt x="26085" y="5596"/>
                    <a:pt x="26319" y="5396"/>
                  </a:cubicBezTo>
                  <a:cubicBezTo>
                    <a:pt x="26519" y="5229"/>
                    <a:pt x="28487" y="4629"/>
                    <a:pt x="28754" y="4595"/>
                  </a:cubicBezTo>
                  <a:cubicBezTo>
                    <a:pt x="30282" y="4313"/>
                    <a:pt x="31959" y="4015"/>
                    <a:pt x="33575" y="4015"/>
                  </a:cubicBezTo>
                  <a:close/>
                  <a:moveTo>
                    <a:pt x="32143" y="0"/>
                  </a:moveTo>
                  <a:cubicBezTo>
                    <a:pt x="29158" y="0"/>
                    <a:pt x="26007" y="414"/>
                    <a:pt x="23150" y="959"/>
                  </a:cubicBezTo>
                  <a:cubicBezTo>
                    <a:pt x="21082" y="1360"/>
                    <a:pt x="19181" y="1793"/>
                    <a:pt x="17613" y="2194"/>
                  </a:cubicBezTo>
                  <a:cubicBezTo>
                    <a:pt x="17246" y="2294"/>
                    <a:pt x="16912" y="2360"/>
                    <a:pt x="16579" y="2460"/>
                  </a:cubicBezTo>
                  <a:cubicBezTo>
                    <a:pt x="11342" y="3828"/>
                    <a:pt x="5871" y="5563"/>
                    <a:pt x="2635" y="9632"/>
                  </a:cubicBezTo>
                  <a:cubicBezTo>
                    <a:pt x="1635" y="10900"/>
                    <a:pt x="934" y="12334"/>
                    <a:pt x="534" y="13869"/>
                  </a:cubicBezTo>
                  <a:cubicBezTo>
                    <a:pt x="0" y="15870"/>
                    <a:pt x="34" y="18005"/>
                    <a:pt x="634" y="19973"/>
                  </a:cubicBezTo>
                  <a:cubicBezTo>
                    <a:pt x="4563" y="20937"/>
                    <a:pt x="8772" y="21414"/>
                    <a:pt x="13058" y="21414"/>
                  </a:cubicBezTo>
                  <a:cubicBezTo>
                    <a:pt x="24202" y="21414"/>
                    <a:pt x="35865" y="18188"/>
                    <a:pt x="44465" y="11901"/>
                  </a:cubicBezTo>
                  <a:cubicBezTo>
                    <a:pt x="44732" y="11000"/>
                    <a:pt x="44866" y="9966"/>
                    <a:pt x="44765" y="8832"/>
                  </a:cubicBezTo>
                  <a:cubicBezTo>
                    <a:pt x="44532" y="6630"/>
                    <a:pt x="44565" y="5763"/>
                    <a:pt x="43164" y="3995"/>
                  </a:cubicBezTo>
                  <a:cubicBezTo>
                    <a:pt x="42197" y="2827"/>
                    <a:pt x="41630" y="2294"/>
                    <a:pt x="40262" y="1593"/>
                  </a:cubicBezTo>
                  <a:cubicBezTo>
                    <a:pt x="38056" y="431"/>
                    <a:pt x="35186" y="0"/>
                    <a:pt x="32143" y="0"/>
                  </a:cubicBezTo>
                  <a:close/>
                </a:path>
              </a:pathLst>
            </a:custGeom>
            <a:solidFill>
              <a:srgbClr val="F0B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941;p41">
              <a:extLst>
                <a:ext uri="{FF2B5EF4-FFF2-40B4-BE49-F238E27FC236}">
                  <a16:creationId xmlns:a16="http://schemas.microsoft.com/office/drawing/2014/main" id="{CD9CFB08-B8AB-924A-8AF4-6ACC9FB7BF07}"/>
                </a:ext>
              </a:extLst>
            </p:cNvPr>
            <p:cNvSpPr/>
            <p:nvPr/>
          </p:nvSpPr>
          <p:spPr>
            <a:xfrm>
              <a:off x="1225554" y="3625292"/>
              <a:ext cx="251502" cy="209912"/>
            </a:xfrm>
            <a:custGeom>
              <a:avLst/>
              <a:gdLst/>
              <a:ahLst/>
              <a:cxnLst/>
              <a:rect l="l" t="t" r="r" b="b"/>
              <a:pathLst>
                <a:path w="14477" h="12083" extrusionOk="0">
                  <a:moveTo>
                    <a:pt x="8090" y="1"/>
                  </a:moveTo>
                  <a:cubicBezTo>
                    <a:pt x="6474" y="1"/>
                    <a:pt x="4797" y="299"/>
                    <a:pt x="3269" y="581"/>
                  </a:cubicBezTo>
                  <a:cubicBezTo>
                    <a:pt x="3002" y="648"/>
                    <a:pt x="1034" y="1215"/>
                    <a:pt x="834" y="1382"/>
                  </a:cubicBezTo>
                  <a:cubicBezTo>
                    <a:pt x="600" y="1582"/>
                    <a:pt x="500" y="1916"/>
                    <a:pt x="467" y="2216"/>
                  </a:cubicBezTo>
                  <a:cubicBezTo>
                    <a:pt x="0" y="4784"/>
                    <a:pt x="1534" y="8587"/>
                    <a:pt x="2969" y="10889"/>
                  </a:cubicBezTo>
                  <a:cubicBezTo>
                    <a:pt x="3510" y="11760"/>
                    <a:pt x="4364" y="12083"/>
                    <a:pt x="5332" y="12083"/>
                  </a:cubicBezTo>
                  <a:cubicBezTo>
                    <a:pt x="7107" y="12083"/>
                    <a:pt x="9269" y="10998"/>
                    <a:pt x="10608" y="10222"/>
                  </a:cubicBezTo>
                  <a:cubicBezTo>
                    <a:pt x="12642" y="9021"/>
                    <a:pt x="14477" y="6986"/>
                    <a:pt x="14244" y="4784"/>
                  </a:cubicBezTo>
                  <a:cubicBezTo>
                    <a:pt x="13977" y="2716"/>
                    <a:pt x="12209" y="615"/>
                    <a:pt x="10074" y="181"/>
                  </a:cubicBezTo>
                  <a:cubicBezTo>
                    <a:pt x="9434" y="53"/>
                    <a:pt x="8767" y="1"/>
                    <a:pt x="8090" y="1"/>
                  </a:cubicBezTo>
                  <a:close/>
                </a:path>
              </a:pathLst>
            </a:custGeom>
            <a:solidFill>
              <a:srgbClr val="E597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942;p41">
              <a:extLst>
                <a:ext uri="{FF2B5EF4-FFF2-40B4-BE49-F238E27FC236}">
                  <a16:creationId xmlns:a16="http://schemas.microsoft.com/office/drawing/2014/main" id="{40DDF474-14A4-4B40-9A24-8A3C8C110E89}"/>
                </a:ext>
              </a:extLst>
            </p:cNvPr>
            <p:cNvSpPr/>
            <p:nvPr/>
          </p:nvSpPr>
          <p:spPr>
            <a:xfrm>
              <a:off x="1120668" y="4163773"/>
              <a:ext cx="456654" cy="230985"/>
            </a:xfrm>
            <a:custGeom>
              <a:avLst/>
              <a:gdLst/>
              <a:ahLst/>
              <a:cxnLst/>
              <a:rect l="l" t="t" r="r" b="b"/>
              <a:pathLst>
                <a:path w="26286" h="13296" extrusionOk="0">
                  <a:moveTo>
                    <a:pt x="26286" y="1"/>
                  </a:moveTo>
                  <a:lnTo>
                    <a:pt x="26286" y="1"/>
                  </a:lnTo>
                  <a:cubicBezTo>
                    <a:pt x="19493" y="5150"/>
                    <a:pt x="10218" y="7697"/>
                    <a:pt x="1462" y="7697"/>
                  </a:cubicBezTo>
                  <a:cubicBezTo>
                    <a:pt x="973" y="7697"/>
                    <a:pt x="486" y="7689"/>
                    <a:pt x="0" y="7673"/>
                  </a:cubicBezTo>
                  <a:lnTo>
                    <a:pt x="0" y="7673"/>
                  </a:lnTo>
                  <a:cubicBezTo>
                    <a:pt x="267" y="8840"/>
                    <a:pt x="834" y="9941"/>
                    <a:pt x="1635" y="10808"/>
                  </a:cubicBezTo>
                  <a:cubicBezTo>
                    <a:pt x="3069" y="12396"/>
                    <a:pt x="5270" y="13296"/>
                    <a:pt x="7514" y="13296"/>
                  </a:cubicBezTo>
                  <a:cubicBezTo>
                    <a:pt x="8192" y="13296"/>
                    <a:pt x="8874" y="13214"/>
                    <a:pt x="9541" y="13043"/>
                  </a:cubicBezTo>
                  <a:cubicBezTo>
                    <a:pt x="10775" y="12743"/>
                    <a:pt x="12009" y="12209"/>
                    <a:pt x="13243" y="11475"/>
                  </a:cubicBezTo>
                  <a:cubicBezTo>
                    <a:pt x="15178" y="10341"/>
                    <a:pt x="17046" y="8807"/>
                    <a:pt x="18780" y="7239"/>
                  </a:cubicBezTo>
                  <a:cubicBezTo>
                    <a:pt x="20181" y="5971"/>
                    <a:pt x="21516" y="4737"/>
                    <a:pt x="22683" y="3670"/>
                  </a:cubicBezTo>
                  <a:cubicBezTo>
                    <a:pt x="23951" y="2569"/>
                    <a:pt x="25318" y="1368"/>
                    <a:pt x="2628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943;p41">
              <a:extLst>
                <a:ext uri="{FF2B5EF4-FFF2-40B4-BE49-F238E27FC236}">
                  <a16:creationId xmlns:a16="http://schemas.microsoft.com/office/drawing/2014/main" id="{89644515-0A7A-E54A-9792-BF73108D27C1}"/>
                </a:ext>
              </a:extLst>
            </p:cNvPr>
            <p:cNvSpPr/>
            <p:nvPr/>
          </p:nvSpPr>
          <p:spPr>
            <a:xfrm>
              <a:off x="1116029" y="4001894"/>
              <a:ext cx="492007" cy="298077"/>
            </a:xfrm>
            <a:custGeom>
              <a:avLst/>
              <a:gdLst/>
              <a:ahLst/>
              <a:cxnLst/>
              <a:rect l="l" t="t" r="r" b="b"/>
              <a:pathLst>
                <a:path w="28321" h="17158" extrusionOk="0">
                  <a:moveTo>
                    <a:pt x="20940" y="2707"/>
                  </a:moveTo>
                  <a:cubicBezTo>
                    <a:pt x="22326" y="2707"/>
                    <a:pt x="23715" y="3693"/>
                    <a:pt x="24218" y="4887"/>
                  </a:cubicBezTo>
                  <a:cubicBezTo>
                    <a:pt x="24818" y="6254"/>
                    <a:pt x="24018" y="7922"/>
                    <a:pt x="22917" y="9056"/>
                  </a:cubicBezTo>
                  <a:cubicBezTo>
                    <a:pt x="22069" y="9955"/>
                    <a:pt x="20550" y="11348"/>
                    <a:pt x="19241" y="11348"/>
                  </a:cubicBezTo>
                  <a:cubicBezTo>
                    <a:pt x="18849" y="11348"/>
                    <a:pt x="18477" y="11224"/>
                    <a:pt x="18147" y="10924"/>
                  </a:cubicBezTo>
                  <a:cubicBezTo>
                    <a:pt x="16779" y="9723"/>
                    <a:pt x="15078" y="7555"/>
                    <a:pt x="14911" y="5821"/>
                  </a:cubicBezTo>
                  <a:cubicBezTo>
                    <a:pt x="14878" y="5620"/>
                    <a:pt x="14878" y="5387"/>
                    <a:pt x="15011" y="5220"/>
                  </a:cubicBezTo>
                  <a:cubicBezTo>
                    <a:pt x="15078" y="5087"/>
                    <a:pt x="16245" y="4320"/>
                    <a:pt x="16412" y="4253"/>
                  </a:cubicBezTo>
                  <a:cubicBezTo>
                    <a:pt x="17747" y="3586"/>
                    <a:pt x="19214" y="2852"/>
                    <a:pt x="20682" y="2718"/>
                  </a:cubicBezTo>
                  <a:cubicBezTo>
                    <a:pt x="20768" y="2711"/>
                    <a:pt x="20854" y="2707"/>
                    <a:pt x="20940" y="2707"/>
                  </a:cubicBezTo>
                  <a:close/>
                  <a:moveTo>
                    <a:pt x="21670" y="1"/>
                  </a:moveTo>
                  <a:cubicBezTo>
                    <a:pt x="19213" y="1"/>
                    <a:pt x="16349" y="981"/>
                    <a:pt x="13777" y="2185"/>
                  </a:cubicBezTo>
                  <a:cubicBezTo>
                    <a:pt x="11876" y="3052"/>
                    <a:pt x="10141" y="4019"/>
                    <a:pt x="8807" y="4820"/>
                  </a:cubicBezTo>
                  <a:cubicBezTo>
                    <a:pt x="8473" y="4987"/>
                    <a:pt x="8140" y="5187"/>
                    <a:pt x="7839" y="5387"/>
                  </a:cubicBezTo>
                  <a:cubicBezTo>
                    <a:pt x="4837" y="7188"/>
                    <a:pt x="1835" y="9290"/>
                    <a:pt x="568" y="12392"/>
                  </a:cubicBezTo>
                  <a:cubicBezTo>
                    <a:pt x="167" y="13393"/>
                    <a:pt x="1" y="14427"/>
                    <a:pt x="34" y="15494"/>
                  </a:cubicBezTo>
                  <a:cubicBezTo>
                    <a:pt x="34" y="16061"/>
                    <a:pt x="134" y="16595"/>
                    <a:pt x="267" y="17129"/>
                  </a:cubicBezTo>
                  <a:cubicBezTo>
                    <a:pt x="795" y="17148"/>
                    <a:pt x="1325" y="17157"/>
                    <a:pt x="1856" y="17157"/>
                  </a:cubicBezTo>
                  <a:cubicBezTo>
                    <a:pt x="10574" y="17157"/>
                    <a:pt x="19793" y="14581"/>
                    <a:pt x="26553" y="9457"/>
                  </a:cubicBezTo>
                  <a:cubicBezTo>
                    <a:pt x="27720" y="7889"/>
                    <a:pt x="28321" y="6054"/>
                    <a:pt x="27487" y="3953"/>
                  </a:cubicBezTo>
                  <a:cubicBezTo>
                    <a:pt x="26920" y="2585"/>
                    <a:pt x="26753" y="2018"/>
                    <a:pt x="25552" y="1184"/>
                  </a:cubicBezTo>
                  <a:cubicBezTo>
                    <a:pt x="24718" y="583"/>
                    <a:pt x="24251" y="383"/>
                    <a:pt x="23217" y="150"/>
                  </a:cubicBezTo>
                  <a:cubicBezTo>
                    <a:pt x="22726" y="48"/>
                    <a:pt x="22207" y="1"/>
                    <a:pt x="21670" y="1"/>
                  </a:cubicBezTo>
                  <a:close/>
                </a:path>
              </a:pathLst>
            </a:custGeom>
            <a:solidFill>
              <a:srgbClr val="F0B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944;p41">
              <a:extLst>
                <a:ext uri="{FF2B5EF4-FFF2-40B4-BE49-F238E27FC236}">
                  <a16:creationId xmlns:a16="http://schemas.microsoft.com/office/drawing/2014/main" id="{0A1FE3F3-9354-A04A-9BF8-44FB763C20D8}"/>
                </a:ext>
              </a:extLst>
            </p:cNvPr>
            <p:cNvSpPr/>
            <p:nvPr/>
          </p:nvSpPr>
          <p:spPr>
            <a:xfrm>
              <a:off x="1374458" y="4048900"/>
              <a:ext cx="172717" cy="150133"/>
            </a:xfrm>
            <a:custGeom>
              <a:avLst/>
              <a:gdLst/>
              <a:ahLst/>
              <a:cxnLst/>
              <a:rect l="l" t="t" r="r" b="b"/>
              <a:pathLst>
                <a:path w="9942" h="8642" extrusionOk="0">
                  <a:moveTo>
                    <a:pt x="6063" y="1"/>
                  </a:moveTo>
                  <a:cubicBezTo>
                    <a:pt x="5977" y="1"/>
                    <a:pt x="5891" y="5"/>
                    <a:pt x="5805" y="12"/>
                  </a:cubicBezTo>
                  <a:cubicBezTo>
                    <a:pt x="4337" y="146"/>
                    <a:pt x="2870" y="880"/>
                    <a:pt x="1535" y="1547"/>
                  </a:cubicBezTo>
                  <a:cubicBezTo>
                    <a:pt x="1368" y="1614"/>
                    <a:pt x="201" y="2381"/>
                    <a:pt x="134" y="2514"/>
                  </a:cubicBezTo>
                  <a:cubicBezTo>
                    <a:pt x="1" y="2681"/>
                    <a:pt x="1" y="2914"/>
                    <a:pt x="34" y="3115"/>
                  </a:cubicBezTo>
                  <a:cubicBezTo>
                    <a:pt x="201" y="4849"/>
                    <a:pt x="1902" y="7017"/>
                    <a:pt x="3270" y="8218"/>
                  </a:cubicBezTo>
                  <a:cubicBezTo>
                    <a:pt x="3600" y="8518"/>
                    <a:pt x="3972" y="8642"/>
                    <a:pt x="4364" y="8642"/>
                  </a:cubicBezTo>
                  <a:cubicBezTo>
                    <a:pt x="5673" y="8642"/>
                    <a:pt x="7192" y="7249"/>
                    <a:pt x="8040" y="6350"/>
                  </a:cubicBezTo>
                  <a:cubicBezTo>
                    <a:pt x="9107" y="5216"/>
                    <a:pt x="9941" y="3548"/>
                    <a:pt x="9341" y="2181"/>
                  </a:cubicBezTo>
                  <a:cubicBezTo>
                    <a:pt x="8838" y="987"/>
                    <a:pt x="7449" y="1"/>
                    <a:pt x="6063" y="1"/>
                  </a:cubicBezTo>
                  <a:close/>
                </a:path>
              </a:pathLst>
            </a:custGeom>
            <a:solidFill>
              <a:srgbClr val="E597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945;p41">
              <a:extLst>
                <a:ext uri="{FF2B5EF4-FFF2-40B4-BE49-F238E27FC236}">
                  <a16:creationId xmlns:a16="http://schemas.microsoft.com/office/drawing/2014/main" id="{CBE9E7D1-A1ED-8D46-A672-426746FD55AF}"/>
                </a:ext>
              </a:extLst>
            </p:cNvPr>
            <p:cNvSpPr/>
            <p:nvPr/>
          </p:nvSpPr>
          <p:spPr>
            <a:xfrm>
              <a:off x="680869" y="3462700"/>
              <a:ext cx="686718" cy="142906"/>
            </a:xfrm>
            <a:custGeom>
              <a:avLst/>
              <a:gdLst/>
              <a:ahLst/>
              <a:cxnLst/>
              <a:rect l="l" t="t" r="r" b="b"/>
              <a:pathLst>
                <a:path w="39529" h="8226" extrusionOk="0">
                  <a:moveTo>
                    <a:pt x="39529" y="1"/>
                  </a:moveTo>
                  <a:lnTo>
                    <a:pt x="39529" y="1"/>
                  </a:lnTo>
                  <a:cubicBezTo>
                    <a:pt x="33351" y="3556"/>
                    <a:pt x="26236" y="5361"/>
                    <a:pt x="19125" y="5361"/>
                  </a:cubicBezTo>
                  <a:cubicBezTo>
                    <a:pt x="12491" y="5361"/>
                    <a:pt x="5861" y="3789"/>
                    <a:pt x="0" y="601"/>
                  </a:cubicBezTo>
                  <a:lnTo>
                    <a:pt x="0" y="601"/>
                  </a:lnTo>
                  <a:cubicBezTo>
                    <a:pt x="1168" y="4137"/>
                    <a:pt x="4370" y="6972"/>
                    <a:pt x="8206" y="7840"/>
                  </a:cubicBezTo>
                  <a:cubicBezTo>
                    <a:pt x="9410" y="8109"/>
                    <a:pt x="10677" y="8226"/>
                    <a:pt x="11984" y="8226"/>
                  </a:cubicBezTo>
                  <a:cubicBezTo>
                    <a:pt x="15206" y="8226"/>
                    <a:pt x="18670" y="7517"/>
                    <a:pt x="22016" y="6639"/>
                  </a:cubicBezTo>
                  <a:cubicBezTo>
                    <a:pt x="24284" y="6038"/>
                    <a:pt x="26453" y="5371"/>
                    <a:pt x="28454" y="4804"/>
                  </a:cubicBezTo>
                  <a:cubicBezTo>
                    <a:pt x="29021" y="4637"/>
                    <a:pt x="29588" y="4504"/>
                    <a:pt x="30122" y="4337"/>
                  </a:cubicBezTo>
                  <a:cubicBezTo>
                    <a:pt x="33458" y="3470"/>
                    <a:pt x="37327" y="2436"/>
                    <a:pt x="3952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946;p41">
              <a:extLst>
                <a:ext uri="{FF2B5EF4-FFF2-40B4-BE49-F238E27FC236}">
                  <a16:creationId xmlns:a16="http://schemas.microsoft.com/office/drawing/2014/main" id="{0D639B3D-4EB2-2145-BBD9-AE9876B56D74}"/>
                </a:ext>
              </a:extLst>
            </p:cNvPr>
            <p:cNvSpPr/>
            <p:nvPr/>
          </p:nvSpPr>
          <p:spPr>
            <a:xfrm>
              <a:off x="666955" y="3208426"/>
              <a:ext cx="735986" cy="349535"/>
            </a:xfrm>
            <a:custGeom>
              <a:avLst/>
              <a:gdLst/>
              <a:ahLst/>
              <a:cxnLst/>
              <a:rect l="l" t="t" r="r" b="b"/>
              <a:pathLst>
                <a:path w="42365" h="20120" extrusionOk="0">
                  <a:moveTo>
                    <a:pt x="28288" y="4202"/>
                  </a:moveTo>
                  <a:cubicBezTo>
                    <a:pt x="30322" y="4202"/>
                    <a:pt x="32624" y="4202"/>
                    <a:pt x="34492" y="4935"/>
                  </a:cubicBezTo>
                  <a:cubicBezTo>
                    <a:pt x="36360" y="5703"/>
                    <a:pt x="37628" y="7871"/>
                    <a:pt x="37494" y="9772"/>
                  </a:cubicBezTo>
                  <a:cubicBezTo>
                    <a:pt x="37394" y="11807"/>
                    <a:pt x="35393" y="13341"/>
                    <a:pt x="33325" y="14109"/>
                  </a:cubicBezTo>
                  <a:cubicBezTo>
                    <a:pt x="32241" y="14517"/>
                    <a:pt x="30610" y="15010"/>
                    <a:pt x="29175" y="15010"/>
                  </a:cubicBezTo>
                  <a:cubicBezTo>
                    <a:pt x="27915" y="15010"/>
                    <a:pt x="26805" y="14629"/>
                    <a:pt x="26353" y="13475"/>
                  </a:cubicBezTo>
                  <a:cubicBezTo>
                    <a:pt x="25419" y="11173"/>
                    <a:pt x="24652" y="7471"/>
                    <a:pt x="25486" y="5236"/>
                  </a:cubicBezTo>
                  <a:cubicBezTo>
                    <a:pt x="25586" y="4969"/>
                    <a:pt x="25686" y="4669"/>
                    <a:pt x="25953" y="4535"/>
                  </a:cubicBezTo>
                  <a:cubicBezTo>
                    <a:pt x="26153" y="4435"/>
                    <a:pt x="28054" y="4202"/>
                    <a:pt x="28288" y="4202"/>
                  </a:cubicBezTo>
                  <a:close/>
                  <a:moveTo>
                    <a:pt x="24257" y="0"/>
                  </a:moveTo>
                  <a:cubicBezTo>
                    <a:pt x="23535" y="0"/>
                    <a:pt x="22830" y="12"/>
                    <a:pt x="22150" y="32"/>
                  </a:cubicBezTo>
                  <a:cubicBezTo>
                    <a:pt x="20849" y="99"/>
                    <a:pt x="19648" y="165"/>
                    <a:pt x="18581" y="232"/>
                  </a:cubicBezTo>
                  <a:cubicBezTo>
                    <a:pt x="17480" y="299"/>
                    <a:pt x="16346" y="399"/>
                    <a:pt x="15212" y="499"/>
                  </a:cubicBezTo>
                  <a:cubicBezTo>
                    <a:pt x="11009" y="966"/>
                    <a:pt x="6872" y="1867"/>
                    <a:pt x="3870" y="4502"/>
                  </a:cubicBezTo>
                  <a:cubicBezTo>
                    <a:pt x="2769" y="5503"/>
                    <a:pt x="1902" y="6670"/>
                    <a:pt x="1268" y="7971"/>
                  </a:cubicBezTo>
                  <a:cubicBezTo>
                    <a:pt x="268" y="10173"/>
                    <a:pt x="1" y="12708"/>
                    <a:pt x="668" y="15009"/>
                  </a:cubicBezTo>
                  <a:cubicBezTo>
                    <a:pt x="701" y="15143"/>
                    <a:pt x="735" y="15276"/>
                    <a:pt x="801" y="15376"/>
                  </a:cubicBezTo>
                  <a:cubicBezTo>
                    <a:pt x="6647" y="18556"/>
                    <a:pt x="13258" y="20120"/>
                    <a:pt x="19876" y="20120"/>
                  </a:cubicBezTo>
                  <a:cubicBezTo>
                    <a:pt x="27003" y="20120"/>
                    <a:pt x="34137" y="18306"/>
                    <a:pt x="40330" y="14742"/>
                  </a:cubicBezTo>
                  <a:cubicBezTo>
                    <a:pt x="41264" y="13675"/>
                    <a:pt x="41897" y="12341"/>
                    <a:pt x="42064" y="10640"/>
                  </a:cubicBezTo>
                  <a:cubicBezTo>
                    <a:pt x="42231" y="8605"/>
                    <a:pt x="42364" y="7804"/>
                    <a:pt x="41397" y="6003"/>
                  </a:cubicBezTo>
                  <a:cubicBezTo>
                    <a:pt x="40730" y="4802"/>
                    <a:pt x="40296" y="4235"/>
                    <a:pt x="39162" y="3368"/>
                  </a:cubicBezTo>
                  <a:cubicBezTo>
                    <a:pt x="35698" y="638"/>
                    <a:pt x="29547" y="0"/>
                    <a:pt x="24257" y="0"/>
                  </a:cubicBezTo>
                  <a:close/>
                </a:path>
              </a:pathLst>
            </a:custGeom>
            <a:solidFill>
              <a:srgbClr val="F0B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947;p41">
              <a:extLst>
                <a:ext uri="{FF2B5EF4-FFF2-40B4-BE49-F238E27FC236}">
                  <a16:creationId xmlns:a16="http://schemas.microsoft.com/office/drawing/2014/main" id="{646F2856-E4D1-DB4B-A308-A047ACB8BDA8}"/>
                </a:ext>
              </a:extLst>
            </p:cNvPr>
            <p:cNvSpPr/>
            <p:nvPr/>
          </p:nvSpPr>
          <p:spPr>
            <a:xfrm>
              <a:off x="1095167" y="3281401"/>
              <a:ext cx="225443" cy="187797"/>
            </a:xfrm>
            <a:custGeom>
              <a:avLst/>
              <a:gdLst/>
              <a:ahLst/>
              <a:cxnLst/>
              <a:rect l="l" t="t" r="r" b="b"/>
              <a:pathLst>
                <a:path w="12977" h="10810" extrusionOk="0">
                  <a:moveTo>
                    <a:pt x="3637" y="1"/>
                  </a:moveTo>
                  <a:cubicBezTo>
                    <a:pt x="3403" y="1"/>
                    <a:pt x="1502" y="234"/>
                    <a:pt x="1302" y="334"/>
                  </a:cubicBezTo>
                  <a:cubicBezTo>
                    <a:pt x="1035" y="468"/>
                    <a:pt x="935" y="768"/>
                    <a:pt x="835" y="1035"/>
                  </a:cubicBezTo>
                  <a:cubicBezTo>
                    <a:pt x="1" y="3270"/>
                    <a:pt x="768" y="6939"/>
                    <a:pt x="1669" y="9274"/>
                  </a:cubicBezTo>
                  <a:cubicBezTo>
                    <a:pt x="2137" y="10428"/>
                    <a:pt x="3254" y="10809"/>
                    <a:pt x="4519" y="10809"/>
                  </a:cubicBezTo>
                  <a:cubicBezTo>
                    <a:pt x="5959" y="10809"/>
                    <a:pt x="7590" y="10316"/>
                    <a:pt x="8674" y="9908"/>
                  </a:cubicBezTo>
                  <a:cubicBezTo>
                    <a:pt x="10742" y="9140"/>
                    <a:pt x="12710" y="7606"/>
                    <a:pt x="12843" y="5571"/>
                  </a:cubicBezTo>
                  <a:cubicBezTo>
                    <a:pt x="12977" y="3670"/>
                    <a:pt x="11709" y="1502"/>
                    <a:pt x="9841" y="734"/>
                  </a:cubicBezTo>
                  <a:cubicBezTo>
                    <a:pt x="7973" y="1"/>
                    <a:pt x="5671" y="1"/>
                    <a:pt x="3637" y="1"/>
                  </a:cubicBezTo>
                  <a:close/>
                </a:path>
              </a:pathLst>
            </a:custGeom>
            <a:solidFill>
              <a:srgbClr val="E597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948;p41">
              <a:extLst>
                <a:ext uri="{FF2B5EF4-FFF2-40B4-BE49-F238E27FC236}">
                  <a16:creationId xmlns:a16="http://schemas.microsoft.com/office/drawing/2014/main" id="{CF02EAEA-4ED9-A649-95F3-EE3598F4372D}"/>
                </a:ext>
              </a:extLst>
            </p:cNvPr>
            <p:cNvSpPr/>
            <p:nvPr/>
          </p:nvSpPr>
          <p:spPr>
            <a:xfrm>
              <a:off x="2416300" y="4187068"/>
              <a:ext cx="1753580" cy="1142433"/>
            </a:xfrm>
            <a:custGeom>
              <a:avLst/>
              <a:gdLst/>
              <a:ahLst/>
              <a:cxnLst/>
              <a:rect l="l" t="t" r="r" b="b"/>
              <a:pathLst>
                <a:path w="100940" h="65761" extrusionOk="0">
                  <a:moveTo>
                    <a:pt x="50957" y="1"/>
                  </a:moveTo>
                  <a:cubicBezTo>
                    <a:pt x="49442" y="1"/>
                    <a:pt x="47944" y="501"/>
                    <a:pt x="46734" y="1465"/>
                  </a:cubicBezTo>
                  <a:cubicBezTo>
                    <a:pt x="46201" y="1932"/>
                    <a:pt x="45700" y="2466"/>
                    <a:pt x="45333" y="3100"/>
                  </a:cubicBezTo>
                  <a:cubicBezTo>
                    <a:pt x="44766" y="4034"/>
                    <a:pt x="44166" y="4968"/>
                    <a:pt x="43565" y="5868"/>
                  </a:cubicBezTo>
                  <a:cubicBezTo>
                    <a:pt x="40563" y="10472"/>
                    <a:pt x="37061" y="14975"/>
                    <a:pt x="33392" y="19211"/>
                  </a:cubicBezTo>
                  <a:cubicBezTo>
                    <a:pt x="23384" y="30953"/>
                    <a:pt x="12310" y="40460"/>
                    <a:pt x="5205" y="46064"/>
                  </a:cubicBezTo>
                  <a:cubicBezTo>
                    <a:pt x="4604" y="46531"/>
                    <a:pt x="4037" y="46998"/>
                    <a:pt x="3503" y="47398"/>
                  </a:cubicBezTo>
                  <a:cubicBezTo>
                    <a:pt x="435" y="49766"/>
                    <a:pt x="1" y="54136"/>
                    <a:pt x="2503" y="57072"/>
                  </a:cubicBezTo>
                  <a:lnTo>
                    <a:pt x="5405" y="60474"/>
                  </a:lnTo>
                  <a:cubicBezTo>
                    <a:pt x="13843" y="64311"/>
                    <a:pt x="22941" y="65761"/>
                    <a:pt x="32255" y="65761"/>
                  </a:cubicBezTo>
                  <a:cubicBezTo>
                    <a:pt x="45292" y="65761"/>
                    <a:pt x="58752" y="62920"/>
                    <a:pt x="71419" y="59807"/>
                  </a:cubicBezTo>
                  <a:cubicBezTo>
                    <a:pt x="83461" y="56972"/>
                    <a:pt x="93768" y="50167"/>
                    <a:pt x="100940" y="40593"/>
                  </a:cubicBezTo>
                  <a:lnTo>
                    <a:pt x="55441" y="1665"/>
                  </a:lnTo>
                  <a:cubicBezTo>
                    <a:pt x="54131" y="542"/>
                    <a:pt x="52534" y="1"/>
                    <a:pt x="5095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949;p41">
              <a:extLst>
                <a:ext uri="{FF2B5EF4-FFF2-40B4-BE49-F238E27FC236}">
                  <a16:creationId xmlns:a16="http://schemas.microsoft.com/office/drawing/2014/main" id="{3CC6483B-6E39-2B4B-8A5F-E4E7D12CFFF6}"/>
                </a:ext>
              </a:extLst>
            </p:cNvPr>
            <p:cNvSpPr/>
            <p:nvPr/>
          </p:nvSpPr>
          <p:spPr>
            <a:xfrm>
              <a:off x="2500648" y="4882682"/>
              <a:ext cx="2180666" cy="1068478"/>
            </a:xfrm>
            <a:custGeom>
              <a:avLst/>
              <a:gdLst/>
              <a:ahLst/>
              <a:cxnLst/>
              <a:rect l="l" t="t" r="r" b="b"/>
              <a:pathLst>
                <a:path w="125524" h="61504" extrusionOk="0">
                  <a:moveTo>
                    <a:pt x="95536" y="0"/>
                  </a:moveTo>
                  <a:cubicBezTo>
                    <a:pt x="88364" y="9574"/>
                    <a:pt x="78057" y="16379"/>
                    <a:pt x="66015" y="19214"/>
                  </a:cubicBezTo>
                  <a:cubicBezTo>
                    <a:pt x="53348" y="22327"/>
                    <a:pt x="39888" y="25168"/>
                    <a:pt x="26851" y="25168"/>
                  </a:cubicBezTo>
                  <a:cubicBezTo>
                    <a:pt x="17537" y="25168"/>
                    <a:pt x="8439" y="23718"/>
                    <a:pt x="1" y="19881"/>
                  </a:cubicBezTo>
                  <a:lnTo>
                    <a:pt x="1" y="19881"/>
                  </a:lnTo>
                  <a:lnTo>
                    <a:pt x="4271" y="24885"/>
                  </a:lnTo>
                  <a:lnTo>
                    <a:pt x="33625" y="59176"/>
                  </a:lnTo>
                  <a:cubicBezTo>
                    <a:pt x="34902" y="60674"/>
                    <a:pt x="36776" y="61503"/>
                    <a:pt x="38688" y="61503"/>
                  </a:cubicBezTo>
                  <a:cubicBezTo>
                    <a:pt x="39372" y="61503"/>
                    <a:pt x="40062" y="61397"/>
                    <a:pt x="40730" y="61177"/>
                  </a:cubicBezTo>
                  <a:lnTo>
                    <a:pt x="81559" y="47868"/>
                  </a:lnTo>
                  <a:lnTo>
                    <a:pt x="101206" y="41463"/>
                  </a:lnTo>
                  <a:cubicBezTo>
                    <a:pt x="101407" y="41396"/>
                    <a:pt x="101573" y="41330"/>
                    <a:pt x="101740" y="41263"/>
                  </a:cubicBezTo>
                  <a:lnTo>
                    <a:pt x="105209" y="39829"/>
                  </a:lnTo>
                  <a:lnTo>
                    <a:pt x="119987" y="33624"/>
                  </a:lnTo>
                  <a:cubicBezTo>
                    <a:pt x="124556" y="31723"/>
                    <a:pt x="125524" y="25652"/>
                    <a:pt x="121754" y="22450"/>
                  </a:cubicBezTo>
                  <a:lnTo>
                    <a:pt x="99005" y="2969"/>
                  </a:lnTo>
                  <a:lnTo>
                    <a:pt x="9553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 name="Google Shape;2951;p41">
            <a:extLst>
              <a:ext uri="{FF2B5EF4-FFF2-40B4-BE49-F238E27FC236}">
                <a16:creationId xmlns:a16="http://schemas.microsoft.com/office/drawing/2014/main" id="{0500BFB2-D60F-7F46-BF82-9F3FF16DD6FC}"/>
              </a:ext>
            </a:extLst>
          </p:cNvPr>
          <p:cNvGrpSpPr/>
          <p:nvPr/>
        </p:nvGrpSpPr>
        <p:grpSpPr>
          <a:xfrm rot="67371">
            <a:off x="4876595" y="1661766"/>
            <a:ext cx="2939332" cy="1660552"/>
            <a:chOff x="3895997" y="1538329"/>
            <a:chExt cx="2909095" cy="1608155"/>
          </a:xfrm>
        </p:grpSpPr>
        <p:sp>
          <p:nvSpPr>
            <p:cNvPr id="28" name="Google Shape;2952;p41">
              <a:extLst>
                <a:ext uri="{FF2B5EF4-FFF2-40B4-BE49-F238E27FC236}">
                  <a16:creationId xmlns:a16="http://schemas.microsoft.com/office/drawing/2014/main" id="{9DA41490-EAE7-D545-9708-D2B2C70B8406}"/>
                </a:ext>
              </a:extLst>
            </p:cNvPr>
            <p:cNvSpPr/>
            <p:nvPr/>
          </p:nvSpPr>
          <p:spPr>
            <a:xfrm>
              <a:off x="5051429" y="2338001"/>
              <a:ext cx="55053" cy="82971"/>
            </a:xfrm>
            <a:custGeom>
              <a:avLst/>
              <a:gdLst/>
              <a:ahLst/>
              <a:cxnLst/>
              <a:rect l="l" t="t" r="r" b="b"/>
              <a:pathLst>
                <a:path w="3169" h="4776" extrusionOk="0">
                  <a:moveTo>
                    <a:pt x="1635" y="501"/>
                  </a:moveTo>
                  <a:cubicBezTo>
                    <a:pt x="1902" y="501"/>
                    <a:pt x="2102" y="568"/>
                    <a:pt x="2268" y="701"/>
                  </a:cubicBezTo>
                  <a:cubicBezTo>
                    <a:pt x="2402" y="834"/>
                    <a:pt x="2469" y="1035"/>
                    <a:pt x="2469" y="1268"/>
                  </a:cubicBezTo>
                  <a:cubicBezTo>
                    <a:pt x="2469" y="1502"/>
                    <a:pt x="2402" y="1702"/>
                    <a:pt x="2235" y="1835"/>
                  </a:cubicBezTo>
                  <a:cubicBezTo>
                    <a:pt x="2125" y="1946"/>
                    <a:pt x="1945" y="2010"/>
                    <a:pt x="1735" y="2010"/>
                  </a:cubicBezTo>
                  <a:cubicBezTo>
                    <a:pt x="1692" y="2010"/>
                    <a:pt x="1647" y="2008"/>
                    <a:pt x="1601" y="2002"/>
                  </a:cubicBezTo>
                  <a:cubicBezTo>
                    <a:pt x="1334" y="2002"/>
                    <a:pt x="1134" y="1935"/>
                    <a:pt x="1001" y="1802"/>
                  </a:cubicBezTo>
                  <a:cubicBezTo>
                    <a:pt x="834" y="1668"/>
                    <a:pt x="767" y="1502"/>
                    <a:pt x="767" y="1235"/>
                  </a:cubicBezTo>
                  <a:cubicBezTo>
                    <a:pt x="767" y="1001"/>
                    <a:pt x="834" y="834"/>
                    <a:pt x="1001" y="701"/>
                  </a:cubicBezTo>
                  <a:cubicBezTo>
                    <a:pt x="1134" y="568"/>
                    <a:pt x="1368" y="501"/>
                    <a:pt x="1635" y="501"/>
                  </a:cubicBezTo>
                  <a:close/>
                  <a:moveTo>
                    <a:pt x="1601" y="2502"/>
                  </a:moveTo>
                  <a:cubicBezTo>
                    <a:pt x="1902" y="2502"/>
                    <a:pt x="2135" y="2602"/>
                    <a:pt x="2302" y="2769"/>
                  </a:cubicBezTo>
                  <a:cubicBezTo>
                    <a:pt x="2469" y="2903"/>
                    <a:pt x="2569" y="3136"/>
                    <a:pt x="2569" y="3403"/>
                  </a:cubicBezTo>
                  <a:cubicBezTo>
                    <a:pt x="2535" y="3670"/>
                    <a:pt x="2469" y="3903"/>
                    <a:pt x="2302" y="4070"/>
                  </a:cubicBezTo>
                  <a:cubicBezTo>
                    <a:pt x="2135" y="4203"/>
                    <a:pt x="1902" y="4304"/>
                    <a:pt x="1601" y="4304"/>
                  </a:cubicBezTo>
                  <a:cubicBezTo>
                    <a:pt x="1301" y="4270"/>
                    <a:pt x="1068" y="4203"/>
                    <a:pt x="901" y="4037"/>
                  </a:cubicBezTo>
                  <a:cubicBezTo>
                    <a:pt x="734" y="3870"/>
                    <a:pt x="634" y="3670"/>
                    <a:pt x="634" y="3403"/>
                  </a:cubicBezTo>
                  <a:cubicBezTo>
                    <a:pt x="634" y="3103"/>
                    <a:pt x="734" y="2903"/>
                    <a:pt x="901" y="2736"/>
                  </a:cubicBezTo>
                  <a:cubicBezTo>
                    <a:pt x="1068" y="2569"/>
                    <a:pt x="1301" y="2502"/>
                    <a:pt x="1601" y="2502"/>
                  </a:cubicBezTo>
                  <a:close/>
                  <a:moveTo>
                    <a:pt x="1635" y="0"/>
                  </a:moveTo>
                  <a:cubicBezTo>
                    <a:pt x="1168" y="0"/>
                    <a:pt x="834" y="101"/>
                    <a:pt x="567" y="301"/>
                  </a:cubicBezTo>
                  <a:cubicBezTo>
                    <a:pt x="300" y="534"/>
                    <a:pt x="167" y="801"/>
                    <a:pt x="167" y="1201"/>
                  </a:cubicBezTo>
                  <a:cubicBezTo>
                    <a:pt x="134" y="1435"/>
                    <a:pt x="234" y="1668"/>
                    <a:pt x="367" y="1868"/>
                  </a:cubicBezTo>
                  <a:cubicBezTo>
                    <a:pt x="501" y="2035"/>
                    <a:pt x="734" y="2169"/>
                    <a:pt x="1001" y="2235"/>
                  </a:cubicBezTo>
                  <a:cubicBezTo>
                    <a:pt x="701" y="2302"/>
                    <a:pt x="467" y="2436"/>
                    <a:pt x="267" y="2636"/>
                  </a:cubicBezTo>
                  <a:cubicBezTo>
                    <a:pt x="100" y="2836"/>
                    <a:pt x="34" y="3103"/>
                    <a:pt x="34" y="3370"/>
                  </a:cubicBezTo>
                  <a:cubicBezTo>
                    <a:pt x="0" y="3837"/>
                    <a:pt x="134" y="4170"/>
                    <a:pt x="400" y="4404"/>
                  </a:cubicBezTo>
                  <a:cubicBezTo>
                    <a:pt x="701" y="4637"/>
                    <a:pt x="1068" y="4771"/>
                    <a:pt x="1568" y="4771"/>
                  </a:cubicBezTo>
                  <a:cubicBezTo>
                    <a:pt x="1622" y="4774"/>
                    <a:pt x="1675" y="4776"/>
                    <a:pt x="1726" y="4776"/>
                  </a:cubicBezTo>
                  <a:cubicBezTo>
                    <a:pt x="2176" y="4776"/>
                    <a:pt x="2499" y="4647"/>
                    <a:pt x="2769" y="4437"/>
                  </a:cubicBezTo>
                  <a:cubicBezTo>
                    <a:pt x="3036" y="4203"/>
                    <a:pt x="3169" y="3870"/>
                    <a:pt x="3169" y="3403"/>
                  </a:cubicBezTo>
                  <a:cubicBezTo>
                    <a:pt x="3169" y="3136"/>
                    <a:pt x="3102" y="2869"/>
                    <a:pt x="2936" y="2669"/>
                  </a:cubicBezTo>
                  <a:cubicBezTo>
                    <a:pt x="2769" y="2469"/>
                    <a:pt x="2535" y="2335"/>
                    <a:pt x="2235" y="2235"/>
                  </a:cubicBezTo>
                  <a:cubicBezTo>
                    <a:pt x="2502" y="2202"/>
                    <a:pt x="2702" y="2069"/>
                    <a:pt x="2869" y="1868"/>
                  </a:cubicBezTo>
                  <a:cubicBezTo>
                    <a:pt x="3002" y="1702"/>
                    <a:pt x="3102" y="1468"/>
                    <a:pt x="3102" y="1201"/>
                  </a:cubicBezTo>
                  <a:cubicBezTo>
                    <a:pt x="3102" y="834"/>
                    <a:pt x="2969" y="568"/>
                    <a:pt x="2702" y="334"/>
                  </a:cubicBezTo>
                  <a:cubicBezTo>
                    <a:pt x="2469" y="134"/>
                    <a:pt x="2102" y="0"/>
                    <a:pt x="1635" y="0"/>
                  </a:cubicBezTo>
                  <a:close/>
                </a:path>
              </a:pathLst>
            </a:custGeom>
            <a:solidFill>
              <a:srgbClr val="9E9B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53;p41">
              <a:extLst>
                <a:ext uri="{FF2B5EF4-FFF2-40B4-BE49-F238E27FC236}">
                  <a16:creationId xmlns:a16="http://schemas.microsoft.com/office/drawing/2014/main" id="{4F90C6EE-9184-A747-996D-B9DEA66AA661}"/>
                </a:ext>
              </a:extLst>
            </p:cNvPr>
            <p:cNvSpPr/>
            <p:nvPr/>
          </p:nvSpPr>
          <p:spPr>
            <a:xfrm>
              <a:off x="5579298" y="2339165"/>
              <a:ext cx="53334" cy="82884"/>
            </a:xfrm>
            <a:custGeom>
              <a:avLst/>
              <a:gdLst/>
              <a:ahLst/>
              <a:cxnLst/>
              <a:rect l="l" t="t" r="r" b="b"/>
              <a:pathLst>
                <a:path w="3070" h="4771" extrusionOk="0">
                  <a:moveTo>
                    <a:pt x="1468" y="0"/>
                  </a:moveTo>
                  <a:cubicBezTo>
                    <a:pt x="1268" y="0"/>
                    <a:pt x="1068" y="0"/>
                    <a:pt x="868" y="34"/>
                  </a:cubicBezTo>
                  <a:cubicBezTo>
                    <a:pt x="668" y="67"/>
                    <a:pt x="434" y="100"/>
                    <a:pt x="201" y="167"/>
                  </a:cubicBezTo>
                  <a:lnTo>
                    <a:pt x="201" y="734"/>
                  </a:lnTo>
                  <a:cubicBezTo>
                    <a:pt x="434" y="667"/>
                    <a:pt x="634" y="601"/>
                    <a:pt x="834" y="567"/>
                  </a:cubicBezTo>
                  <a:cubicBezTo>
                    <a:pt x="1035" y="534"/>
                    <a:pt x="1235" y="501"/>
                    <a:pt x="1402" y="501"/>
                  </a:cubicBezTo>
                  <a:cubicBezTo>
                    <a:pt x="1702" y="534"/>
                    <a:pt x="1935" y="601"/>
                    <a:pt x="2102" y="701"/>
                  </a:cubicBezTo>
                  <a:cubicBezTo>
                    <a:pt x="2269" y="834"/>
                    <a:pt x="2369" y="1034"/>
                    <a:pt x="2369" y="1268"/>
                  </a:cubicBezTo>
                  <a:cubicBezTo>
                    <a:pt x="2336" y="1501"/>
                    <a:pt x="2269" y="1668"/>
                    <a:pt x="2102" y="1801"/>
                  </a:cubicBezTo>
                  <a:cubicBezTo>
                    <a:pt x="1935" y="1902"/>
                    <a:pt x="1702" y="1968"/>
                    <a:pt x="1402" y="1968"/>
                  </a:cubicBezTo>
                  <a:lnTo>
                    <a:pt x="834" y="1968"/>
                  </a:lnTo>
                  <a:lnTo>
                    <a:pt x="834" y="2469"/>
                  </a:lnTo>
                  <a:lnTo>
                    <a:pt x="1368" y="2469"/>
                  </a:lnTo>
                  <a:cubicBezTo>
                    <a:pt x="1702" y="2469"/>
                    <a:pt x="1969" y="2569"/>
                    <a:pt x="2169" y="2702"/>
                  </a:cubicBezTo>
                  <a:cubicBezTo>
                    <a:pt x="2336" y="2869"/>
                    <a:pt x="2436" y="3069"/>
                    <a:pt x="2436" y="3336"/>
                  </a:cubicBezTo>
                  <a:cubicBezTo>
                    <a:pt x="2436" y="3636"/>
                    <a:pt x="2336" y="3870"/>
                    <a:pt x="2135" y="4003"/>
                  </a:cubicBezTo>
                  <a:cubicBezTo>
                    <a:pt x="1935" y="4170"/>
                    <a:pt x="1635" y="4237"/>
                    <a:pt x="1235" y="4237"/>
                  </a:cubicBezTo>
                  <a:cubicBezTo>
                    <a:pt x="1001" y="4237"/>
                    <a:pt x="801" y="4203"/>
                    <a:pt x="601" y="4170"/>
                  </a:cubicBezTo>
                  <a:cubicBezTo>
                    <a:pt x="367" y="4103"/>
                    <a:pt x="201" y="4036"/>
                    <a:pt x="34" y="3936"/>
                  </a:cubicBezTo>
                  <a:lnTo>
                    <a:pt x="1" y="4537"/>
                  </a:lnTo>
                  <a:cubicBezTo>
                    <a:pt x="234" y="4604"/>
                    <a:pt x="434" y="4670"/>
                    <a:pt x="634" y="4704"/>
                  </a:cubicBezTo>
                  <a:cubicBezTo>
                    <a:pt x="868" y="4737"/>
                    <a:pt x="1035" y="4770"/>
                    <a:pt x="1235" y="4770"/>
                  </a:cubicBezTo>
                  <a:cubicBezTo>
                    <a:pt x="1835" y="4770"/>
                    <a:pt x="2269" y="4637"/>
                    <a:pt x="2569" y="4403"/>
                  </a:cubicBezTo>
                  <a:cubicBezTo>
                    <a:pt x="2903" y="4170"/>
                    <a:pt x="3069" y="3803"/>
                    <a:pt x="3069" y="3369"/>
                  </a:cubicBezTo>
                  <a:cubicBezTo>
                    <a:pt x="3069" y="3069"/>
                    <a:pt x="2969" y="2802"/>
                    <a:pt x="2803" y="2602"/>
                  </a:cubicBezTo>
                  <a:cubicBezTo>
                    <a:pt x="2636" y="2402"/>
                    <a:pt x="2436" y="2268"/>
                    <a:pt x="2135" y="2202"/>
                  </a:cubicBezTo>
                  <a:cubicBezTo>
                    <a:pt x="2402" y="2135"/>
                    <a:pt x="2602" y="2035"/>
                    <a:pt x="2736" y="1835"/>
                  </a:cubicBezTo>
                  <a:cubicBezTo>
                    <a:pt x="2903" y="1668"/>
                    <a:pt x="2969" y="1468"/>
                    <a:pt x="2969" y="1201"/>
                  </a:cubicBezTo>
                  <a:cubicBezTo>
                    <a:pt x="2969" y="834"/>
                    <a:pt x="2836" y="534"/>
                    <a:pt x="2569" y="334"/>
                  </a:cubicBezTo>
                  <a:cubicBezTo>
                    <a:pt x="2302" y="100"/>
                    <a:pt x="1935" y="0"/>
                    <a:pt x="1468" y="0"/>
                  </a:cubicBezTo>
                  <a:close/>
                </a:path>
              </a:pathLst>
            </a:custGeom>
            <a:solidFill>
              <a:srgbClr val="9E9B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2954;p41">
              <a:extLst>
                <a:ext uri="{FF2B5EF4-FFF2-40B4-BE49-F238E27FC236}">
                  <a16:creationId xmlns:a16="http://schemas.microsoft.com/office/drawing/2014/main" id="{0B251B2A-F13E-AE49-9391-ACCE2CC3BE9B}"/>
                </a:ext>
              </a:extLst>
            </p:cNvPr>
            <p:cNvSpPr/>
            <p:nvPr/>
          </p:nvSpPr>
          <p:spPr>
            <a:xfrm>
              <a:off x="4404759" y="2350161"/>
              <a:ext cx="46958" cy="80574"/>
            </a:xfrm>
            <a:custGeom>
              <a:avLst/>
              <a:gdLst/>
              <a:ahLst/>
              <a:cxnLst/>
              <a:rect l="l" t="t" r="r" b="b"/>
              <a:pathLst>
                <a:path w="2703" h="4638" extrusionOk="0">
                  <a:moveTo>
                    <a:pt x="1101" y="1"/>
                  </a:moveTo>
                  <a:lnTo>
                    <a:pt x="1" y="234"/>
                  </a:lnTo>
                  <a:lnTo>
                    <a:pt x="1" y="802"/>
                  </a:lnTo>
                  <a:lnTo>
                    <a:pt x="1101" y="568"/>
                  </a:lnTo>
                  <a:lnTo>
                    <a:pt x="1068" y="4071"/>
                  </a:lnTo>
                  <a:lnTo>
                    <a:pt x="34" y="4071"/>
                  </a:lnTo>
                  <a:lnTo>
                    <a:pt x="34" y="4604"/>
                  </a:lnTo>
                  <a:lnTo>
                    <a:pt x="2669" y="4638"/>
                  </a:lnTo>
                  <a:lnTo>
                    <a:pt x="2702" y="4104"/>
                  </a:lnTo>
                  <a:lnTo>
                    <a:pt x="1668" y="4104"/>
                  </a:lnTo>
                  <a:lnTo>
                    <a:pt x="1702" y="1"/>
                  </a:lnTo>
                  <a:close/>
                </a:path>
              </a:pathLst>
            </a:custGeom>
            <a:solidFill>
              <a:srgbClr val="9E9B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2955;p41">
              <a:extLst>
                <a:ext uri="{FF2B5EF4-FFF2-40B4-BE49-F238E27FC236}">
                  <a16:creationId xmlns:a16="http://schemas.microsoft.com/office/drawing/2014/main" id="{94667C53-C79A-284E-BC94-F851AA3CA097}"/>
                </a:ext>
              </a:extLst>
            </p:cNvPr>
            <p:cNvSpPr/>
            <p:nvPr/>
          </p:nvSpPr>
          <p:spPr>
            <a:xfrm>
              <a:off x="4574543" y="2678141"/>
              <a:ext cx="1912938" cy="120548"/>
            </a:xfrm>
            <a:custGeom>
              <a:avLst/>
              <a:gdLst/>
              <a:ahLst/>
              <a:cxnLst/>
              <a:rect l="l" t="t" r="r" b="b"/>
              <a:pathLst>
                <a:path w="110113" h="6939" extrusionOk="0">
                  <a:moveTo>
                    <a:pt x="110112" y="0"/>
                  </a:moveTo>
                  <a:lnTo>
                    <a:pt x="4503" y="1968"/>
                  </a:lnTo>
                  <a:lnTo>
                    <a:pt x="0" y="6938"/>
                  </a:lnTo>
                  <a:lnTo>
                    <a:pt x="1068" y="6938"/>
                  </a:lnTo>
                  <a:lnTo>
                    <a:pt x="4237" y="6905"/>
                  </a:lnTo>
                  <a:lnTo>
                    <a:pt x="16178" y="6738"/>
                  </a:lnTo>
                  <a:lnTo>
                    <a:pt x="99371" y="5604"/>
                  </a:lnTo>
                  <a:cubicBezTo>
                    <a:pt x="104308" y="5537"/>
                    <a:pt x="108478" y="3202"/>
                    <a:pt x="110112" y="0"/>
                  </a:cubicBezTo>
                  <a:close/>
                </a:path>
              </a:pathLst>
            </a:custGeom>
            <a:solidFill>
              <a:srgbClr val="9E9B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2956;p41">
              <a:extLst>
                <a:ext uri="{FF2B5EF4-FFF2-40B4-BE49-F238E27FC236}">
                  <a16:creationId xmlns:a16="http://schemas.microsoft.com/office/drawing/2014/main" id="{89FD3BD5-41C2-A641-8D19-2429761F9E6A}"/>
                </a:ext>
              </a:extLst>
            </p:cNvPr>
            <p:cNvSpPr/>
            <p:nvPr/>
          </p:nvSpPr>
          <p:spPr>
            <a:xfrm>
              <a:off x="3916752" y="2147403"/>
              <a:ext cx="497218" cy="937055"/>
            </a:xfrm>
            <a:custGeom>
              <a:avLst/>
              <a:gdLst/>
              <a:ahLst/>
              <a:cxnLst/>
              <a:rect l="l" t="t" r="r" b="b"/>
              <a:pathLst>
                <a:path w="28621" h="53939" extrusionOk="0">
                  <a:moveTo>
                    <a:pt x="901" y="0"/>
                  </a:moveTo>
                  <a:cubicBezTo>
                    <a:pt x="334" y="1034"/>
                    <a:pt x="0" y="2202"/>
                    <a:pt x="34" y="3403"/>
                  </a:cubicBezTo>
                  <a:lnTo>
                    <a:pt x="701" y="29455"/>
                  </a:lnTo>
                  <a:cubicBezTo>
                    <a:pt x="833" y="34097"/>
                    <a:pt x="6001" y="37829"/>
                    <a:pt x="12326" y="37829"/>
                  </a:cubicBezTo>
                  <a:cubicBezTo>
                    <a:pt x="12409" y="37829"/>
                    <a:pt x="12492" y="37829"/>
                    <a:pt x="12576" y="37827"/>
                  </a:cubicBezTo>
                  <a:lnTo>
                    <a:pt x="25252" y="37661"/>
                  </a:lnTo>
                  <a:lnTo>
                    <a:pt x="25252" y="37661"/>
                  </a:lnTo>
                  <a:cubicBezTo>
                    <a:pt x="22917" y="43632"/>
                    <a:pt x="18747" y="53939"/>
                    <a:pt x="18747" y="53939"/>
                  </a:cubicBezTo>
                  <a:lnTo>
                    <a:pt x="23550" y="50036"/>
                  </a:lnTo>
                  <a:cubicBezTo>
                    <a:pt x="25118" y="44766"/>
                    <a:pt x="27186" y="37761"/>
                    <a:pt x="28621" y="32757"/>
                  </a:cubicBezTo>
                  <a:lnTo>
                    <a:pt x="28621" y="32757"/>
                  </a:lnTo>
                  <a:lnTo>
                    <a:pt x="14511" y="33024"/>
                  </a:lnTo>
                  <a:cubicBezTo>
                    <a:pt x="14428" y="33025"/>
                    <a:pt x="14346" y="33026"/>
                    <a:pt x="14264" y="33026"/>
                  </a:cubicBezTo>
                  <a:cubicBezTo>
                    <a:pt x="7204" y="33026"/>
                    <a:pt x="1433" y="27371"/>
                    <a:pt x="1301" y="20282"/>
                  </a:cubicBezTo>
                  <a:lnTo>
                    <a:pt x="901" y="0"/>
                  </a:lnTo>
                  <a:close/>
                </a:path>
              </a:pathLst>
            </a:custGeom>
            <a:solidFill>
              <a:srgbClr val="9E9B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2957;p41">
              <a:extLst>
                <a:ext uri="{FF2B5EF4-FFF2-40B4-BE49-F238E27FC236}">
                  <a16:creationId xmlns:a16="http://schemas.microsoft.com/office/drawing/2014/main" id="{634D9C90-8409-794E-B1DE-F2183284AFA2}"/>
                </a:ext>
              </a:extLst>
            </p:cNvPr>
            <p:cNvSpPr/>
            <p:nvPr/>
          </p:nvSpPr>
          <p:spPr>
            <a:xfrm>
              <a:off x="3895997" y="1538329"/>
              <a:ext cx="2909095" cy="1608155"/>
            </a:xfrm>
            <a:custGeom>
              <a:avLst/>
              <a:gdLst/>
              <a:ahLst/>
              <a:cxnLst/>
              <a:rect l="l" t="t" r="r" b="b"/>
              <a:pathLst>
                <a:path w="167454" h="92569" extrusionOk="0">
                  <a:moveTo>
                    <a:pt x="154678" y="14413"/>
                  </a:moveTo>
                  <a:cubicBezTo>
                    <a:pt x="155445" y="14413"/>
                    <a:pt x="156046" y="15013"/>
                    <a:pt x="156079" y="15747"/>
                  </a:cubicBezTo>
                  <a:lnTo>
                    <a:pt x="156246" y="24887"/>
                  </a:lnTo>
                  <a:cubicBezTo>
                    <a:pt x="156246" y="25621"/>
                    <a:pt x="155645" y="26255"/>
                    <a:pt x="154912" y="26255"/>
                  </a:cubicBezTo>
                  <a:lnTo>
                    <a:pt x="151342" y="26321"/>
                  </a:lnTo>
                  <a:cubicBezTo>
                    <a:pt x="152043" y="27989"/>
                    <a:pt x="152443" y="29757"/>
                    <a:pt x="152510" y="31659"/>
                  </a:cubicBezTo>
                  <a:cubicBezTo>
                    <a:pt x="152710" y="39798"/>
                    <a:pt x="146305" y="46536"/>
                    <a:pt x="138166" y="46769"/>
                  </a:cubicBezTo>
                  <a:cubicBezTo>
                    <a:pt x="138042" y="46772"/>
                    <a:pt x="137919" y="46774"/>
                    <a:pt x="137795" y="46774"/>
                  </a:cubicBezTo>
                  <a:cubicBezTo>
                    <a:pt x="129823" y="46774"/>
                    <a:pt x="123285" y="40441"/>
                    <a:pt x="123056" y="32426"/>
                  </a:cubicBezTo>
                  <a:cubicBezTo>
                    <a:pt x="122855" y="24320"/>
                    <a:pt x="129260" y="17548"/>
                    <a:pt x="137399" y="17348"/>
                  </a:cubicBezTo>
                  <a:cubicBezTo>
                    <a:pt x="137537" y="17345"/>
                    <a:pt x="137674" y="17343"/>
                    <a:pt x="137811" y="17343"/>
                  </a:cubicBezTo>
                  <a:cubicBezTo>
                    <a:pt x="140127" y="17343"/>
                    <a:pt x="142318" y="17873"/>
                    <a:pt x="144271" y="18849"/>
                  </a:cubicBezTo>
                  <a:lnTo>
                    <a:pt x="144204" y="15981"/>
                  </a:lnTo>
                  <a:cubicBezTo>
                    <a:pt x="144204" y="15247"/>
                    <a:pt x="144804" y="14613"/>
                    <a:pt x="145538" y="14613"/>
                  </a:cubicBezTo>
                  <a:lnTo>
                    <a:pt x="154678" y="14413"/>
                  </a:lnTo>
                  <a:close/>
                  <a:moveTo>
                    <a:pt x="108645" y="14279"/>
                  </a:moveTo>
                  <a:cubicBezTo>
                    <a:pt x="109412" y="14279"/>
                    <a:pt x="110013" y="14880"/>
                    <a:pt x="110046" y="15614"/>
                  </a:cubicBezTo>
                  <a:lnTo>
                    <a:pt x="110213" y="24754"/>
                  </a:lnTo>
                  <a:cubicBezTo>
                    <a:pt x="110213" y="25487"/>
                    <a:pt x="109613" y="26121"/>
                    <a:pt x="108879" y="26121"/>
                  </a:cubicBezTo>
                  <a:lnTo>
                    <a:pt x="106977" y="26155"/>
                  </a:lnTo>
                  <a:lnTo>
                    <a:pt x="107111" y="31558"/>
                  </a:lnTo>
                  <a:cubicBezTo>
                    <a:pt x="107144" y="33193"/>
                    <a:pt x="105877" y="34527"/>
                    <a:pt x="104242" y="34594"/>
                  </a:cubicBezTo>
                  <a:lnTo>
                    <a:pt x="102741" y="34627"/>
                  </a:lnTo>
                  <a:lnTo>
                    <a:pt x="102841" y="38230"/>
                  </a:lnTo>
                  <a:cubicBezTo>
                    <a:pt x="102841" y="38230"/>
                    <a:pt x="101006" y="36295"/>
                    <a:pt x="99472" y="34694"/>
                  </a:cubicBezTo>
                  <a:lnTo>
                    <a:pt x="94769" y="34827"/>
                  </a:lnTo>
                  <a:lnTo>
                    <a:pt x="94935" y="40465"/>
                  </a:lnTo>
                  <a:cubicBezTo>
                    <a:pt x="94969" y="42099"/>
                    <a:pt x="93701" y="43434"/>
                    <a:pt x="92067" y="43500"/>
                  </a:cubicBezTo>
                  <a:lnTo>
                    <a:pt x="77923" y="43867"/>
                  </a:lnTo>
                  <a:cubicBezTo>
                    <a:pt x="76456" y="45568"/>
                    <a:pt x="74721" y="47570"/>
                    <a:pt x="74721" y="47570"/>
                  </a:cubicBezTo>
                  <a:lnTo>
                    <a:pt x="74621" y="43967"/>
                  </a:lnTo>
                  <a:lnTo>
                    <a:pt x="73153" y="44001"/>
                  </a:lnTo>
                  <a:cubicBezTo>
                    <a:pt x="73132" y="44001"/>
                    <a:pt x="73111" y="44001"/>
                    <a:pt x="73090" y="44001"/>
                  </a:cubicBezTo>
                  <a:cubicBezTo>
                    <a:pt x="71484" y="44001"/>
                    <a:pt x="70151" y="42745"/>
                    <a:pt x="70118" y="41132"/>
                  </a:cubicBezTo>
                  <a:lnTo>
                    <a:pt x="69818" y="30658"/>
                  </a:lnTo>
                  <a:cubicBezTo>
                    <a:pt x="69784" y="29023"/>
                    <a:pt x="71085" y="27689"/>
                    <a:pt x="72720" y="27622"/>
                  </a:cubicBezTo>
                  <a:lnTo>
                    <a:pt x="82160" y="27389"/>
                  </a:lnTo>
                  <a:lnTo>
                    <a:pt x="82026" y="21751"/>
                  </a:lnTo>
                  <a:cubicBezTo>
                    <a:pt x="81960" y="20117"/>
                    <a:pt x="83260" y="18749"/>
                    <a:pt x="84895" y="18716"/>
                  </a:cubicBezTo>
                  <a:lnTo>
                    <a:pt x="98238" y="18349"/>
                  </a:lnTo>
                  <a:lnTo>
                    <a:pt x="98204" y="15847"/>
                  </a:lnTo>
                  <a:cubicBezTo>
                    <a:pt x="98171" y="15080"/>
                    <a:pt x="98772" y="14480"/>
                    <a:pt x="99539" y="14446"/>
                  </a:cubicBezTo>
                  <a:lnTo>
                    <a:pt x="108645" y="14279"/>
                  </a:lnTo>
                  <a:close/>
                  <a:moveTo>
                    <a:pt x="50771" y="15113"/>
                  </a:moveTo>
                  <a:cubicBezTo>
                    <a:pt x="51504" y="15113"/>
                    <a:pt x="52138" y="15714"/>
                    <a:pt x="52138" y="16448"/>
                  </a:cubicBezTo>
                  <a:lnTo>
                    <a:pt x="52305" y="25588"/>
                  </a:lnTo>
                  <a:cubicBezTo>
                    <a:pt x="52305" y="26321"/>
                    <a:pt x="51738" y="26955"/>
                    <a:pt x="50971" y="26955"/>
                  </a:cubicBezTo>
                  <a:lnTo>
                    <a:pt x="47068" y="27055"/>
                  </a:lnTo>
                  <a:cubicBezTo>
                    <a:pt x="47101" y="27289"/>
                    <a:pt x="47135" y="27522"/>
                    <a:pt x="47135" y="27756"/>
                  </a:cubicBezTo>
                  <a:cubicBezTo>
                    <a:pt x="47201" y="30224"/>
                    <a:pt x="46234" y="32392"/>
                    <a:pt x="44700" y="33693"/>
                  </a:cubicBezTo>
                  <a:cubicBezTo>
                    <a:pt x="54306" y="34894"/>
                    <a:pt x="54306" y="43534"/>
                    <a:pt x="54306" y="43534"/>
                  </a:cubicBezTo>
                  <a:lnTo>
                    <a:pt x="38061" y="43967"/>
                  </a:lnTo>
                  <a:cubicBezTo>
                    <a:pt x="38662" y="45635"/>
                    <a:pt x="38662" y="46969"/>
                    <a:pt x="38662" y="46969"/>
                  </a:cubicBezTo>
                  <a:lnTo>
                    <a:pt x="13811" y="47637"/>
                  </a:lnTo>
                  <a:cubicBezTo>
                    <a:pt x="13811" y="47637"/>
                    <a:pt x="13444" y="39097"/>
                    <a:pt x="23051" y="37296"/>
                  </a:cubicBezTo>
                  <a:cubicBezTo>
                    <a:pt x="21416" y="36095"/>
                    <a:pt x="20315" y="33960"/>
                    <a:pt x="20249" y="31492"/>
                  </a:cubicBezTo>
                  <a:cubicBezTo>
                    <a:pt x="20149" y="27656"/>
                    <a:pt x="22584" y="24453"/>
                    <a:pt x="25686" y="24387"/>
                  </a:cubicBezTo>
                  <a:cubicBezTo>
                    <a:pt x="25735" y="24385"/>
                    <a:pt x="25783" y="24384"/>
                    <a:pt x="25832" y="24384"/>
                  </a:cubicBezTo>
                  <a:cubicBezTo>
                    <a:pt x="28869" y="24384"/>
                    <a:pt x="31392" y="27449"/>
                    <a:pt x="31490" y="31225"/>
                  </a:cubicBezTo>
                  <a:cubicBezTo>
                    <a:pt x="31557" y="33693"/>
                    <a:pt x="30589" y="35862"/>
                    <a:pt x="29055" y="37129"/>
                  </a:cubicBezTo>
                  <a:cubicBezTo>
                    <a:pt x="30022" y="37263"/>
                    <a:pt x="30923" y="37463"/>
                    <a:pt x="31690" y="37730"/>
                  </a:cubicBezTo>
                  <a:cubicBezTo>
                    <a:pt x="33058" y="36028"/>
                    <a:pt x="35226" y="34527"/>
                    <a:pt x="38695" y="33860"/>
                  </a:cubicBezTo>
                  <a:cubicBezTo>
                    <a:pt x="37061" y="32659"/>
                    <a:pt x="35960" y="30524"/>
                    <a:pt x="35893" y="28056"/>
                  </a:cubicBezTo>
                  <a:cubicBezTo>
                    <a:pt x="35827" y="24620"/>
                    <a:pt x="37761" y="21718"/>
                    <a:pt x="40363" y="21084"/>
                  </a:cubicBezTo>
                  <a:lnTo>
                    <a:pt x="40296" y="16681"/>
                  </a:lnTo>
                  <a:cubicBezTo>
                    <a:pt x="40296" y="15947"/>
                    <a:pt x="40863" y="15313"/>
                    <a:pt x="41631" y="15313"/>
                  </a:cubicBezTo>
                  <a:lnTo>
                    <a:pt x="50771" y="15113"/>
                  </a:lnTo>
                  <a:close/>
                  <a:moveTo>
                    <a:pt x="153622" y="0"/>
                  </a:moveTo>
                  <a:cubicBezTo>
                    <a:pt x="153541" y="0"/>
                    <a:pt x="153459" y="1"/>
                    <a:pt x="153377" y="3"/>
                  </a:cubicBezTo>
                  <a:lnTo>
                    <a:pt x="14611" y="2604"/>
                  </a:lnTo>
                  <a:lnTo>
                    <a:pt x="12843" y="2638"/>
                  </a:lnTo>
                  <a:cubicBezTo>
                    <a:pt x="5705" y="2771"/>
                    <a:pt x="1" y="8675"/>
                    <a:pt x="101" y="15814"/>
                  </a:cubicBezTo>
                  <a:lnTo>
                    <a:pt x="101" y="15847"/>
                  </a:lnTo>
                  <a:lnTo>
                    <a:pt x="468" y="35094"/>
                  </a:lnTo>
                  <a:lnTo>
                    <a:pt x="868" y="55376"/>
                  </a:lnTo>
                  <a:cubicBezTo>
                    <a:pt x="1000" y="62465"/>
                    <a:pt x="6771" y="68120"/>
                    <a:pt x="13831" y="68120"/>
                  </a:cubicBezTo>
                  <a:cubicBezTo>
                    <a:pt x="13913" y="68120"/>
                    <a:pt x="13995" y="68119"/>
                    <a:pt x="14078" y="68118"/>
                  </a:cubicBezTo>
                  <a:lnTo>
                    <a:pt x="28188" y="67851"/>
                  </a:lnTo>
                  <a:lnTo>
                    <a:pt x="28188" y="67851"/>
                  </a:lnTo>
                  <a:cubicBezTo>
                    <a:pt x="26753" y="72855"/>
                    <a:pt x="24685" y="79860"/>
                    <a:pt x="23117" y="85130"/>
                  </a:cubicBezTo>
                  <a:cubicBezTo>
                    <a:pt x="21850" y="89433"/>
                    <a:pt x="20949" y="92569"/>
                    <a:pt x="20949" y="92569"/>
                  </a:cubicBezTo>
                  <a:lnTo>
                    <a:pt x="34759" y="77325"/>
                  </a:lnTo>
                  <a:lnTo>
                    <a:pt x="39062" y="72554"/>
                  </a:lnTo>
                  <a:lnTo>
                    <a:pt x="43565" y="67584"/>
                  </a:lnTo>
                  <a:lnTo>
                    <a:pt x="149141" y="65616"/>
                  </a:lnTo>
                  <a:lnTo>
                    <a:pt x="154578" y="65516"/>
                  </a:lnTo>
                  <a:cubicBezTo>
                    <a:pt x="161750" y="65383"/>
                    <a:pt x="167454" y="59445"/>
                    <a:pt x="167320" y="52273"/>
                  </a:cubicBezTo>
                  <a:lnTo>
                    <a:pt x="166587" y="12745"/>
                  </a:lnTo>
                  <a:cubicBezTo>
                    <a:pt x="166455" y="5656"/>
                    <a:pt x="160651" y="0"/>
                    <a:pt x="1536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2958;p41">
              <a:extLst>
                <a:ext uri="{FF2B5EF4-FFF2-40B4-BE49-F238E27FC236}">
                  <a16:creationId xmlns:a16="http://schemas.microsoft.com/office/drawing/2014/main" id="{726716AD-320B-0241-9923-7B55A3AC0A5D}"/>
                </a:ext>
              </a:extLst>
            </p:cNvPr>
            <p:cNvSpPr/>
            <p:nvPr/>
          </p:nvSpPr>
          <p:spPr>
            <a:xfrm>
              <a:off x="6022571" y="1832142"/>
              <a:ext cx="533735" cy="525622"/>
            </a:xfrm>
            <a:custGeom>
              <a:avLst/>
              <a:gdLst/>
              <a:ahLst/>
              <a:cxnLst/>
              <a:rect l="l" t="t" r="r" b="b"/>
              <a:pathLst>
                <a:path w="30723" h="30256" extrusionOk="0">
                  <a:moveTo>
                    <a:pt x="27721" y="10475"/>
                  </a:moveTo>
                  <a:cubicBezTo>
                    <a:pt x="28054" y="10942"/>
                    <a:pt x="28188" y="11576"/>
                    <a:pt x="28321" y="12209"/>
                  </a:cubicBezTo>
                  <a:cubicBezTo>
                    <a:pt x="28454" y="12943"/>
                    <a:pt x="28554" y="13744"/>
                    <a:pt x="28288" y="14344"/>
                  </a:cubicBezTo>
                  <a:cubicBezTo>
                    <a:pt x="28121" y="14811"/>
                    <a:pt x="27654" y="15145"/>
                    <a:pt x="27254" y="15145"/>
                  </a:cubicBezTo>
                  <a:cubicBezTo>
                    <a:pt x="27153" y="15145"/>
                    <a:pt x="27053" y="15111"/>
                    <a:pt x="26987" y="15078"/>
                  </a:cubicBezTo>
                  <a:cubicBezTo>
                    <a:pt x="26653" y="14911"/>
                    <a:pt x="26453" y="14478"/>
                    <a:pt x="26453" y="13977"/>
                  </a:cubicBezTo>
                  <a:cubicBezTo>
                    <a:pt x="26486" y="13444"/>
                    <a:pt x="26720" y="12910"/>
                    <a:pt x="26920" y="12443"/>
                  </a:cubicBezTo>
                  <a:lnTo>
                    <a:pt x="27721" y="10475"/>
                  </a:lnTo>
                  <a:close/>
                  <a:moveTo>
                    <a:pt x="14945" y="1"/>
                  </a:moveTo>
                  <a:cubicBezTo>
                    <a:pt x="6605" y="234"/>
                    <a:pt x="1" y="7172"/>
                    <a:pt x="234" y="15545"/>
                  </a:cubicBezTo>
                  <a:cubicBezTo>
                    <a:pt x="434" y="23784"/>
                    <a:pt x="7072" y="30256"/>
                    <a:pt x="15345" y="30256"/>
                  </a:cubicBezTo>
                  <a:lnTo>
                    <a:pt x="15779" y="30256"/>
                  </a:lnTo>
                  <a:cubicBezTo>
                    <a:pt x="24118" y="30055"/>
                    <a:pt x="30723" y="23084"/>
                    <a:pt x="30489" y="14745"/>
                  </a:cubicBezTo>
                  <a:cubicBezTo>
                    <a:pt x="30456" y="12843"/>
                    <a:pt x="30056" y="11009"/>
                    <a:pt x="29322" y="9241"/>
                  </a:cubicBezTo>
                  <a:lnTo>
                    <a:pt x="29222" y="9007"/>
                  </a:lnTo>
                  <a:lnTo>
                    <a:pt x="23317" y="9107"/>
                  </a:lnTo>
                  <a:cubicBezTo>
                    <a:pt x="22817" y="9107"/>
                    <a:pt x="22417" y="8707"/>
                    <a:pt x="22383" y="8173"/>
                  </a:cubicBezTo>
                  <a:lnTo>
                    <a:pt x="22350" y="5304"/>
                  </a:lnTo>
                  <a:lnTo>
                    <a:pt x="21750" y="5605"/>
                  </a:lnTo>
                  <a:cubicBezTo>
                    <a:pt x="20582" y="6172"/>
                    <a:pt x="19615" y="7006"/>
                    <a:pt x="18948" y="8040"/>
                  </a:cubicBezTo>
                  <a:cubicBezTo>
                    <a:pt x="18614" y="8540"/>
                    <a:pt x="18381" y="9074"/>
                    <a:pt x="18114" y="9574"/>
                  </a:cubicBezTo>
                  <a:cubicBezTo>
                    <a:pt x="17847" y="10141"/>
                    <a:pt x="17580" y="10708"/>
                    <a:pt x="17213" y="11209"/>
                  </a:cubicBezTo>
                  <a:cubicBezTo>
                    <a:pt x="16613" y="12009"/>
                    <a:pt x="15779" y="12510"/>
                    <a:pt x="15045" y="12510"/>
                  </a:cubicBezTo>
                  <a:cubicBezTo>
                    <a:pt x="14878" y="12510"/>
                    <a:pt x="14745" y="12476"/>
                    <a:pt x="14578" y="12443"/>
                  </a:cubicBezTo>
                  <a:cubicBezTo>
                    <a:pt x="14411" y="12376"/>
                    <a:pt x="14278" y="12309"/>
                    <a:pt x="14111" y="12243"/>
                  </a:cubicBezTo>
                  <a:cubicBezTo>
                    <a:pt x="13777" y="12076"/>
                    <a:pt x="13410" y="11909"/>
                    <a:pt x="12977" y="11909"/>
                  </a:cubicBezTo>
                  <a:lnTo>
                    <a:pt x="12643" y="11909"/>
                  </a:lnTo>
                  <a:lnTo>
                    <a:pt x="12543" y="12176"/>
                  </a:lnTo>
                  <a:cubicBezTo>
                    <a:pt x="12043" y="13344"/>
                    <a:pt x="12777" y="14678"/>
                    <a:pt x="13711" y="15312"/>
                  </a:cubicBezTo>
                  <a:cubicBezTo>
                    <a:pt x="14511" y="15845"/>
                    <a:pt x="15412" y="16045"/>
                    <a:pt x="16312" y="16246"/>
                  </a:cubicBezTo>
                  <a:cubicBezTo>
                    <a:pt x="16446" y="16279"/>
                    <a:pt x="16613" y="16312"/>
                    <a:pt x="16746" y="16346"/>
                  </a:cubicBezTo>
                  <a:cubicBezTo>
                    <a:pt x="19415" y="16979"/>
                    <a:pt x="21983" y="18214"/>
                    <a:pt x="24151" y="19882"/>
                  </a:cubicBezTo>
                  <a:cubicBezTo>
                    <a:pt x="24285" y="19982"/>
                    <a:pt x="24618" y="20248"/>
                    <a:pt x="24618" y="20449"/>
                  </a:cubicBezTo>
                  <a:cubicBezTo>
                    <a:pt x="24618" y="20582"/>
                    <a:pt x="24452" y="20749"/>
                    <a:pt x="24285" y="20916"/>
                  </a:cubicBezTo>
                  <a:lnTo>
                    <a:pt x="17813" y="27587"/>
                  </a:lnTo>
                  <a:cubicBezTo>
                    <a:pt x="17647" y="27020"/>
                    <a:pt x="17647" y="26319"/>
                    <a:pt x="17680" y="25619"/>
                  </a:cubicBezTo>
                  <a:cubicBezTo>
                    <a:pt x="17680" y="24451"/>
                    <a:pt x="17713" y="23251"/>
                    <a:pt x="16813" y="22383"/>
                  </a:cubicBezTo>
                  <a:cubicBezTo>
                    <a:pt x="16613" y="22183"/>
                    <a:pt x="16346" y="22016"/>
                    <a:pt x="16112" y="21850"/>
                  </a:cubicBezTo>
                  <a:cubicBezTo>
                    <a:pt x="15845" y="21683"/>
                    <a:pt x="15579" y="21516"/>
                    <a:pt x="15412" y="21249"/>
                  </a:cubicBezTo>
                  <a:cubicBezTo>
                    <a:pt x="15045" y="20682"/>
                    <a:pt x="15412" y="19848"/>
                    <a:pt x="15779" y="19048"/>
                  </a:cubicBezTo>
                  <a:lnTo>
                    <a:pt x="15912" y="18747"/>
                  </a:lnTo>
                  <a:cubicBezTo>
                    <a:pt x="16046" y="18447"/>
                    <a:pt x="16179" y="18080"/>
                    <a:pt x="16046" y="17713"/>
                  </a:cubicBezTo>
                  <a:cubicBezTo>
                    <a:pt x="15879" y="17280"/>
                    <a:pt x="15445" y="17113"/>
                    <a:pt x="15212" y="16979"/>
                  </a:cubicBezTo>
                  <a:lnTo>
                    <a:pt x="11376" y="15178"/>
                  </a:lnTo>
                  <a:cubicBezTo>
                    <a:pt x="9941" y="14478"/>
                    <a:pt x="8674" y="13844"/>
                    <a:pt x="8006" y="12676"/>
                  </a:cubicBezTo>
                  <a:cubicBezTo>
                    <a:pt x="6706" y="10441"/>
                    <a:pt x="7072" y="5638"/>
                    <a:pt x="8674" y="3670"/>
                  </a:cubicBezTo>
                  <a:cubicBezTo>
                    <a:pt x="9975" y="2069"/>
                    <a:pt x="12977" y="1802"/>
                    <a:pt x="15112" y="1735"/>
                  </a:cubicBezTo>
                  <a:cubicBezTo>
                    <a:pt x="15245" y="1735"/>
                    <a:pt x="15579" y="1802"/>
                    <a:pt x="15879" y="1835"/>
                  </a:cubicBezTo>
                  <a:cubicBezTo>
                    <a:pt x="16046" y="1869"/>
                    <a:pt x="16212" y="1902"/>
                    <a:pt x="16346" y="1935"/>
                  </a:cubicBezTo>
                  <a:cubicBezTo>
                    <a:pt x="15545" y="2869"/>
                    <a:pt x="15178" y="4204"/>
                    <a:pt x="15445" y="5405"/>
                  </a:cubicBezTo>
                  <a:cubicBezTo>
                    <a:pt x="15512" y="5638"/>
                    <a:pt x="15612" y="5938"/>
                    <a:pt x="15879" y="6172"/>
                  </a:cubicBezTo>
                  <a:cubicBezTo>
                    <a:pt x="16046" y="6339"/>
                    <a:pt x="16279" y="6439"/>
                    <a:pt x="16546" y="6439"/>
                  </a:cubicBezTo>
                  <a:cubicBezTo>
                    <a:pt x="16946" y="6439"/>
                    <a:pt x="17380" y="6238"/>
                    <a:pt x="17947" y="5805"/>
                  </a:cubicBezTo>
                  <a:cubicBezTo>
                    <a:pt x="18848" y="5104"/>
                    <a:pt x="19748" y="4704"/>
                    <a:pt x="20582" y="4637"/>
                  </a:cubicBezTo>
                  <a:lnTo>
                    <a:pt x="20782" y="4637"/>
                  </a:lnTo>
                  <a:cubicBezTo>
                    <a:pt x="21116" y="4637"/>
                    <a:pt x="21449" y="4704"/>
                    <a:pt x="21750" y="4804"/>
                  </a:cubicBezTo>
                  <a:lnTo>
                    <a:pt x="22317" y="5004"/>
                  </a:lnTo>
                  <a:lnTo>
                    <a:pt x="22317" y="5004"/>
                  </a:lnTo>
                  <a:lnTo>
                    <a:pt x="22250" y="1669"/>
                  </a:lnTo>
                  <a:lnTo>
                    <a:pt x="22016" y="1535"/>
                  </a:lnTo>
                  <a:cubicBezTo>
                    <a:pt x="19948" y="501"/>
                    <a:pt x="17680" y="1"/>
                    <a:pt x="153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2959;p41">
              <a:extLst>
                <a:ext uri="{FF2B5EF4-FFF2-40B4-BE49-F238E27FC236}">
                  <a16:creationId xmlns:a16="http://schemas.microsoft.com/office/drawing/2014/main" id="{B6E1DECB-65DB-3D4A-B054-5FF656EF5ACD}"/>
                </a:ext>
              </a:extLst>
            </p:cNvPr>
            <p:cNvSpPr/>
            <p:nvPr/>
          </p:nvSpPr>
          <p:spPr>
            <a:xfrm>
              <a:off x="6015050" y="1824620"/>
              <a:ext cx="548207" cy="540684"/>
            </a:xfrm>
            <a:custGeom>
              <a:avLst/>
              <a:gdLst/>
              <a:ahLst/>
              <a:cxnLst/>
              <a:rect l="l" t="t" r="r" b="b"/>
              <a:pathLst>
                <a:path w="31556" h="31123" extrusionOk="0">
                  <a:moveTo>
                    <a:pt x="17846" y="1968"/>
                  </a:moveTo>
                  <a:cubicBezTo>
                    <a:pt x="17839" y="1973"/>
                    <a:pt x="17832" y="1977"/>
                    <a:pt x="17825" y="1982"/>
                  </a:cubicBezTo>
                  <a:lnTo>
                    <a:pt x="17825" y="1982"/>
                  </a:lnTo>
                  <a:cubicBezTo>
                    <a:pt x="17834" y="1978"/>
                    <a:pt x="17841" y="1973"/>
                    <a:pt x="17846" y="1968"/>
                  </a:cubicBezTo>
                  <a:close/>
                  <a:moveTo>
                    <a:pt x="28187" y="11975"/>
                  </a:moveTo>
                  <a:cubicBezTo>
                    <a:pt x="28254" y="12209"/>
                    <a:pt x="28287" y="12476"/>
                    <a:pt x="28354" y="12709"/>
                  </a:cubicBezTo>
                  <a:cubicBezTo>
                    <a:pt x="28454" y="13410"/>
                    <a:pt x="28554" y="14110"/>
                    <a:pt x="28320" y="14644"/>
                  </a:cubicBezTo>
                  <a:cubicBezTo>
                    <a:pt x="28220" y="14944"/>
                    <a:pt x="27887" y="15144"/>
                    <a:pt x="27687" y="15144"/>
                  </a:cubicBezTo>
                  <a:lnTo>
                    <a:pt x="27586" y="15144"/>
                  </a:lnTo>
                  <a:cubicBezTo>
                    <a:pt x="27420" y="15044"/>
                    <a:pt x="27320" y="14744"/>
                    <a:pt x="27320" y="14410"/>
                  </a:cubicBezTo>
                  <a:cubicBezTo>
                    <a:pt x="27320" y="13977"/>
                    <a:pt x="27520" y="13510"/>
                    <a:pt x="27720" y="13043"/>
                  </a:cubicBezTo>
                  <a:lnTo>
                    <a:pt x="28187" y="11975"/>
                  </a:lnTo>
                  <a:close/>
                  <a:moveTo>
                    <a:pt x="28154" y="10207"/>
                  </a:moveTo>
                  <a:lnTo>
                    <a:pt x="27820" y="10674"/>
                  </a:lnTo>
                  <a:cubicBezTo>
                    <a:pt x="27520" y="11341"/>
                    <a:pt x="27253" y="12042"/>
                    <a:pt x="26953" y="12709"/>
                  </a:cubicBezTo>
                  <a:cubicBezTo>
                    <a:pt x="26719" y="13243"/>
                    <a:pt x="26486" y="13810"/>
                    <a:pt x="26486" y="14410"/>
                  </a:cubicBezTo>
                  <a:cubicBezTo>
                    <a:pt x="26452" y="14977"/>
                    <a:pt x="26719" y="15611"/>
                    <a:pt x="27220" y="15878"/>
                  </a:cubicBezTo>
                  <a:cubicBezTo>
                    <a:pt x="27386" y="15945"/>
                    <a:pt x="27520" y="15978"/>
                    <a:pt x="27687" y="15978"/>
                  </a:cubicBezTo>
                  <a:cubicBezTo>
                    <a:pt x="28287" y="15978"/>
                    <a:pt x="28854" y="15511"/>
                    <a:pt x="29121" y="14944"/>
                  </a:cubicBezTo>
                  <a:cubicBezTo>
                    <a:pt x="29421" y="14210"/>
                    <a:pt x="29321" y="13343"/>
                    <a:pt x="29154" y="12576"/>
                  </a:cubicBezTo>
                  <a:cubicBezTo>
                    <a:pt x="28987" y="11708"/>
                    <a:pt x="28787" y="10808"/>
                    <a:pt x="28154" y="10207"/>
                  </a:cubicBezTo>
                  <a:close/>
                  <a:moveTo>
                    <a:pt x="15545" y="2602"/>
                  </a:moveTo>
                  <a:cubicBezTo>
                    <a:pt x="15611" y="2602"/>
                    <a:pt x="15845" y="2635"/>
                    <a:pt x="16045" y="2669"/>
                  </a:cubicBezTo>
                  <a:cubicBezTo>
                    <a:pt x="15478" y="3636"/>
                    <a:pt x="15244" y="4837"/>
                    <a:pt x="15478" y="5938"/>
                  </a:cubicBezTo>
                  <a:cubicBezTo>
                    <a:pt x="15545" y="6204"/>
                    <a:pt x="15678" y="6605"/>
                    <a:pt x="16012" y="6905"/>
                  </a:cubicBezTo>
                  <a:cubicBezTo>
                    <a:pt x="16278" y="7172"/>
                    <a:pt x="16612" y="7272"/>
                    <a:pt x="16979" y="7272"/>
                  </a:cubicBezTo>
                  <a:cubicBezTo>
                    <a:pt x="17646" y="7272"/>
                    <a:pt x="18246" y="6872"/>
                    <a:pt x="18647" y="6571"/>
                  </a:cubicBezTo>
                  <a:cubicBezTo>
                    <a:pt x="19481" y="5904"/>
                    <a:pt x="20281" y="5571"/>
                    <a:pt x="21048" y="5504"/>
                  </a:cubicBezTo>
                  <a:cubicBezTo>
                    <a:pt x="21115" y="5504"/>
                    <a:pt x="21182" y="5471"/>
                    <a:pt x="21249" y="5471"/>
                  </a:cubicBezTo>
                  <a:cubicBezTo>
                    <a:pt x="21515" y="5471"/>
                    <a:pt x="21782" y="5537"/>
                    <a:pt x="22049" y="5637"/>
                  </a:cubicBezTo>
                  <a:lnTo>
                    <a:pt x="21982" y="5637"/>
                  </a:lnTo>
                  <a:cubicBezTo>
                    <a:pt x="20782" y="6238"/>
                    <a:pt x="19748" y="7138"/>
                    <a:pt x="19014" y="8239"/>
                  </a:cubicBezTo>
                  <a:cubicBezTo>
                    <a:pt x="18680" y="8773"/>
                    <a:pt x="18413" y="9307"/>
                    <a:pt x="18180" y="9807"/>
                  </a:cubicBezTo>
                  <a:cubicBezTo>
                    <a:pt x="17880" y="10374"/>
                    <a:pt x="17646" y="10908"/>
                    <a:pt x="17279" y="11375"/>
                  </a:cubicBezTo>
                  <a:cubicBezTo>
                    <a:pt x="16779" y="12075"/>
                    <a:pt x="16078" y="12509"/>
                    <a:pt x="15478" y="12509"/>
                  </a:cubicBezTo>
                  <a:cubicBezTo>
                    <a:pt x="15344" y="12509"/>
                    <a:pt x="15244" y="12509"/>
                    <a:pt x="15111" y="12476"/>
                  </a:cubicBezTo>
                  <a:cubicBezTo>
                    <a:pt x="14977" y="12442"/>
                    <a:pt x="14844" y="12376"/>
                    <a:pt x="14677" y="12275"/>
                  </a:cubicBezTo>
                  <a:cubicBezTo>
                    <a:pt x="14344" y="12142"/>
                    <a:pt x="13910" y="11909"/>
                    <a:pt x="13410" y="11909"/>
                  </a:cubicBezTo>
                  <a:lnTo>
                    <a:pt x="13310" y="11909"/>
                  </a:lnTo>
                  <a:lnTo>
                    <a:pt x="12809" y="11942"/>
                  </a:lnTo>
                  <a:lnTo>
                    <a:pt x="12576" y="12409"/>
                  </a:lnTo>
                  <a:cubicBezTo>
                    <a:pt x="11975" y="13810"/>
                    <a:pt x="12809" y="15344"/>
                    <a:pt x="13910" y="16078"/>
                  </a:cubicBezTo>
                  <a:cubicBezTo>
                    <a:pt x="14043" y="16178"/>
                    <a:pt x="14210" y="16278"/>
                    <a:pt x="14344" y="16345"/>
                  </a:cubicBezTo>
                  <a:lnTo>
                    <a:pt x="11975" y="15244"/>
                  </a:lnTo>
                  <a:cubicBezTo>
                    <a:pt x="10608" y="14577"/>
                    <a:pt x="9407" y="13943"/>
                    <a:pt x="8773" y="12909"/>
                  </a:cubicBezTo>
                  <a:cubicBezTo>
                    <a:pt x="7572" y="10808"/>
                    <a:pt x="7906" y="6238"/>
                    <a:pt x="9407" y="4370"/>
                  </a:cubicBezTo>
                  <a:cubicBezTo>
                    <a:pt x="10741" y="2735"/>
                    <a:pt x="14377" y="2635"/>
                    <a:pt x="15545" y="2602"/>
                  </a:cubicBezTo>
                  <a:close/>
                  <a:moveTo>
                    <a:pt x="14777" y="16545"/>
                  </a:moveTo>
                  <a:cubicBezTo>
                    <a:pt x="15378" y="16812"/>
                    <a:pt x="16012" y="16945"/>
                    <a:pt x="16645" y="17079"/>
                  </a:cubicBezTo>
                  <a:cubicBezTo>
                    <a:pt x="16779" y="17112"/>
                    <a:pt x="16946" y="17146"/>
                    <a:pt x="17079" y="17179"/>
                  </a:cubicBezTo>
                  <a:cubicBezTo>
                    <a:pt x="19714" y="17813"/>
                    <a:pt x="22216" y="18980"/>
                    <a:pt x="24351" y="20648"/>
                  </a:cubicBezTo>
                  <a:cubicBezTo>
                    <a:pt x="24484" y="20748"/>
                    <a:pt x="24551" y="20815"/>
                    <a:pt x="24584" y="20882"/>
                  </a:cubicBezTo>
                  <a:cubicBezTo>
                    <a:pt x="24551" y="20948"/>
                    <a:pt x="24451" y="21015"/>
                    <a:pt x="24418" y="21048"/>
                  </a:cubicBezTo>
                  <a:lnTo>
                    <a:pt x="18513" y="27153"/>
                  </a:lnTo>
                  <a:cubicBezTo>
                    <a:pt x="18480" y="26819"/>
                    <a:pt x="18480" y="26419"/>
                    <a:pt x="18513" y="26052"/>
                  </a:cubicBezTo>
                  <a:cubicBezTo>
                    <a:pt x="18513" y="24851"/>
                    <a:pt x="18547" y="23483"/>
                    <a:pt x="17546" y="22516"/>
                  </a:cubicBezTo>
                  <a:cubicBezTo>
                    <a:pt x="17279" y="22283"/>
                    <a:pt x="17012" y="22082"/>
                    <a:pt x="16779" y="21949"/>
                  </a:cubicBezTo>
                  <a:cubicBezTo>
                    <a:pt x="16512" y="21782"/>
                    <a:pt x="16312" y="21615"/>
                    <a:pt x="16178" y="21482"/>
                  </a:cubicBezTo>
                  <a:cubicBezTo>
                    <a:pt x="15945" y="21082"/>
                    <a:pt x="16278" y="20315"/>
                    <a:pt x="16579" y="19647"/>
                  </a:cubicBezTo>
                  <a:lnTo>
                    <a:pt x="16712" y="19347"/>
                  </a:lnTo>
                  <a:cubicBezTo>
                    <a:pt x="16812" y="19147"/>
                    <a:pt x="17046" y="18613"/>
                    <a:pt x="16845" y="18013"/>
                  </a:cubicBezTo>
                  <a:cubicBezTo>
                    <a:pt x="16645" y="17412"/>
                    <a:pt x="16078" y="17179"/>
                    <a:pt x="15811" y="17046"/>
                  </a:cubicBezTo>
                  <a:lnTo>
                    <a:pt x="14777" y="16545"/>
                  </a:lnTo>
                  <a:close/>
                  <a:moveTo>
                    <a:pt x="15811" y="834"/>
                  </a:moveTo>
                  <a:cubicBezTo>
                    <a:pt x="18113" y="834"/>
                    <a:pt x="20315" y="1401"/>
                    <a:pt x="22283" y="2368"/>
                  </a:cubicBezTo>
                  <a:lnTo>
                    <a:pt x="22316" y="4837"/>
                  </a:lnTo>
                  <a:cubicBezTo>
                    <a:pt x="21982" y="4737"/>
                    <a:pt x="21616" y="4670"/>
                    <a:pt x="21249" y="4670"/>
                  </a:cubicBezTo>
                  <a:lnTo>
                    <a:pt x="20982" y="4670"/>
                  </a:lnTo>
                  <a:cubicBezTo>
                    <a:pt x="19948" y="4737"/>
                    <a:pt x="18947" y="5270"/>
                    <a:pt x="18113" y="5904"/>
                  </a:cubicBezTo>
                  <a:cubicBezTo>
                    <a:pt x="17813" y="6171"/>
                    <a:pt x="17379" y="6438"/>
                    <a:pt x="16979" y="6438"/>
                  </a:cubicBezTo>
                  <a:cubicBezTo>
                    <a:pt x="16845" y="6438"/>
                    <a:pt x="16712" y="6405"/>
                    <a:pt x="16579" y="6305"/>
                  </a:cubicBezTo>
                  <a:cubicBezTo>
                    <a:pt x="16412" y="6171"/>
                    <a:pt x="16345" y="5938"/>
                    <a:pt x="16312" y="5737"/>
                  </a:cubicBezTo>
                  <a:cubicBezTo>
                    <a:pt x="15980" y="4345"/>
                    <a:pt x="16637" y="2754"/>
                    <a:pt x="17825" y="1982"/>
                  </a:cubicBezTo>
                  <a:lnTo>
                    <a:pt x="17825" y="1982"/>
                  </a:lnTo>
                  <a:cubicBezTo>
                    <a:pt x="17780" y="2001"/>
                    <a:pt x="17691" y="2001"/>
                    <a:pt x="17579" y="2001"/>
                  </a:cubicBezTo>
                  <a:cubicBezTo>
                    <a:pt x="17046" y="2001"/>
                    <a:pt x="15911" y="1768"/>
                    <a:pt x="15545" y="1768"/>
                  </a:cubicBezTo>
                  <a:cubicBezTo>
                    <a:pt x="13376" y="1801"/>
                    <a:pt x="10207" y="2068"/>
                    <a:pt x="8773" y="3836"/>
                  </a:cubicBezTo>
                  <a:cubicBezTo>
                    <a:pt x="7038" y="5971"/>
                    <a:pt x="6672" y="10941"/>
                    <a:pt x="8073" y="13310"/>
                  </a:cubicBezTo>
                  <a:cubicBezTo>
                    <a:pt x="8840" y="14644"/>
                    <a:pt x="10274" y="15344"/>
                    <a:pt x="11642" y="15978"/>
                  </a:cubicBezTo>
                  <a:cubicBezTo>
                    <a:pt x="12909" y="16579"/>
                    <a:pt x="14177" y="17179"/>
                    <a:pt x="15478" y="17779"/>
                  </a:cubicBezTo>
                  <a:cubicBezTo>
                    <a:pt x="15711" y="17913"/>
                    <a:pt x="15978" y="18046"/>
                    <a:pt x="16078" y="18280"/>
                  </a:cubicBezTo>
                  <a:cubicBezTo>
                    <a:pt x="16145" y="18513"/>
                    <a:pt x="16045" y="18780"/>
                    <a:pt x="15945" y="19014"/>
                  </a:cubicBezTo>
                  <a:cubicBezTo>
                    <a:pt x="15545" y="19948"/>
                    <a:pt x="14944" y="21048"/>
                    <a:pt x="15478" y="21916"/>
                  </a:cubicBezTo>
                  <a:cubicBezTo>
                    <a:pt x="15811" y="22449"/>
                    <a:pt x="16512" y="22650"/>
                    <a:pt x="16946" y="23117"/>
                  </a:cubicBezTo>
                  <a:cubicBezTo>
                    <a:pt x="18380" y="24484"/>
                    <a:pt x="17079" y="27086"/>
                    <a:pt x="18146" y="28754"/>
                  </a:cubicBezTo>
                  <a:cubicBezTo>
                    <a:pt x="20415" y="26386"/>
                    <a:pt x="22716" y="24017"/>
                    <a:pt x="25018" y="21649"/>
                  </a:cubicBezTo>
                  <a:cubicBezTo>
                    <a:pt x="25218" y="21415"/>
                    <a:pt x="25452" y="21182"/>
                    <a:pt x="25452" y="20915"/>
                  </a:cubicBezTo>
                  <a:cubicBezTo>
                    <a:pt x="25485" y="20515"/>
                    <a:pt x="25151" y="20214"/>
                    <a:pt x="24851" y="19981"/>
                  </a:cubicBezTo>
                  <a:cubicBezTo>
                    <a:pt x="22616" y="18246"/>
                    <a:pt x="20014" y="17012"/>
                    <a:pt x="17279" y="16378"/>
                  </a:cubicBezTo>
                  <a:cubicBezTo>
                    <a:pt x="16278" y="16145"/>
                    <a:pt x="15211" y="15978"/>
                    <a:pt x="14377" y="15378"/>
                  </a:cubicBezTo>
                  <a:cubicBezTo>
                    <a:pt x="13543" y="14811"/>
                    <a:pt x="12943" y="13710"/>
                    <a:pt x="13343" y="12742"/>
                  </a:cubicBezTo>
                  <a:lnTo>
                    <a:pt x="13410" y="12742"/>
                  </a:lnTo>
                  <a:cubicBezTo>
                    <a:pt x="13910" y="12742"/>
                    <a:pt x="14377" y="13109"/>
                    <a:pt x="14877" y="13276"/>
                  </a:cubicBezTo>
                  <a:cubicBezTo>
                    <a:pt x="15078" y="13343"/>
                    <a:pt x="15278" y="13343"/>
                    <a:pt x="15478" y="13343"/>
                  </a:cubicBezTo>
                  <a:cubicBezTo>
                    <a:pt x="16412" y="13343"/>
                    <a:pt x="17379" y="12676"/>
                    <a:pt x="17946" y="11875"/>
                  </a:cubicBezTo>
                  <a:cubicBezTo>
                    <a:pt x="18680" y="10908"/>
                    <a:pt x="19047" y="9740"/>
                    <a:pt x="19714" y="8706"/>
                  </a:cubicBezTo>
                  <a:cubicBezTo>
                    <a:pt x="20348" y="7739"/>
                    <a:pt x="21282" y="6938"/>
                    <a:pt x="22349" y="6405"/>
                  </a:cubicBezTo>
                  <a:lnTo>
                    <a:pt x="22383" y="8640"/>
                  </a:lnTo>
                  <a:cubicBezTo>
                    <a:pt x="22416" y="9373"/>
                    <a:pt x="23017" y="9940"/>
                    <a:pt x="23750" y="9940"/>
                  </a:cubicBezTo>
                  <a:lnTo>
                    <a:pt x="23784" y="9940"/>
                  </a:lnTo>
                  <a:lnTo>
                    <a:pt x="29354" y="9840"/>
                  </a:lnTo>
                  <a:cubicBezTo>
                    <a:pt x="30055" y="11508"/>
                    <a:pt x="30455" y="13276"/>
                    <a:pt x="30489" y="15178"/>
                  </a:cubicBezTo>
                  <a:cubicBezTo>
                    <a:pt x="30722" y="23317"/>
                    <a:pt x="24317" y="30055"/>
                    <a:pt x="16178" y="30288"/>
                  </a:cubicBezTo>
                  <a:lnTo>
                    <a:pt x="15778" y="30288"/>
                  </a:lnTo>
                  <a:cubicBezTo>
                    <a:pt x="7839" y="30288"/>
                    <a:pt x="1268" y="23950"/>
                    <a:pt x="1068" y="15945"/>
                  </a:cubicBezTo>
                  <a:cubicBezTo>
                    <a:pt x="867" y="7839"/>
                    <a:pt x="7272" y="1067"/>
                    <a:pt x="15411" y="867"/>
                  </a:cubicBezTo>
                  <a:cubicBezTo>
                    <a:pt x="15545" y="867"/>
                    <a:pt x="15678" y="834"/>
                    <a:pt x="15811" y="834"/>
                  </a:cubicBezTo>
                  <a:close/>
                  <a:moveTo>
                    <a:pt x="15811" y="0"/>
                  </a:moveTo>
                  <a:cubicBezTo>
                    <a:pt x="15645" y="0"/>
                    <a:pt x="15511" y="0"/>
                    <a:pt x="15378" y="33"/>
                  </a:cubicBezTo>
                  <a:cubicBezTo>
                    <a:pt x="6805" y="234"/>
                    <a:pt x="0" y="7405"/>
                    <a:pt x="234" y="15978"/>
                  </a:cubicBezTo>
                  <a:cubicBezTo>
                    <a:pt x="334" y="20048"/>
                    <a:pt x="2035" y="23884"/>
                    <a:pt x="4937" y="26719"/>
                  </a:cubicBezTo>
                  <a:cubicBezTo>
                    <a:pt x="7872" y="29554"/>
                    <a:pt x="11708" y="31122"/>
                    <a:pt x="15778" y="31122"/>
                  </a:cubicBezTo>
                  <a:lnTo>
                    <a:pt x="16212" y="31122"/>
                  </a:lnTo>
                  <a:cubicBezTo>
                    <a:pt x="24784" y="30889"/>
                    <a:pt x="31556" y="23750"/>
                    <a:pt x="31322" y="15144"/>
                  </a:cubicBezTo>
                  <a:cubicBezTo>
                    <a:pt x="31289" y="13209"/>
                    <a:pt x="30889" y="11308"/>
                    <a:pt x="30122" y="9540"/>
                  </a:cubicBezTo>
                  <a:lnTo>
                    <a:pt x="29888" y="9006"/>
                  </a:lnTo>
                  <a:lnTo>
                    <a:pt x="29321" y="9006"/>
                  </a:lnTo>
                  <a:lnTo>
                    <a:pt x="23750" y="9140"/>
                  </a:lnTo>
                  <a:cubicBezTo>
                    <a:pt x="23484" y="9140"/>
                    <a:pt x="23250" y="8906"/>
                    <a:pt x="23217" y="8606"/>
                  </a:cubicBezTo>
                  <a:lnTo>
                    <a:pt x="23183" y="6405"/>
                  </a:lnTo>
                  <a:lnTo>
                    <a:pt x="23150" y="5104"/>
                  </a:lnTo>
                  <a:lnTo>
                    <a:pt x="23150" y="4837"/>
                  </a:lnTo>
                  <a:lnTo>
                    <a:pt x="23117" y="2335"/>
                  </a:lnTo>
                  <a:lnTo>
                    <a:pt x="23117" y="1835"/>
                  </a:lnTo>
                  <a:lnTo>
                    <a:pt x="22650" y="1601"/>
                  </a:lnTo>
                  <a:cubicBezTo>
                    <a:pt x="20515" y="567"/>
                    <a:pt x="18180" y="0"/>
                    <a:pt x="1581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2960;p41">
              <a:extLst>
                <a:ext uri="{FF2B5EF4-FFF2-40B4-BE49-F238E27FC236}">
                  <a16:creationId xmlns:a16="http://schemas.microsoft.com/office/drawing/2014/main" id="{52450C26-389A-3F49-8A62-EA18711538B4}"/>
                </a:ext>
              </a:extLst>
            </p:cNvPr>
            <p:cNvSpPr/>
            <p:nvPr/>
          </p:nvSpPr>
          <p:spPr>
            <a:xfrm>
              <a:off x="6130931" y="1855280"/>
              <a:ext cx="326846" cy="468866"/>
            </a:xfrm>
            <a:custGeom>
              <a:avLst/>
              <a:gdLst/>
              <a:ahLst/>
              <a:cxnLst/>
              <a:rect l="l" t="t" r="r" b="b"/>
              <a:pathLst>
                <a:path w="18814" h="26989" extrusionOk="0">
                  <a:moveTo>
                    <a:pt x="8928" y="1"/>
                  </a:moveTo>
                  <a:cubicBezTo>
                    <a:pt x="8908" y="1"/>
                    <a:pt x="8890" y="2"/>
                    <a:pt x="8874" y="3"/>
                  </a:cubicBezTo>
                  <a:cubicBezTo>
                    <a:pt x="6705" y="36"/>
                    <a:pt x="3536" y="303"/>
                    <a:pt x="2102" y="2071"/>
                  </a:cubicBezTo>
                  <a:cubicBezTo>
                    <a:pt x="367" y="4206"/>
                    <a:pt x="1" y="9176"/>
                    <a:pt x="1402" y="11545"/>
                  </a:cubicBezTo>
                  <a:cubicBezTo>
                    <a:pt x="2135" y="12879"/>
                    <a:pt x="3603" y="13579"/>
                    <a:pt x="4971" y="14213"/>
                  </a:cubicBezTo>
                  <a:cubicBezTo>
                    <a:pt x="6238" y="14814"/>
                    <a:pt x="7506" y="15414"/>
                    <a:pt x="8807" y="16014"/>
                  </a:cubicBezTo>
                  <a:cubicBezTo>
                    <a:pt x="9040" y="16148"/>
                    <a:pt x="9307" y="16281"/>
                    <a:pt x="9407" y="16515"/>
                  </a:cubicBezTo>
                  <a:cubicBezTo>
                    <a:pt x="9474" y="16748"/>
                    <a:pt x="9374" y="17015"/>
                    <a:pt x="9274" y="17249"/>
                  </a:cubicBezTo>
                  <a:cubicBezTo>
                    <a:pt x="8874" y="18183"/>
                    <a:pt x="8273" y="19283"/>
                    <a:pt x="8807" y="20151"/>
                  </a:cubicBezTo>
                  <a:cubicBezTo>
                    <a:pt x="9140" y="20684"/>
                    <a:pt x="9841" y="20885"/>
                    <a:pt x="10275" y="21352"/>
                  </a:cubicBezTo>
                  <a:cubicBezTo>
                    <a:pt x="11709" y="22719"/>
                    <a:pt x="10408" y="25321"/>
                    <a:pt x="11475" y="26989"/>
                  </a:cubicBezTo>
                  <a:cubicBezTo>
                    <a:pt x="13744" y="24621"/>
                    <a:pt x="16045" y="22252"/>
                    <a:pt x="18347" y="19884"/>
                  </a:cubicBezTo>
                  <a:cubicBezTo>
                    <a:pt x="18547" y="19650"/>
                    <a:pt x="18781" y="19417"/>
                    <a:pt x="18781" y="19117"/>
                  </a:cubicBezTo>
                  <a:cubicBezTo>
                    <a:pt x="18814" y="18750"/>
                    <a:pt x="18480" y="18449"/>
                    <a:pt x="18180" y="18216"/>
                  </a:cubicBezTo>
                  <a:cubicBezTo>
                    <a:pt x="15945" y="16481"/>
                    <a:pt x="13343" y="15247"/>
                    <a:pt x="10608" y="14613"/>
                  </a:cubicBezTo>
                  <a:cubicBezTo>
                    <a:pt x="9607" y="14380"/>
                    <a:pt x="8540" y="14213"/>
                    <a:pt x="7706" y="13613"/>
                  </a:cubicBezTo>
                  <a:cubicBezTo>
                    <a:pt x="6839" y="13046"/>
                    <a:pt x="6272" y="11945"/>
                    <a:pt x="6672" y="10977"/>
                  </a:cubicBezTo>
                  <a:cubicBezTo>
                    <a:pt x="7206" y="10977"/>
                    <a:pt x="7673" y="11344"/>
                    <a:pt x="8206" y="11511"/>
                  </a:cubicBezTo>
                  <a:cubicBezTo>
                    <a:pt x="8396" y="11565"/>
                    <a:pt x="8586" y="11590"/>
                    <a:pt x="8775" y="11590"/>
                  </a:cubicBezTo>
                  <a:cubicBezTo>
                    <a:pt x="9751" y="11590"/>
                    <a:pt x="10694" y="10921"/>
                    <a:pt x="11309" y="10110"/>
                  </a:cubicBezTo>
                  <a:cubicBezTo>
                    <a:pt x="12009" y="9143"/>
                    <a:pt x="12376" y="7942"/>
                    <a:pt x="13043" y="6941"/>
                  </a:cubicBezTo>
                  <a:cubicBezTo>
                    <a:pt x="13677" y="5941"/>
                    <a:pt x="14611" y="5173"/>
                    <a:pt x="15678" y="4640"/>
                  </a:cubicBezTo>
                  <a:lnTo>
                    <a:pt x="15645" y="3072"/>
                  </a:lnTo>
                  <a:cubicBezTo>
                    <a:pt x="15313" y="2961"/>
                    <a:pt x="14936" y="2897"/>
                    <a:pt x="14551" y="2897"/>
                  </a:cubicBezTo>
                  <a:cubicBezTo>
                    <a:pt x="14471" y="2897"/>
                    <a:pt x="14391" y="2899"/>
                    <a:pt x="14311" y="2905"/>
                  </a:cubicBezTo>
                  <a:cubicBezTo>
                    <a:pt x="13277" y="2972"/>
                    <a:pt x="12276" y="3505"/>
                    <a:pt x="11442" y="4139"/>
                  </a:cubicBezTo>
                  <a:cubicBezTo>
                    <a:pt x="11106" y="4403"/>
                    <a:pt x="10683" y="4685"/>
                    <a:pt x="10311" y="4685"/>
                  </a:cubicBezTo>
                  <a:cubicBezTo>
                    <a:pt x="10166" y="4685"/>
                    <a:pt x="10029" y="4642"/>
                    <a:pt x="9908" y="4540"/>
                  </a:cubicBezTo>
                  <a:cubicBezTo>
                    <a:pt x="9741" y="4373"/>
                    <a:pt x="9674" y="4173"/>
                    <a:pt x="9641" y="3972"/>
                  </a:cubicBezTo>
                  <a:cubicBezTo>
                    <a:pt x="9307" y="2571"/>
                    <a:pt x="9974" y="970"/>
                    <a:pt x="11175" y="203"/>
                  </a:cubicBezTo>
                  <a:lnTo>
                    <a:pt x="11175" y="203"/>
                  </a:lnTo>
                  <a:cubicBezTo>
                    <a:pt x="11129" y="232"/>
                    <a:pt x="11041" y="244"/>
                    <a:pt x="10926" y="244"/>
                  </a:cubicBezTo>
                  <a:cubicBezTo>
                    <a:pt x="10405" y="244"/>
                    <a:pt x="9317" y="1"/>
                    <a:pt x="892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2961;p41">
              <a:extLst>
                <a:ext uri="{FF2B5EF4-FFF2-40B4-BE49-F238E27FC236}">
                  <a16:creationId xmlns:a16="http://schemas.microsoft.com/office/drawing/2014/main" id="{D9DFD343-35F2-2748-B6DB-86C60CB32AF0}"/>
                </a:ext>
              </a:extLst>
            </p:cNvPr>
            <p:cNvSpPr/>
            <p:nvPr/>
          </p:nvSpPr>
          <p:spPr>
            <a:xfrm>
              <a:off x="6474547" y="2001925"/>
              <a:ext cx="51579" cy="100291"/>
            </a:xfrm>
            <a:custGeom>
              <a:avLst/>
              <a:gdLst/>
              <a:ahLst/>
              <a:cxnLst/>
              <a:rect l="l" t="t" r="r" b="b"/>
              <a:pathLst>
                <a:path w="2969" h="5773" extrusionOk="0">
                  <a:moveTo>
                    <a:pt x="1702" y="0"/>
                  </a:moveTo>
                  <a:lnTo>
                    <a:pt x="1368" y="467"/>
                  </a:lnTo>
                  <a:cubicBezTo>
                    <a:pt x="1068" y="1134"/>
                    <a:pt x="801" y="1835"/>
                    <a:pt x="501" y="2502"/>
                  </a:cubicBezTo>
                  <a:cubicBezTo>
                    <a:pt x="267" y="3036"/>
                    <a:pt x="34" y="3603"/>
                    <a:pt x="34" y="4203"/>
                  </a:cubicBezTo>
                  <a:cubicBezTo>
                    <a:pt x="0" y="4770"/>
                    <a:pt x="267" y="5404"/>
                    <a:pt x="768" y="5671"/>
                  </a:cubicBezTo>
                  <a:cubicBezTo>
                    <a:pt x="914" y="5741"/>
                    <a:pt x="1068" y="5773"/>
                    <a:pt x="1222" y="5773"/>
                  </a:cubicBezTo>
                  <a:cubicBezTo>
                    <a:pt x="1807" y="5773"/>
                    <a:pt x="2405" y="5317"/>
                    <a:pt x="2669" y="4737"/>
                  </a:cubicBezTo>
                  <a:cubicBezTo>
                    <a:pt x="2969" y="4003"/>
                    <a:pt x="2869" y="3136"/>
                    <a:pt x="2702" y="2369"/>
                  </a:cubicBezTo>
                  <a:cubicBezTo>
                    <a:pt x="2569" y="1501"/>
                    <a:pt x="2335" y="601"/>
                    <a:pt x="17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2963;p41">
              <a:extLst>
                <a:ext uri="{FF2B5EF4-FFF2-40B4-BE49-F238E27FC236}">
                  <a16:creationId xmlns:a16="http://schemas.microsoft.com/office/drawing/2014/main" id="{0F50C972-C706-8A41-A18B-DE2C9C175168}"/>
                </a:ext>
              </a:extLst>
            </p:cNvPr>
            <p:cNvSpPr/>
            <p:nvPr/>
          </p:nvSpPr>
          <p:spPr>
            <a:xfrm>
              <a:off x="5093727" y="1999024"/>
              <a:ext cx="465930" cy="403928"/>
            </a:xfrm>
            <a:custGeom>
              <a:avLst/>
              <a:gdLst/>
              <a:ahLst/>
              <a:cxnLst/>
              <a:rect l="l" t="t" r="r" b="b"/>
              <a:pathLst>
                <a:path w="26820" h="23251" extrusionOk="0">
                  <a:moveTo>
                    <a:pt x="13210" y="868"/>
                  </a:moveTo>
                  <a:lnTo>
                    <a:pt x="13343" y="5671"/>
                  </a:lnTo>
                  <a:cubicBezTo>
                    <a:pt x="13376" y="7306"/>
                    <a:pt x="14711" y="8573"/>
                    <a:pt x="16279" y="8573"/>
                  </a:cubicBezTo>
                  <a:lnTo>
                    <a:pt x="16379" y="8573"/>
                  </a:lnTo>
                  <a:lnTo>
                    <a:pt x="25819" y="8306"/>
                  </a:lnTo>
                  <a:lnTo>
                    <a:pt x="25985" y="13944"/>
                  </a:lnTo>
                  <a:cubicBezTo>
                    <a:pt x="26019" y="15578"/>
                    <a:pt x="24718" y="16913"/>
                    <a:pt x="23117" y="16979"/>
                  </a:cubicBezTo>
                  <a:lnTo>
                    <a:pt x="8940" y="17346"/>
                  </a:lnTo>
                  <a:cubicBezTo>
                    <a:pt x="7506" y="19047"/>
                    <a:pt x="5771" y="21049"/>
                    <a:pt x="5771" y="21049"/>
                  </a:cubicBezTo>
                  <a:lnTo>
                    <a:pt x="5671" y="17446"/>
                  </a:lnTo>
                  <a:lnTo>
                    <a:pt x="4170" y="17480"/>
                  </a:lnTo>
                  <a:lnTo>
                    <a:pt x="4103" y="17480"/>
                  </a:lnTo>
                  <a:cubicBezTo>
                    <a:pt x="2502" y="17480"/>
                    <a:pt x="1201" y="16212"/>
                    <a:pt x="1168" y="14611"/>
                  </a:cubicBezTo>
                  <a:lnTo>
                    <a:pt x="868" y="4137"/>
                  </a:lnTo>
                  <a:cubicBezTo>
                    <a:pt x="834" y="2502"/>
                    <a:pt x="2135" y="1135"/>
                    <a:pt x="3736" y="1101"/>
                  </a:cubicBezTo>
                  <a:lnTo>
                    <a:pt x="13210" y="868"/>
                  </a:lnTo>
                  <a:close/>
                  <a:moveTo>
                    <a:pt x="14010" y="1"/>
                  </a:moveTo>
                  <a:lnTo>
                    <a:pt x="13176" y="34"/>
                  </a:lnTo>
                  <a:lnTo>
                    <a:pt x="3736" y="267"/>
                  </a:lnTo>
                  <a:cubicBezTo>
                    <a:pt x="1635" y="334"/>
                    <a:pt x="0" y="2069"/>
                    <a:pt x="34" y="4170"/>
                  </a:cubicBezTo>
                  <a:lnTo>
                    <a:pt x="334" y="14644"/>
                  </a:lnTo>
                  <a:cubicBezTo>
                    <a:pt x="367" y="16712"/>
                    <a:pt x="2035" y="18314"/>
                    <a:pt x="4103" y="18314"/>
                  </a:cubicBezTo>
                  <a:lnTo>
                    <a:pt x="4837" y="18314"/>
                  </a:lnTo>
                  <a:lnTo>
                    <a:pt x="4904" y="21082"/>
                  </a:lnTo>
                  <a:lnTo>
                    <a:pt x="4970" y="23250"/>
                  </a:lnTo>
                  <a:lnTo>
                    <a:pt x="6371" y="21616"/>
                  </a:lnTo>
                  <a:cubicBezTo>
                    <a:pt x="6371" y="21616"/>
                    <a:pt x="7939" y="19815"/>
                    <a:pt x="9340" y="18180"/>
                  </a:cubicBezTo>
                  <a:lnTo>
                    <a:pt x="23117" y="17813"/>
                  </a:lnTo>
                  <a:cubicBezTo>
                    <a:pt x="24151" y="17780"/>
                    <a:pt x="25085" y="17380"/>
                    <a:pt x="25785" y="16646"/>
                  </a:cubicBezTo>
                  <a:cubicBezTo>
                    <a:pt x="26452" y="15912"/>
                    <a:pt x="26819" y="14945"/>
                    <a:pt x="26819" y="13944"/>
                  </a:cubicBezTo>
                  <a:lnTo>
                    <a:pt x="26653" y="8306"/>
                  </a:lnTo>
                  <a:lnTo>
                    <a:pt x="26653" y="7473"/>
                  </a:lnTo>
                  <a:lnTo>
                    <a:pt x="25819" y="7473"/>
                  </a:lnTo>
                  <a:lnTo>
                    <a:pt x="16345" y="7739"/>
                  </a:lnTo>
                  <a:lnTo>
                    <a:pt x="16279" y="7739"/>
                  </a:lnTo>
                  <a:cubicBezTo>
                    <a:pt x="15144" y="7739"/>
                    <a:pt x="14210" y="6839"/>
                    <a:pt x="14177" y="5671"/>
                  </a:cubicBezTo>
                  <a:lnTo>
                    <a:pt x="14044" y="834"/>
                  </a:lnTo>
                  <a:lnTo>
                    <a:pt x="1401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2965;p41">
              <a:extLst>
                <a:ext uri="{FF2B5EF4-FFF2-40B4-BE49-F238E27FC236}">
                  <a16:creationId xmlns:a16="http://schemas.microsoft.com/office/drawing/2014/main" id="{6A75FC6F-2214-0048-8D14-7A64B2EDC19D}"/>
                </a:ext>
              </a:extLst>
            </p:cNvPr>
            <p:cNvSpPr/>
            <p:nvPr/>
          </p:nvSpPr>
          <p:spPr>
            <a:xfrm>
              <a:off x="5305792" y="1842582"/>
              <a:ext cx="465930" cy="396962"/>
            </a:xfrm>
            <a:custGeom>
              <a:avLst/>
              <a:gdLst/>
              <a:ahLst/>
              <a:cxnLst/>
              <a:rect l="l" t="t" r="r" b="b"/>
              <a:pathLst>
                <a:path w="26820" h="22850" extrusionOk="0">
                  <a:moveTo>
                    <a:pt x="17080" y="867"/>
                  </a:moveTo>
                  <a:lnTo>
                    <a:pt x="17213" y="7472"/>
                  </a:lnTo>
                  <a:cubicBezTo>
                    <a:pt x="17213" y="8206"/>
                    <a:pt x="17814" y="8806"/>
                    <a:pt x="18548" y="8806"/>
                  </a:cubicBezTo>
                  <a:lnTo>
                    <a:pt x="18581" y="8806"/>
                  </a:lnTo>
                  <a:lnTo>
                    <a:pt x="25819" y="8673"/>
                  </a:lnTo>
                  <a:lnTo>
                    <a:pt x="25953" y="14043"/>
                  </a:lnTo>
                  <a:cubicBezTo>
                    <a:pt x="25986" y="15678"/>
                    <a:pt x="24719" y="17012"/>
                    <a:pt x="23084" y="17079"/>
                  </a:cubicBezTo>
                  <a:lnTo>
                    <a:pt x="21583" y="17112"/>
                  </a:lnTo>
                  <a:lnTo>
                    <a:pt x="21683" y="20748"/>
                  </a:lnTo>
                  <a:cubicBezTo>
                    <a:pt x="21683" y="20748"/>
                    <a:pt x="19848" y="18814"/>
                    <a:pt x="18314" y="17212"/>
                  </a:cubicBezTo>
                  <a:lnTo>
                    <a:pt x="13611" y="17312"/>
                  </a:lnTo>
                  <a:lnTo>
                    <a:pt x="4171" y="17579"/>
                  </a:lnTo>
                  <a:lnTo>
                    <a:pt x="4071" y="17579"/>
                  </a:lnTo>
                  <a:cubicBezTo>
                    <a:pt x="2503" y="17579"/>
                    <a:pt x="1168" y="16312"/>
                    <a:pt x="1135" y="14711"/>
                  </a:cubicBezTo>
                  <a:lnTo>
                    <a:pt x="1002" y="9874"/>
                  </a:lnTo>
                  <a:lnTo>
                    <a:pt x="868" y="4236"/>
                  </a:lnTo>
                  <a:cubicBezTo>
                    <a:pt x="802" y="2602"/>
                    <a:pt x="2102" y="1268"/>
                    <a:pt x="3737" y="1201"/>
                  </a:cubicBezTo>
                  <a:lnTo>
                    <a:pt x="17080" y="867"/>
                  </a:lnTo>
                  <a:close/>
                  <a:moveTo>
                    <a:pt x="17080" y="0"/>
                  </a:moveTo>
                  <a:lnTo>
                    <a:pt x="3704" y="367"/>
                  </a:lnTo>
                  <a:cubicBezTo>
                    <a:pt x="2703" y="400"/>
                    <a:pt x="1769" y="801"/>
                    <a:pt x="1068" y="1535"/>
                  </a:cubicBezTo>
                  <a:cubicBezTo>
                    <a:pt x="368" y="2268"/>
                    <a:pt x="1" y="3236"/>
                    <a:pt x="34" y="4270"/>
                  </a:cubicBezTo>
                  <a:lnTo>
                    <a:pt x="168" y="9874"/>
                  </a:lnTo>
                  <a:lnTo>
                    <a:pt x="301" y="14711"/>
                  </a:lnTo>
                  <a:cubicBezTo>
                    <a:pt x="368" y="16779"/>
                    <a:pt x="2002" y="18413"/>
                    <a:pt x="4071" y="18413"/>
                  </a:cubicBezTo>
                  <a:lnTo>
                    <a:pt x="4171" y="18413"/>
                  </a:lnTo>
                  <a:lnTo>
                    <a:pt x="13644" y="18146"/>
                  </a:lnTo>
                  <a:lnTo>
                    <a:pt x="17947" y="18046"/>
                  </a:lnTo>
                  <a:cubicBezTo>
                    <a:pt x="19448" y="19581"/>
                    <a:pt x="21083" y="21315"/>
                    <a:pt x="21083" y="21315"/>
                  </a:cubicBezTo>
                  <a:lnTo>
                    <a:pt x="22584" y="22850"/>
                  </a:lnTo>
                  <a:lnTo>
                    <a:pt x="22584" y="22850"/>
                  </a:lnTo>
                  <a:lnTo>
                    <a:pt x="22517" y="20715"/>
                  </a:lnTo>
                  <a:lnTo>
                    <a:pt x="22450" y="17913"/>
                  </a:lnTo>
                  <a:lnTo>
                    <a:pt x="23084" y="17913"/>
                  </a:lnTo>
                  <a:cubicBezTo>
                    <a:pt x="24118" y="17880"/>
                    <a:pt x="25052" y="17446"/>
                    <a:pt x="25753" y="16712"/>
                  </a:cubicBezTo>
                  <a:cubicBezTo>
                    <a:pt x="26453" y="15978"/>
                    <a:pt x="26820" y="15011"/>
                    <a:pt x="26787" y="14010"/>
                  </a:cubicBezTo>
                  <a:lnTo>
                    <a:pt x="26653" y="8640"/>
                  </a:lnTo>
                  <a:lnTo>
                    <a:pt x="26620" y="7806"/>
                  </a:lnTo>
                  <a:lnTo>
                    <a:pt x="25786" y="7839"/>
                  </a:lnTo>
                  <a:lnTo>
                    <a:pt x="18581" y="7972"/>
                  </a:lnTo>
                  <a:cubicBezTo>
                    <a:pt x="18281" y="7972"/>
                    <a:pt x="18047" y="7739"/>
                    <a:pt x="18047" y="7439"/>
                  </a:cubicBezTo>
                  <a:lnTo>
                    <a:pt x="17914" y="834"/>
                  </a:lnTo>
                  <a:lnTo>
                    <a:pt x="179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2966;p41">
              <a:extLst>
                <a:ext uri="{FF2B5EF4-FFF2-40B4-BE49-F238E27FC236}">
                  <a16:creationId xmlns:a16="http://schemas.microsoft.com/office/drawing/2014/main" id="{B131CAFC-290D-6941-9CE3-6E4F8D30E2AF}"/>
                </a:ext>
              </a:extLst>
            </p:cNvPr>
            <p:cNvSpPr/>
            <p:nvPr/>
          </p:nvSpPr>
          <p:spPr>
            <a:xfrm>
              <a:off x="4434898" y="1895876"/>
              <a:ext cx="411450" cy="413778"/>
            </a:xfrm>
            <a:custGeom>
              <a:avLst/>
              <a:gdLst/>
              <a:ahLst/>
              <a:cxnLst/>
              <a:rect l="l" t="t" r="r" b="b"/>
              <a:pathLst>
                <a:path w="23684" h="23818" extrusionOk="0">
                  <a:moveTo>
                    <a:pt x="9774" y="1"/>
                  </a:moveTo>
                  <a:lnTo>
                    <a:pt x="9273" y="101"/>
                  </a:lnTo>
                  <a:cubicBezTo>
                    <a:pt x="6405" y="802"/>
                    <a:pt x="4370" y="3904"/>
                    <a:pt x="4470" y="7506"/>
                  </a:cubicBezTo>
                  <a:cubicBezTo>
                    <a:pt x="4537" y="9675"/>
                    <a:pt x="5371" y="11709"/>
                    <a:pt x="6738" y="13044"/>
                  </a:cubicBezTo>
                  <a:cubicBezTo>
                    <a:pt x="4003" y="13711"/>
                    <a:pt x="1868" y="15012"/>
                    <a:pt x="367" y="16880"/>
                  </a:cubicBezTo>
                  <a:lnTo>
                    <a:pt x="0" y="17347"/>
                  </a:lnTo>
                  <a:lnTo>
                    <a:pt x="567" y="17547"/>
                  </a:lnTo>
                  <a:cubicBezTo>
                    <a:pt x="4337" y="18814"/>
                    <a:pt x="5971" y="21483"/>
                    <a:pt x="6672" y="23518"/>
                  </a:cubicBezTo>
                  <a:lnTo>
                    <a:pt x="6772" y="23818"/>
                  </a:lnTo>
                  <a:lnTo>
                    <a:pt x="23684" y="23384"/>
                  </a:lnTo>
                  <a:lnTo>
                    <a:pt x="23684" y="22984"/>
                  </a:lnTo>
                  <a:cubicBezTo>
                    <a:pt x="23684" y="22884"/>
                    <a:pt x="23617" y="14478"/>
                    <a:pt x="14577" y="12843"/>
                  </a:cubicBezTo>
                  <a:cubicBezTo>
                    <a:pt x="15878" y="11409"/>
                    <a:pt x="16579" y="9374"/>
                    <a:pt x="16545" y="7173"/>
                  </a:cubicBezTo>
                  <a:cubicBezTo>
                    <a:pt x="16512" y="6939"/>
                    <a:pt x="16512" y="6706"/>
                    <a:pt x="16479" y="6439"/>
                  </a:cubicBezTo>
                  <a:lnTo>
                    <a:pt x="16445" y="6072"/>
                  </a:lnTo>
                  <a:lnTo>
                    <a:pt x="10808" y="6172"/>
                  </a:lnTo>
                  <a:cubicBezTo>
                    <a:pt x="10307" y="6172"/>
                    <a:pt x="9874" y="5738"/>
                    <a:pt x="9874" y="5238"/>
                  </a:cubicBezTo>
                  <a:lnTo>
                    <a:pt x="9774" y="1"/>
                  </a:lnTo>
                  <a:close/>
                </a:path>
              </a:pathLst>
            </a:custGeom>
            <a:solidFill>
              <a:srgbClr val="3A59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967;p41">
              <a:extLst>
                <a:ext uri="{FF2B5EF4-FFF2-40B4-BE49-F238E27FC236}">
                  <a16:creationId xmlns:a16="http://schemas.microsoft.com/office/drawing/2014/main" id="{34F3EC25-C7F7-3F48-A17A-D1CC9CF5F0CE}"/>
                </a:ext>
              </a:extLst>
            </p:cNvPr>
            <p:cNvSpPr/>
            <p:nvPr/>
          </p:nvSpPr>
          <p:spPr>
            <a:xfrm>
              <a:off x="4422721" y="1886617"/>
              <a:ext cx="431168" cy="430004"/>
            </a:xfrm>
            <a:custGeom>
              <a:avLst/>
              <a:gdLst/>
              <a:ahLst/>
              <a:cxnLst/>
              <a:rect l="l" t="t" r="r" b="b"/>
              <a:pathLst>
                <a:path w="24819" h="24752" extrusionOk="0">
                  <a:moveTo>
                    <a:pt x="10074" y="1034"/>
                  </a:moveTo>
                  <a:lnTo>
                    <a:pt x="10141" y="5771"/>
                  </a:lnTo>
                  <a:cubicBezTo>
                    <a:pt x="10175" y="6505"/>
                    <a:pt x="10775" y="7105"/>
                    <a:pt x="11509" y="7105"/>
                  </a:cubicBezTo>
                  <a:lnTo>
                    <a:pt x="11542" y="7105"/>
                  </a:lnTo>
                  <a:lnTo>
                    <a:pt x="16779" y="7005"/>
                  </a:lnTo>
                  <a:cubicBezTo>
                    <a:pt x="16779" y="7239"/>
                    <a:pt x="16813" y="7472"/>
                    <a:pt x="16813" y="7739"/>
                  </a:cubicBezTo>
                  <a:cubicBezTo>
                    <a:pt x="16879" y="10174"/>
                    <a:pt x="15912" y="12376"/>
                    <a:pt x="14378" y="13643"/>
                  </a:cubicBezTo>
                  <a:cubicBezTo>
                    <a:pt x="23984" y="14878"/>
                    <a:pt x="23984" y="23484"/>
                    <a:pt x="23984" y="23484"/>
                  </a:cubicBezTo>
                  <a:lnTo>
                    <a:pt x="7773" y="23917"/>
                  </a:lnTo>
                  <a:cubicBezTo>
                    <a:pt x="7006" y="21749"/>
                    <a:pt x="5304" y="18980"/>
                    <a:pt x="1402" y="17680"/>
                  </a:cubicBezTo>
                  <a:cubicBezTo>
                    <a:pt x="2736" y="16012"/>
                    <a:pt x="4904" y="14477"/>
                    <a:pt x="8373" y="13810"/>
                  </a:cubicBezTo>
                  <a:cubicBezTo>
                    <a:pt x="6772" y="12643"/>
                    <a:pt x="5671" y="10508"/>
                    <a:pt x="5605" y="8006"/>
                  </a:cubicBezTo>
                  <a:cubicBezTo>
                    <a:pt x="5505" y="4570"/>
                    <a:pt x="7439" y="1668"/>
                    <a:pt x="10074" y="1034"/>
                  </a:cubicBezTo>
                  <a:close/>
                  <a:moveTo>
                    <a:pt x="10875" y="0"/>
                  </a:moveTo>
                  <a:lnTo>
                    <a:pt x="9874" y="234"/>
                  </a:lnTo>
                  <a:cubicBezTo>
                    <a:pt x="6805" y="968"/>
                    <a:pt x="4671" y="4237"/>
                    <a:pt x="4771" y="8039"/>
                  </a:cubicBezTo>
                  <a:cubicBezTo>
                    <a:pt x="4804" y="10074"/>
                    <a:pt x="5505" y="11942"/>
                    <a:pt x="6672" y="13343"/>
                  </a:cubicBezTo>
                  <a:cubicBezTo>
                    <a:pt x="4170" y="14077"/>
                    <a:pt x="2169" y="15345"/>
                    <a:pt x="734" y="17146"/>
                  </a:cubicBezTo>
                  <a:lnTo>
                    <a:pt x="1" y="18080"/>
                  </a:lnTo>
                  <a:lnTo>
                    <a:pt x="1135" y="18480"/>
                  </a:lnTo>
                  <a:cubicBezTo>
                    <a:pt x="4737" y="19681"/>
                    <a:pt x="6305" y="22249"/>
                    <a:pt x="6972" y="24184"/>
                  </a:cubicBezTo>
                  <a:lnTo>
                    <a:pt x="7172" y="24751"/>
                  </a:lnTo>
                  <a:lnTo>
                    <a:pt x="7773" y="24751"/>
                  </a:lnTo>
                  <a:lnTo>
                    <a:pt x="24018" y="24318"/>
                  </a:lnTo>
                  <a:lnTo>
                    <a:pt x="24818" y="24284"/>
                  </a:lnTo>
                  <a:lnTo>
                    <a:pt x="24818" y="23484"/>
                  </a:lnTo>
                  <a:cubicBezTo>
                    <a:pt x="24818" y="23417"/>
                    <a:pt x="24718" y="15078"/>
                    <a:pt x="16045" y="13076"/>
                  </a:cubicBezTo>
                  <a:cubicBezTo>
                    <a:pt x="17113" y="11642"/>
                    <a:pt x="17713" y="9707"/>
                    <a:pt x="17647" y="7706"/>
                  </a:cubicBezTo>
                  <a:cubicBezTo>
                    <a:pt x="17647" y="7439"/>
                    <a:pt x="17647" y="7172"/>
                    <a:pt x="17613" y="6905"/>
                  </a:cubicBezTo>
                  <a:lnTo>
                    <a:pt x="17513" y="6138"/>
                  </a:lnTo>
                  <a:lnTo>
                    <a:pt x="16746" y="6171"/>
                  </a:lnTo>
                  <a:lnTo>
                    <a:pt x="11509" y="6271"/>
                  </a:lnTo>
                  <a:cubicBezTo>
                    <a:pt x="11209" y="6271"/>
                    <a:pt x="10975" y="6038"/>
                    <a:pt x="10975" y="5738"/>
                  </a:cubicBezTo>
                  <a:lnTo>
                    <a:pt x="10908" y="1001"/>
                  </a:lnTo>
                  <a:lnTo>
                    <a:pt x="1087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968;p41">
              <a:extLst>
                <a:ext uri="{FF2B5EF4-FFF2-40B4-BE49-F238E27FC236}">
                  <a16:creationId xmlns:a16="http://schemas.microsoft.com/office/drawing/2014/main" id="{4DE6C90E-60DB-6C49-B5DE-CB6E1BF36436}"/>
                </a:ext>
              </a:extLst>
            </p:cNvPr>
            <p:cNvSpPr/>
            <p:nvPr/>
          </p:nvSpPr>
          <p:spPr>
            <a:xfrm>
              <a:off x="4124304" y="1954989"/>
              <a:ext cx="450295" cy="418417"/>
            </a:xfrm>
            <a:custGeom>
              <a:avLst/>
              <a:gdLst/>
              <a:ahLst/>
              <a:cxnLst/>
              <a:rect l="l" t="t" r="r" b="b"/>
              <a:pathLst>
                <a:path w="25920" h="24085" extrusionOk="0">
                  <a:moveTo>
                    <a:pt x="12543" y="0"/>
                  </a:moveTo>
                  <a:cubicBezTo>
                    <a:pt x="9207" y="100"/>
                    <a:pt x="6605" y="3470"/>
                    <a:pt x="6705" y="7539"/>
                  </a:cubicBezTo>
                  <a:cubicBezTo>
                    <a:pt x="6772" y="9741"/>
                    <a:pt x="7606" y="11742"/>
                    <a:pt x="8974" y="13110"/>
                  </a:cubicBezTo>
                  <a:cubicBezTo>
                    <a:pt x="1" y="15278"/>
                    <a:pt x="268" y="23584"/>
                    <a:pt x="268" y="23684"/>
                  </a:cubicBezTo>
                  <a:lnTo>
                    <a:pt x="268" y="24084"/>
                  </a:lnTo>
                  <a:lnTo>
                    <a:pt x="25919" y="23417"/>
                  </a:lnTo>
                  <a:lnTo>
                    <a:pt x="25919" y="23017"/>
                  </a:lnTo>
                  <a:cubicBezTo>
                    <a:pt x="25919" y="22950"/>
                    <a:pt x="25919" y="21582"/>
                    <a:pt x="25319" y="19848"/>
                  </a:cubicBezTo>
                  <a:cubicBezTo>
                    <a:pt x="24552" y="17646"/>
                    <a:pt x="22817" y="14711"/>
                    <a:pt x="18681" y="13343"/>
                  </a:cubicBezTo>
                  <a:cubicBezTo>
                    <a:pt x="18080" y="13143"/>
                    <a:pt x="17446" y="13010"/>
                    <a:pt x="16813" y="12876"/>
                  </a:cubicBezTo>
                  <a:cubicBezTo>
                    <a:pt x="18114" y="11442"/>
                    <a:pt x="18814" y="9407"/>
                    <a:pt x="18781" y="7239"/>
                  </a:cubicBezTo>
                  <a:cubicBezTo>
                    <a:pt x="18647" y="3169"/>
                    <a:pt x="15979" y="0"/>
                    <a:pt x="12676" y="0"/>
                  </a:cubicBezTo>
                  <a:close/>
                </a:path>
              </a:pathLst>
            </a:custGeom>
            <a:solidFill>
              <a:srgbClr val="3A59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969;p41">
              <a:extLst>
                <a:ext uri="{FF2B5EF4-FFF2-40B4-BE49-F238E27FC236}">
                  <a16:creationId xmlns:a16="http://schemas.microsoft.com/office/drawing/2014/main" id="{3482A08D-42A5-CC43-9D22-1A483681A851}"/>
                </a:ext>
              </a:extLst>
            </p:cNvPr>
            <p:cNvSpPr/>
            <p:nvPr/>
          </p:nvSpPr>
          <p:spPr>
            <a:xfrm>
              <a:off x="4120257" y="1948041"/>
              <a:ext cx="461865" cy="432888"/>
            </a:xfrm>
            <a:custGeom>
              <a:avLst/>
              <a:gdLst/>
              <a:ahLst/>
              <a:cxnLst/>
              <a:rect l="l" t="t" r="r" b="b"/>
              <a:pathLst>
                <a:path w="26586" h="24918" extrusionOk="0">
                  <a:moveTo>
                    <a:pt x="12776" y="801"/>
                  </a:moveTo>
                  <a:cubicBezTo>
                    <a:pt x="12809" y="834"/>
                    <a:pt x="12876" y="834"/>
                    <a:pt x="12909" y="834"/>
                  </a:cubicBezTo>
                  <a:cubicBezTo>
                    <a:pt x="15945" y="834"/>
                    <a:pt x="18480" y="3836"/>
                    <a:pt x="18580" y="7639"/>
                  </a:cubicBezTo>
                  <a:cubicBezTo>
                    <a:pt x="18647" y="10107"/>
                    <a:pt x="17679" y="12276"/>
                    <a:pt x="16145" y="13543"/>
                  </a:cubicBezTo>
                  <a:cubicBezTo>
                    <a:pt x="17146" y="13677"/>
                    <a:pt x="18013" y="13877"/>
                    <a:pt x="18814" y="14144"/>
                  </a:cubicBezTo>
                  <a:cubicBezTo>
                    <a:pt x="22716" y="15444"/>
                    <a:pt x="24418" y="18213"/>
                    <a:pt x="25151" y="20381"/>
                  </a:cubicBezTo>
                  <a:cubicBezTo>
                    <a:pt x="25752" y="22083"/>
                    <a:pt x="25752" y="23417"/>
                    <a:pt x="25752" y="23417"/>
                  </a:cubicBezTo>
                  <a:lnTo>
                    <a:pt x="934" y="24051"/>
                  </a:lnTo>
                  <a:cubicBezTo>
                    <a:pt x="934" y="24051"/>
                    <a:pt x="534" y="15511"/>
                    <a:pt x="10141" y="13743"/>
                  </a:cubicBezTo>
                  <a:cubicBezTo>
                    <a:pt x="8540" y="12542"/>
                    <a:pt x="7405" y="10408"/>
                    <a:pt x="7339" y="7939"/>
                  </a:cubicBezTo>
                  <a:cubicBezTo>
                    <a:pt x="7239" y="4070"/>
                    <a:pt x="9674" y="901"/>
                    <a:pt x="12776" y="801"/>
                  </a:cubicBezTo>
                  <a:close/>
                  <a:moveTo>
                    <a:pt x="12776" y="0"/>
                  </a:moveTo>
                  <a:cubicBezTo>
                    <a:pt x="9207" y="67"/>
                    <a:pt x="6405" y="3669"/>
                    <a:pt x="6505" y="7939"/>
                  </a:cubicBezTo>
                  <a:cubicBezTo>
                    <a:pt x="6572" y="9974"/>
                    <a:pt x="7272" y="11875"/>
                    <a:pt x="8440" y="13276"/>
                  </a:cubicBezTo>
                  <a:cubicBezTo>
                    <a:pt x="4203" y="14510"/>
                    <a:pt x="2168" y="17112"/>
                    <a:pt x="1168" y="19214"/>
                  </a:cubicBezTo>
                  <a:cubicBezTo>
                    <a:pt x="0" y="21716"/>
                    <a:pt x="100" y="23984"/>
                    <a:pt x="100" y="24084"/>
                  </a:cubicBezTo>
                  <a:lnTo>
                    <a:pt x="134" y="24918"/>
                  </a:lnTo>
                  <a:lnTo>
                    <a:pt x="934" y="24885"/>
                  </a:lnTo>
                  <a:lnTo>
                    <a:pt x="25752" y="24251"/>
                  </a:lnTo>
                  <a:lnTo>
                    <a:pt x="26586" y="24217"/>
                  </a:lnTo>
                  <a:lnTo>
                    <a:pt x="26586" y="23417"/>
                  </a:lnTo>
                  <a:cubicBezTo>
                    <a:pt x="26586" y="23350"/>
                    <a:pt x="26586" y="21916"/>
                    <a:pt x="25952" y="20114"/>
                  </a:cubicBezTo>
                  <a:cubicBezTo>
                    <a:pt x="25185" y="17813"/>
                    <a:pt x="23350" y="14777"/>
                    <a:pt x="19080" y="13343"/>
                  </a:cubicBezTo>
                  <a:cubicBezTo>
                    <a:pt x="18647" y="13210"/>
                    <a:pt x="18247" y="13109"/>
                    <a:pt x="17813" y="13009"/>
                  </a:cubicBezTo>
                  <a:cubicBezTo>
                    <a:pt x="18880" y="11542"/>
                    <a:pt x="19481" y="9607"/>
                    <a:pt x="19414" y="7606"/>
                  </a:cubicBezTo>
                  <a:cubicBezTo>
                    <a:pt x="19314" y="3336"/>
                    <a:pt x="16445" y="0"/>
                    <a:pt x="1290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2970;p41">
              <a:extLst>
                <a:ext uri="{FF2B5EF4-FFF2-40B4-BE49-F238E27FC236}">
                  <a16:creationId xmlns:a16="http://schemas.microsoft.com/office/drawing/2014/main" id="{A63FCE0A-240C-CF43-B72A-C197A5841377}"/>
                </a:ext>
              </a:extLst>
            </p:cNvPr>
            <p:cNvSpPr/>
            <p:nvPr/>
          </p:nvSpPr>
          <p:spPr>
            <a:xfrm>
              <a:off x="5601325" y="1786925"/>
              <a:ext cx="209200" cy="208661"/>
            </a:xfrm>
            <a:custGeom>
              <a:avLst/>
              <a:gdLst/>
              <a:ahLst/>
              <a:cxnLst/>
              <a:rect l="l" t="t" r="r" b="b"/>
              <a:pathLst>
                <a:path w="12042" h="12011" extrusionOk="0">
                  <a:moveTo>
                    <a:pt x="10535" y="0"/>
                  </a:moveTo>
                  <a:cubicBezTo>
                    <a:pt x="10515" y="0"/>
                    <a:pt x="10495" y="1"/>
                    <a:pt x="10474" y="2"/>
                  </a:cubicBezTo>
                  <a:lnTo>
                    <a:pt x="1368" y="169"/>
                  </a:lnTo>
                  <a:cubicBezTo>
                    <a:pt x="601" y="169"/>
                    <a:pt x="0" y="802"/>
                    <a:pt x="33" y="1536"/>
                  </a:cubicBezTo>
                  <a:lnTo>
                    <a:pt x="67" y="4071"/>
                  </a:lnTo>
                  <a:lnTo>
                    <a:pt x="200" y="10676"/>
                  </a:lnTo>
                  <a:cubicBezTo>
                    <a:pt x="200" y="11410"/>
                    <a:pt x="834" y="12010"/>
                    <a:pt x="1568" y="12010"/>
                  </a:cubicBezTo>
                  <a:lnTo>
                    <a:pt x="8806" y="11877"/>
                  </a:lnTo>
                  <a:lnTo>
                    <a:pt x="10708" y="11844"/>
                  </a:lnTo>
                  <a:cubicBezTo>
                    <a:pt x="11442" y="11810"/>
                    <a:pt x="12042" y="11176"/>
                    <a:pt x="12042" y="10443"/>
                  </a:cubicBezTo>
                  <a:lnTo>
                    <a:pt x="11875" y="1303"/>
                  </a:lnTo>
                  <a:cubicBezTo>
                    <a:pt x="11843" y="588"/>
                    <a:pt x="11273" y="0"/>
                    <a:pt x="10535" y="0"/>
                  </a:cubicBezTo>
                  <a:close/>
                </a:path>
              </a:pathLst>
            </a:custGeom>
            <a:solidFill>
              <a:srgbClr val="CB2027"/>
            </a:solidFill>
            <a:ln>
              <a:noFill/>
            </a:ln>
          </p:spPr>
          <p:txBody>
            <a:bodyPr spcFirstLastPara="1" wrap="square" lIns="0" tIns="91425" rIns="0" bIns="91425" anchor="ctr" anchorCtr="0">
              <a:noAutofit/>
            </a:bodyPr>
            <a:lstStyle/>
            <a:p>
              <a:pPr marL="0" lvl="0" indent="0" algn="ctr" rtl="0">
                <a:spcBef>
                  <a:spcPts val="0"/>
                </a:spcBef>
                <a:spcAft>
                  <a:spcPts val="0"/>
                </a:spcAft>
                <a:buClr>
                  <a:schemeClr val="hlink"/>
                </a:buClr>
                <a:buSzPts val="1100"/>
                <a:buFont typeface="Arial"/>
                <a:buNone/>
              </a:pPr>
              <a:r>
                <a:rPr lang="en" sz="1200" b="1">
                  <a:solidFill>
                    <a:srgbClr val="FFFFFF"/>
                  </a:solidFill>
                  <a:latin typeface="Roboto"/>
                  <a:ea typeface="Roboto"/>
                  <a:cs typeface="Roboto"/>
                  <a:sym typeface="Roboto"/>
                </a:rPr>
                <a:t>3</a:t>
              </a:r>
              <a:endParaRPr/>
            </a:p>
          </p:txBody>
        </p:sp>
        <p:sp>
          <p:nvSpPr>
            <p:cNvPr id="47" name="Google Shape;2971;p41">
              <a:extLst>
                <a:ext uri="{FF2B5EF4-FFF2-40B4-BE49-F238E27FC236}">
                  <a16:creationId xmlns:a16="http://schemas.microsoft.com/office/drawing/2014/main" id="{F63ED61E-102A-0E40-8D47-DD3614F034B9}"/>
                </a:ext>
              </a:extLst>
            </p:cNvPr>
            <p:cNvSpPr/>
            <p:nvPr/>
          </p:nvSpPr>
          <p:spPr>
            <a:xfrm>
              <a:off x="4595979" y="1801412"/>
              <a:ext cx="209217" cy="208661"/>
            </a:xfrm>
            <a:custGeom>
              <a:avLst/>
              <a:gdLst/>
              <a:ahLst/>
              <a:cxnLst/>
              <a:rect l="l" t="t" r="r" b="b"/>
              <a:pathLst>
                <a:path w="12043" h="12011" extrusionOk="0">
                  <a:moveTo>
                    <a:pt x="10533" y="0"/>
                  </a:moveTo>
                  <a:cubicBezTo>
                    <a:pt x="10514" y="0"/>
                    <a:pt x="10494" y="1"/>
                    <a:pt x="10475" y="2"/>
                  </a:cubicBezTo>
                  <a:lnTo>
                    <a:pt x="1335" y="168"/>
                  </a:lnTo>
                  <a:cubicBezTo>
                    <a:pt x="601" y="168"/>
                    <a:pt x="0" y="802"/>
                    <a:pt x="0" y="1536"/>
                  </a:cubicBezTo>
                  <a:lnTo>
                    <a:pt x="100" y="5939"/>
                  </a:lnTo>
                  <a:lnTo>
                    <a:pt x="167" y="10676"/>
                  </a:lnTo>
                  <a:cubicBezTo>
                    <a:pt x="201" y="11410"/>
                    <a:pt x="801" y="12010"/>
                    <a:pt x="1568" y="12010"/>
                  </a:cubicBezTo>
                  <a:lnTo>
                    <a:pt x="6805" y="11910"/>
                  </a:lnTo>
                  <a:lnTo>
                    <a:pt x="10675" y="11844"/>
                  </a:lnTo>
                  <a:cubicBezTo>
                    <a:pt x="11442" y="11844"/>
                    <a:pt x="12042" y="11210"/>
                    <a:pt x="12009" y="10443"/>
                  </a:cubicBezTo>
                  <a:lnTo>
                    <a:pt x="11842" y="1336"/>
                  </a:lnTo>
                  <a:cubicBezTo>
                    <a:pt x="11842" y="589"/>
                    <a:pt x="11242" y="0"/>
                    <a:pt x="10533" y="0"/>
                  </a:cubicBezTo>
                  <a:close/>
                </a:path>
              </a:pathLst>
            </a:custGeom>
            <a:solidFill>
              <a:srgbClr val="CB2027"/>
            </a:solidFill>
            <a:ln>
              <a:noFill/>
            </a:ln>
          </p:spPr>
          <p:txBody>
            <a:bodyPr spcFirstLastPara="1" wrap="square" lIns="0" tIns="91425" rIns="0" bIns="91425" anchor="ctr" anchorCtr="0">
              <a:noAutofit/>
            </a:bodyPr>
            <a:lstStyle/>
            <a:p>
              <a:pPr marL="0" lvl="0" indent="0" algn="ctr" rtl="0">
                <a:spcBef>
                  <a:spcPts val="0"/>
                </a:spcBef>
                <a:spcAft>
                  <a:spcPts val="0"/>
                </a:spcAft>
                <a:buNone/>
              </a:pPr>
              <a:r>
                <a:rPr lang="en" sz="1200" b="1" dirty="0">
                  <a:solidFill>
                    <a:srgbClr val="FFFFFF"/>
                  </a:solidFill>
                  <a:latin typeface="Roboto"/>
                  <a:ea typeface="Roboto"/>
                  <a:cs typeface="Roboto"/>
                  <a:sym typeface="Roboto"/>
                </a:rPr>
                <a:t>1</a:t>
              </a:r>
              <a:endParaRPr sz="1200" b="1" dirty="0">
                <a:solidFill>
                  <a:srgbClr val="FFFFFF"/>
                </a:solidFill>
                <a:latin typeface="Roboto"/>
                <a:ea typeface="Roboto"/>
                <a:cs typeface="Roboto"/>
                <a:sym typeface="Roboto"/>
              </a:endParaRPr>
            </a:p>
          </p:txBody>
        </p:sp>
        <p:sp>
          <p:nvSpPr>
            <p:cNvPr id="48" name="Google Shape;2972;p41">
              <a:extLst>
                <a:ext uri="{FF2B5EF4-FFF2-40B4-BE49-F238E27FC236}">
                  <a16:creationId xmlns:a16="http://schemas.microsoft.com/office/drawing/2014/main" id="{010838B4-F98F-AB4E-B9EE-95016EF2DB55}"/>
                </a:ext>
              </a:extLst>
            </p:cNvPr>
            <p:cNvSpPr/>
            <p:nvPr/>
          </p:nvSpPr>
          <p:spPr>
            <a:xfrm>
              <a:off x="6400946" y="1788680"/>
              <a:ext cx="209217" cy="208661"/>
            </a:xfrm>
            <a:custGeom>
              <a:avLst/>
              <a:gdLst/>
              <a:ahLst/>
              <a:cxnLst/>
              <a:rect l="l" t="t" r="r" b="b"/>
              <a:pathLst>
                <a:path w="12043" h="12011" extrusionOk="0">
                  <a:moveTo>
                    <a:pt x="10475" y="1"/>
                  </a:moveTo>
                  <a:lnTo>
                    <a:pt x="1335" y="201"/>
                  </a:lnTo>
                  <a:cubicBezTo>
                    <a:pt x="601" y="201"/>
                    <a:pt x="1" y="835"/>
                    <a:pt x="1" y="1569"/>
                  </a:cubicBezTo>
                  <a:lnTo>
                    <a:pt x="68" y="4437"/>
                  </a:lnTo>
                  <a:lnTo>
                    <a:pt x="101" y="6906"/>
                  </a:lnTo>
                  <a:lnTo>
                    <a:pt x="134" y="8474"/>
                  </a:lnTo>
                  <a:lnTo>
                    <a:pt x="201" y="10709"/>
                  </a:lnTo>
                  <a:cubicBezTo>
                    <a:pt x="201" y="11423"/>
                    <a:pt x="802" y="12011"/>
                    <a:pt x="1510" y="12011"/>
                  </a:cubicBezTo>
                  <a:cubicBezTo>
                    <a:pt x="1530" y="12011"/>
                    <a:pt x="1549" y="12010"/>
                    <a:pt x="1569" y="12009"/>
                  </a:cubicBezTo>
                  <a:lnTo>
                    <a:pt x="7139" y="11909"/>
                  </a:lnTo>
                  <a:lnTo>
                    <a:pt x="10709" y="11843"/>
                  </a:lnTo>
                  <a:cubicBezTo>
                    <a:pt x="11442" y="11843"/>
                    <a:pt x="12043" y="11209"/>
                    <a:pt x="12043" y="10475"/>
                  </a:cubicBezTo>
                  <a:lnTo>
                    <a:pt x="11843" y="1335"/>
                  </a:lnTo>
                  <a:cubicBezTo>
                    <a:pt x="11843" y="601"/>
                    <a:pt x="11209" y="1"/>
                    <a:pt x="10475" y="1"/>
                  </a:cubicBezTo>
                  <a:close/>
                </a:path>
              </a:pathLst>
            </a:custGeom>
            <a:solidFill>
              <a:srgbClr val="CB2027"/>
            </a:solidFill>
            <a:ln>
              <a:noFill/>
            </a:ln>
          </p:spPr>
          <p:txBody>
            <a:bodyPr spcFirstLastPara="1" wrap="square" lIns="0" tIns="91425" rIns="0" bIns="91425" anchor="ctr" anchorCtr="0">
              <a:noAutofit/>
            </a:bodyPr>
            <a:lstStyle/>
            <a:p>
              <a:pPr marL="0" lvl="0" indent="0" algn="ctr" rtl="0">
                <a:spcBef>
                  <a:spcPts val="0"/>
                </a:spcBef>
                <a:spcAft>
                  <a:spcPts val="0"/>
                </a:spcAft>
                <a:buClr>
                  <a:schemeClr val="hlink"/>
                </a:buClr>
                <a:buSzPts val="1100"/>
                <a:buFont typeface="Arial"/>
                <a:buNone/>
              </a:pPr>
              <a:r>
                <a:rPr lang="en" sz="1200" b="1">
                  <a:solidFill>
                    <a:srgbClr val="FFFFFF"/>
                  </a:solidFill>
                  <a:latin typeface="Roboto"/>
                  <a:ea typeface="Roboto"/>
                  <a:cs typeface="Roboto"/>
                  <a:sym typeface="Roboto"/>
                </a:rPr>
                <a:t>5</a:t>
              </a:r>
              <a:endParaRPr/>
            </a:p>
          </p:txBody>
        </p:sp>
      </p:grpSp>
      <p:grpSp>
        <p:nvGrpSpPr>
          <p:cNvPr id="49" name="Google Shape;2982;p41">
            <a:extLst>
              <a:ext uri="{FF2B5EF4-FFF2-40B4-BE49-F238E27FC236}">
                <a16:creationId xmlns:a16="http://schemas.microsoft.com/office/drawing/2014/main" id="{7FA226D0-1BAC-474A-837A-B4B8A3CB2EA2}"/>
              </a:ext>
            </a:extLst>
          </p:cNvPr>
          <p:cNvGrpSpPr/>
          <p:nvPr/>
        </p:nvGrpSpPr>
        <p:grpSpPr>
          <a:xfrm rot="2163228">
            <a:off x="7248910" y="3066558"/>
            <a:ext cx="490461" cy="362245"/>
            <a:chOff x="6483823" y="2692629"/>
            <a:chExt cx="640893" cy="463248"/>
          </a:xfrm>
        </p:grpSpPr>
        <p:sp>
          <p:nvSpPr>
            <p:cNvPr id="50" name="Google Shape;2983;p41">
              <a:extLst>
                <a:ext uri="{FF2B5EF4-FFF2-40B4-BE49-F238E27FC236}">
                  <a16:creationId xmlns:a16="http://schemas.microsoft.com/office/drawing/2014/main" id="{0DB12556-820B-654F-A56B-8BBCEF3934F2}"/>
                </a:ext>
              </a:extLst>
            </p:cNvPr>
            <p:cNvSpPr/>
            <p:nvPr/>
          </p:nvSpPr>
          <p:spPr>
            <a:xfrm>
              <a:off x="6832650" y="2692629"/>
              <a:ext cx="292066" cy="209981"/>
            </a:xfrm>
            <a:custGeom>
              <a:avLst/>
              <a:gdLst/>
              <a:ahLst/>
              <a:cxnLst/>
              <a:rect l="l" t="t" r="r" b="b"/>
              <a:pathLst>
                <a:path w="16812" h="12087" extrusionOk="0">
                  <a:moveTo>
                    <a:pt x="0" y="0"/>
                  </a:moveTo>
                  <a:lnTo>
                    <a:pt x="0" y="0"/>
                  </a:lnTo>
                  <a:cubicBezTo>
                    <a:pt x="2869" y="2068"/>
                    <a:pt x="5537" y="4437"/>
                    <a:pt x="8006" y="7005"/>
                  </a:cubicBezTo>
                  <a:cubicBezTo>
                    <a:pt x="10041" y="9140"/>
                    <a:pt x="11675" y="12009"/>
                    <a:pt x="15044" y="12075"/>
                  </a:cubicBezTo>
                  <a:cubicBezTo>
                    <a:pt x="15116" y="12083"/>
                    <a:pt x="15189" y="12087"/>
                    <a:pt x="15263" y="12087"/>
                  </a:cubicBezTo>
                  <a:cubicBezTo>
                    <a:pt x="15533" y="12087"/>
                    <a:pt x="15809" y="12032"/>
                    <a:pt x="16045" y="11875"/>
                  </a:cubicBezTo>
                  <a:cubicBezTo>
                    <a:pt x="16579" y="11575"/>
                    <a:pt x="16812" y="10841"/>
                    <a:pt x="16679" y="10241"/>
                  </a:cubicBezTo>
                  <a:cubicBezTo>
                    <a:pt x="16579" y="9607"/>
                    <a:pt x="16178" y="9073"/>
                    <a:pt x="15778" y="8573"/>
                  </a:cubicBezTo>
                  <a:cubicBezTo>
                    <a:pt x="12009" y="3903"/>
                    <a:pt x="5704" y="1268"/>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984;p41">
              <a:extLst>
                <a:ext uri="{FF2B5EF4-FFF2-40B4-BE49-F238E27FC236}">
                  <a16:creationId xmlns:a16="http://schemas.microsoft.com/office/drawing/2014/main" id="{67A81973-7ED8-2F4A-B0E5-6BB9FF0CA5E9}"/>
                </a:ext>
              </a:extLst>
            </p:cNvPr>
            <p:cNvSpPr/>
            <p:nvPr/>
          </p:nvSpPr>
          <p:spPr>
            <a:xfrm>
              <a:off x="6483823" y="2784174"/>
              <a:ext cx="128661" cy="345209"/>
            </a:xfrm>
            <a:custGeom>
              <a:avLst/>
              <a:gdLst/>
              <a:ahLst/>
              <a:cxnLst/>
              <a:rect l="l" t="t" r="r" b="b"/>
              <a:pathLst>
                <a:path w="7406" h="19871" extrusionOk="0">
                  <a:moveTo>
                    <a:pt x="5571" y="1"/>
                  </a:moveTo>
                  <a:cubicBezTo>
                    <a:pt x="5004" y="3503"/>
                    <a:pt x="4070" y="6939"/>
                    <a:pt x="2869" y="10275"/>
                  </a:cubicBezTo>
                  <a:cubicBezTo>
                    <a:pt x="1835" y="13043"/>
                    <a:pt x="0" y="15812"/>
                    <a:pt x="1434" y="18847"/>
                  </a:cubicBezTo>
                  <a:cubicBezTo>
                    <a:pt x="1568" y="19181"/>
                    <a:pt x="1768" y="19481"/>
                    <a:pt x="2068" y="19681"/>
                  </a:cubicBezTo>
                  <a:cubicBezTo>
                    <a:pt x="2276" y="19811"/>
                    <a:pt x="2515" y="19870"/>
                    <a:pt x="2758" y="19870"/>
                  </a:cubicBezTo>
                  <a:cubicBezTo>
                    <a:pt x="3138" y="19870"/>
                    <a:pt x="3531" y="19725"/>
                    <a:pt x="3836" y="19481"/>
                  </a:cubicBezTo>
                  <a:cubicBezTo>
                    <a:pt x="4336" y="19114"/>
                    <a:pt x="4637" y="18547"/>
                    <a:pt x="4904" y="17980"/>
                  </a:cubicBezTo>
                  <a:cubicBezTo>
                    <a:pt x="7405" y="12509"/>
                    <a:pt x="6972" y="5671"/>
                    <a:pt x="557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2985;p41">
              <a:extLst>
                <a:ext uri="{FF2B5EF4-FFF2-40B4-BE49-F238E27FC236}">
                  <a16:creationId xmlns:a16="http://schemas.microsoft.com/office/drawing/2014/main" id="{C11FDBEE-FB71-BC4A-91F5-6C5AE13628A7}"/>
                </a:ext>
              </a:extLst>
            </p:cNvPr>
            <p:cNvSpPr/>
            <p:nvPr/>
          </p:nvSpPr>
          <p:spPr>
            <a:xfrm>
              <a:off x="6746299" y="2772587"/>
              <a:ext cx="136200" cy="383289"/>
            </a:xfrm>
            <a:custGeom>
              <a:avLst/>
              <a:gdLst/>
              <a:ahLst/>
              <a:cxnLst/>
              <a:rect l="l" t="t" r="r" b="b"/>
              <a:pathLst>
                <a:path w="7840" h="22063" extrusionOk="0">
                  <a:moveTo>
                    <a:pt x="1" y="0"/>
                  </a:moveTo>
                  <a:lnTo>
                    <a:pt x="1" y="0"/>
                  </a:lnTo>
                  <a:cubicBezTo>
                    <a:pt x="1035" y="3903"/>
                    <a:pt x="1735" y="7906"/>
                    <a:pt x="2069" y="11942"/>
                  </a:cubicBezTo>
                  <a:cubicBezTo>
                    <a:pt x="2336" y="15311"/>
                    <a:pt x="1735" y="19047"/>
                    <a:pt x="4637" y="21516"/>
                  </a:cubicBezTo>
                  <a:cubicBezTo>
                    <a:pt x="4971" y="21783"/>
                    <a:pt x="5305" y="21983"/>
                    <a:pt x="5705" y="22050"/>
                  </a:cubicBezTo>
                  <a:cubicBezTo>
                    <a:pt x="5769" y="22059"/>
                    <a:pt x="5833" y="22063"/>
                    <a:pt x="5896" y="22063"/>
                  </a:cubicBezTo>
                  <a:cubicBezTo>
                    <a:pt x="6530" y="22063"/>
                    <a:pt x="7136" y="21625"/>
                    <a:pt x="7439" y="21049"/>
                  </a:cubicBezTo>
                  <a:cubicBezTo>
                    <a:pt x="7773" y="20415"/>
                    <a:pt x="7840" y="19648"/>
                    <a:pt x="7840" y="18947"/>
                  </a:cubicBezTo>
                  <a:cubicBezTo>
                    <a:pt x="7840" y="12109"/>
                    <a:pt x="4137" y="5204"/>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 name="Google Shape;2989;p41">
            <a:extLst>
              <a:ext uri="{FF2B5EF4-FFF2-40B4-BE49-F238E27FC236}">
                <a16:creationId xmlns:a16="http://schemas.microsoft.com/office/drawing/2014/main" id="{BD96B1AB-3DE2-9D46-AAD1-8C1271262DF7}"/>
              </a:ext>
            </a:extLst>
          </p:cNvPr>
          <p:cNvGrpSpPr/>
          <p:nvPr/>
        </p:nvGrpSpPr>
        <p:grpSpPr>
          <a:xfrm rot="2702599">
            <a:off x="5297257" y="1165603"/>
            <a:ext cx="338451" cy="466133"/>
            <a:chOff x="3620181" y="1967513"/>
            <a:chExt cx="258474" cy="348310"/>
          </a:xfrm>
        </p:grpSpPr>
        <p:sp>
          <p:nvSpPr>
            <p:cNvPr id="54" name="Google Shape;2990;p41">
              <a:extLst>
                <a:ext uri="{FF2B5EF4-FFF2-40B4-BE49-F238E27FC236}">
                  <a16:creationId xmlns:a16="http://schemas.microsoft.com/office/drawing/2014/main" id="{732C1365-59DD-474E-98DE-F796674ADCC6}"/>
                </a:ext>
              </a:extLst>
            </p:cNvPr>
            <p:cNvSpPr/>
            <p:nvPr/>
          </p:nvSpPr>
          <p:spPr>
            <a:xfrm>
              <a:off x="3629457" y="2259780"/>
              <a:ext cx="191254" cy="56044"/>
            </a:xfrm>
            <a:custGeom>
              <a:avLst/>
              <a:gdLst/>
              <a:ahLst/>
              <a:cxnLst/>
              <a:rect l="l" t="t" r="r" b="b"/>
              <a:pathLst>
                <a:path w="11009" h="3226" extrusionOk="0">
                  <a:moveTo>
                    <a:pt x="11009" y="0"/>
                  </a:moveTo>
                  <a:lnTo>
                    <a:pt x="11009" y="0"/>
                  </a:lnTo>
                  <a:cubicBezTo>
                    <a:pt x="9074" y="401"/>
                    <a:pt x="7106" y="601"/>
                    <a:pt x="5138" y="634"/>
                  </a:cubicBezTo>
                  <a:cubicBezTo>
                    <a:pt x="4512" y="634"/>
                    <a:pt x="3868" y="578"/>
                    <a:pt x="3238" y="578"/>
                  </a:cubicBezTo>
                  <a:cubicBezTo>
                    <a:pt x="2189" y="578"/>
                    <a:pt x="1181" y="734"/>
                    <a:pt x="368" y="1568"/>
                  </a:cubicBezTo>
                  <a:cubicBezTo>
                    <a:pt x="234" y="1701"/>
                    <a:pt x="101" y="1868"/>
                    <a:pt x="67" y="2068"/>
                  </a:cubicBezTo>
                  <a:cubicBezTo>
                    <a:pt x="1" y="2402"/>
                    <a:pt x="201" y="2769"/>
                    <a:pt x="501" y="2936"/>
                  </a:cubicBezTo>
                  <a:cubicBezTo>
                    <a:pt x="801" y="3136"/>
                    <a:pt x="1168" y="3169"/>
                    <a:pt x="1502" y="3203"/>
                  </a:cubicBezTo>
                  <a:cubicBezTo>
                    <a:pt x="1724" y="3218"/>
                    <a:pt x="1947" y="3226"/>
                    <a:pt x="2171" y="3226"/>
                  </a:cubicBezTo>
                  <a:cubicBezTo>
                    <a:pt x="5301" y="3226"/>
                    <a:pt x="8518" y="1744"/>
                    <a:pt x="1100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2991;p41">
              <a:extLst>
                <a:ext uri="{FF2B5EF4-FFF2-40B4-BE49-F238E27FC236}">
                  <a16:creationId xmlns:a16="http://schemas.microsoft.com/office/drawing/2014/main" id="{4633276F-9DD2-1345-9A61-7490D4D19841}"/>
                </a:ext>
              </a:extLst>
            </p:cNvPr>
            <p:cNvSpPr/>
            <p:nvPr/>
          </p:nvSpPr>
          <p:spPr>
            <a:xfrm>
              <a:off x="3751141" y="1967513"/>
              <a:ext cx="127514" cy="154963"/>
            </a:xfrm>
            <a:custGeom>
              <a:avLst/>
              <a:gdLst/>
              <a:ahLst/>
              <a:cxnLst/>
              <a:rect l="l" t="t" r="r" b="b"/>
              <a:pathLst>
                <a:path w="7340" h="8920" extrusionOk="0">
                  <a:moveTo>
                    <a:pt x="795" y="0"/>
                  </a:moveTo>
                  <a:cubicBezTo>
                    <a:pt x="742" y="0"/>
                    <a:pt x="688" y="4"/>
                    <a:pt x="634" y="13"/>
                  </a:cubicBezTo>
                  <a:cubicBezTo>
                    <a:pt x="301" y="113"/>
                    <a:pt x="67" y="480"/>
                    <a:pt x="34" y="814"/>
                  </a:cubicBezTo>
                  <a:cubicBezTo>
                    <a:pt x="1" y="1181"/>
                    <a:pt x="134" y="1514"/>
                    <a:pt x="268" y="1848"/>
                  </a:cubicBezTo>
                  <a:cubicBezTo>
                    <a:pt x="1535" y="4917"/>
                    <a:pt x="4504" y="7318"/>
                    <a:pt x="7339" y="8920"/>
                  </a:cubicBezTo>
                  <a:cubicBezTo>
                    <a:pt x="6138" y="7352"/>
                    <a:pt x="5071" y="5684"/>
                    <a:pt x="4170" y="3916"/>
                  </a:cubicBezTo>
                  <a:cubicBezTo>
                    <a:pt x="3403" y="2448"/>
                    <a:pt x="3003" y="647"/>
                    <a:pt x="1202" y="80"/>
                  </a:cubicBezTo>
                  <a:cubicBezTo>
                    <a:pt x="1079" y="31"/>
                    <a:pt x="939" y="0"/>
                    <a:pt x="7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992;p41">
              <a:extLst>
                <a:ext uri="{FF2B5EF4-FFF2-40B4-BE49-F238E27FC236}">
                  <a16:creationId xmlns:a16="http://schemas.microsoft.com/office/drawing/2014/main" id="{6BA0AD0F-048A-7C47-B268-064AD714BAB0}"/>
                </a:ext>
              </a:extLst>
            </p:cNvPr>
            <p:cNvSpPr/>
            <p:nvPr/>
          </p:nvSpPr>
          <p:spPr>
            <a:xfrm>
              <a:off x="3620181" y="2085445"/>
              <a:ext cx="200531" cy="108873"/>
            </a:xfrm>
            <a:custGeom>
              <a:avLst/>
              <a:gdLst/>
              <a:ahLst/>
              <a:cxnLst/>
              <a:rect l="l" t="t" r="r" b="b"/>
              <a:pathLst>
                <a:path w="11543" h="6267" extrusionOk="0">
                  <a:moveTo>
                    <a:pt x="1445" y="1"/>
                  </a:moveTo>
                  <a:cubicBezTo>
                    <a:pt x="1301" y="1"/>
                    <a:pt x="1154" y="10"/>
                    <a:pt x="1002" y="29"/>
                  </a:cubicBezTo>
                  <a:cubicBezTo>
                    <a:pt x="768" y="62"/>
                    <a:pt x="535" y="96"/>
                    <a:pt x="368" y="229"/>
                  </a:cubicBezTo>
                  <a:cubicBezTo>
                    <a:pt x="68" y="496"/>
                    <a:pt x="1" y="963"/>
                    <a:pt x="134" y="1330"/>
                  </a:cubicBezTo>
                  <a:cubicBezTo>
                    <a:pt x="268" y="1730"/>
                    <a:pt x="535" y="2031"/>
                    <a:pt x="835" y="2297"/>
                  </a:cubicBezTo>
                  <a:cubicBezTo>
                    <a:pt x="3637" y="4899"/>
                    <a:pt x="7840" y="6000"/>
                    <a:pt x="11543" y="6267"/>
                  </a:cubicBezTo>
                  <a:cubicBezTo>
                    <a:pt x="9541" y="5199"/>
                    <a:pt x="7640" y="3999"/>
                    <a:pt x="5872" y="2598"/>
                  </a:cubicBezTo>
                  <a:cubicBezTo>
                    <a:pt x="4510" y="1514"/>
                    <a:pt x="3292" y="1"/>
                    <a:pt x="144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 name="Google Shape;165;p16">
            <a:extLst>
              <a:ext uri="{FF2B5EF4-FFF2-40B4-BE49-F238E27FC236}">
                <a16:creationId xmlns:a16="http://schemas.microsoft.com/office/drawing/2014/main" id="{5E3EB0F7-74EC-5F49-9D0E-5DEADB907884}"/>
              </a:ext>
            </a:extLst>
          </p:cNvPr>
          <p:cNvGrpSpPr/>
          <p:nvPr/>
        </p:nvGrpSpPr>
        <p:grpSpPr>
          <a:xfrm>
            <a:off x="6278602" y="2034476"/>
            <a:ext cx="455672" cy="458976"/>
            <a:chOff x="2367750" y="3891725"/>
            <a:chExt cx="344850" cy="347350"/>
          </a:xfrm>
          <a:solidFill>
            <a:schemeClr val="accent4"/>
          </a:solidFill>
        </p:grpSpPr>
        <p:sp>
          <p:nvSpPr>
            <p:cNvPr id="58" name="Google Shape;166;p16">
              <a:extLst>
                <a:ext uri="{FF2B5EF4-FFF2-40B4-BE49-F238E27FC236}">
                  <a16:creationId xmlns:a16="http://schemas.microsoft.com/office/drawing/2014/main" id="{A3A519FF-24CC-A441-A138-35FB67A121C9}"/>
                </a:ext>
              </a:extLst>
            </p:cNvPr>
            <p:cNvSpPr/>
            <p:nvPr/>
          </p:nvSpPr>
          <p:spPr>
            <a:xfrm>
              <a:off x="2368600" y="4017675"/>
              <a:ext cx="343150" cy="221400"/>
            </a:xfrm>
            <a:custGeom>
              <a:avLst/>
              <a:gdLst/>
              <a:ahLst/>
              <a:cxnLst/>
              <a:rect l="l" t="t" r="r" b="b"/>
              <a:pathLst>
                <a:path w="13726" h="8856" extrusionOk="0">
                  <a:moveTo>
                    <a:pt x="519" y="787"/>
                  </a:moveTo>
                  <a:lnTo>
                    <a:pt x="6712" y="5524"/>
                  </a:lnTo>
                  <a:cubicBezTo>
                    <a:pt x="6762" y="5566"/>
                    <a:pt x="6817" y="5587"/>
                    <a:pt x="6871" y="5587"/>
                  </a:cubicBezTo>
                  <a:cubicBezTo>
                    <a:pt x="6926" y="5587"/>
                    <a:pt x="6980" y="5566"/>
                    <a:pt x="7030" y="5524"/>
                  </a:cubicBezTo>
                  <a:lnTo>
                    <a:pt x="13190" y="804"/>
                  </a:lnTo>
                  <a:lnTo>
                    <a:pt x="13190" y="8320"/>
                  </a:lnTo>
                  <a:lnTo>
                    <a:pt x="519" y="8320"/>
                  </a:lnTo>
                  <a:lnTo>
                    <a:pt x="519" y="787"/>
                  </a:lnTo>
                  <a:close/>
                  <a:moveTo>
                    <a:pt x="268" y="1"/>
                  </a:moveTo>
                  <a:cubicBezTo>
                    <a:pt x="117" y="1"/>
                    <a:pt x="0" y="118"/>
                    <a:pt x="0" y="268"/>
                  </a:cubicBezTo>
                  <a:lnTo>
                    <a:pt x="0" y="8588"/>
                  </a:lnTo>
                  <a:cubicBezTo>
                    <a:pt x="0" y="8738"/>
                    <a:pt x="117" y="8855"/>
                    <a:pt x="268" y="8855"/>
                  </a:cubicBezTo>
                  <a:lnTo>
                    <a:pt x="13458" y="8855"/>
                  </a:lnTo>
                  <a:cubicBezTo>
                    <a:pt x="13608" y="8855"/>
                    <a:pt x="13726" y="8738"/>
                    <a:pt x="13726" y="8588"/>
                  </a:cubicBezTo>
                  <a:lnTo>
                    <a:pt x="13726" y="268"/>
                  </a:lnTo>
                  <a:cubicBezTo>
                    <a:pt x="13726" y="168"/>
                    <a:pt x="13675" y="84"/>
                    <a:pt x="13575" y="34"/>
                  </a:cubicBezTo>
                  <a:cubicBezTo>
                    <a:pt x="13542" y="14"/>
                    <a:pt x="13504" y="5"/>
                    <a:pt x="13465" y="5"/>
                  </a:cubicBezTo>
                  <a:cubicBezTo>
                    <a:pt x="13407" y="5"/>
                    <a:pt x="13348" y="27"/>
                    <a:pt x="13307" y="68"/>
                  </a:cubicBezTo>
                  <a:lnTo>
                    <a:pt x="6880" y="4989"/>
                  </a:lnTo>
                  <a:lnTo>
                    <a:pt x="435" y="68"/>
                  </a:lnTo>
                  <a:cubicBezTo>
                    <a:pt x="402" y="17"/>
                    <a:pt x="335" y="1"/>
                    <a:pt x="28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7CAA3D"/>
                </a:solidFill>
              </a:endParaRPr>
            </a:p>
          </p:txBody>
        </p:sp>
        <p:sp>
          <p:nvSpPr>
            <p:cNvPr id="59" name="Google Shape;167;p16">
              <a:extLst>
                <a:ext uri="{FF2B5EF4-FFF2-40B4-BE49-F238E27FC236}">
                  <a16:creationId xmlns:a16="http://schemas.microsoft.com/office/drawing/2014/main" id="{0493D5E7-CA63-B547-9143-11CD7F365BC2}"/>
                </a:ext>
              </a:extLst>
            </p:cNvPr>
            <p:cNvSpPr/>
            <p:nvPr/>
          </p:nvSpPr>
          <p:spPr>
            <a:xfrm>
              <a:off x="2369000" y="3891725"/>
              <a:ext cx="342750" cy="265750"/>
            </a:xfrm>
            <a:custGeom>
              <a:avLst/>
              <a:gdLst/>
              <a:ahLst/>
              <a:cxnLst/>
              <a:rect l="l" t="t" r="r" b="b"/>
              <a:pathLst>
                <a:path w="13710" h="10630" extrusionOk="0">
                  <a:moveTo>
                    <a:pt x="6847" y="586"/>
                  </a:moveTo>
                  <a:lnTo>
                    <a:pt x="13007" y="5306"/>
                  </a:lnTo>
                  <a:lnTo>
                    <a:pt x="6847" y="10027"/>
                  </a:lnTo>
                  <a:lnTo>
                    <a:pt x="704" y="5306"/>
                  </a:lnTo>
                  <a:lnTo>
                    <a:pt x="6847" y="586"/>
                  </a:lnTo>
                  <a:close/>
                  <a:moveTo>
                    <a:pt x="6855" y="0"/>
                  </a:moveTo>
                  <a:cubicBezTo>
                    <a:pt x="6801" y="0"/>
                    <a:pt x="6746" y="17"/>
                    <a:pt x="6696" y="51"/>
                  </a:cubicBezTo>
                  <a:lnTo>
                    <a:pt x="101" y="5106"/>
                  </a:lnTo>
                  <a:cubicBezTo>
                    <a:pt x="34" y="5156"/>
                    <a:pt x="1" y="5223"/>
                    <a:pt x="1" y="5306"/>
                  </a:cubicBezTo>
                  <a:cubicBezTo>
                    <a:pt x="1" y="5390"/>
                    <a:pt x="34" y="5474"/>
                    <a:pt x="101" y="5524"/>
                  </a:cubicBezTo>
                  <a:lnTo>
                    <a:pt x="6696" y="10562"/>
                  </a:lnTo>
                  <a:cubicBezTo>
                    <a:pt x="6746" y="10596"/>
                    <a:pt x="6797" y="10629"/>
                    <a:pt x="6864" y="10629"/>
                  </a:cubicBezTo>
                  <a:cubicBezTo>
                    <a:pt x="6914" y="10629"/>
                    <a:pt x="6964" y="10613"/>
                    <a:pt x="7014" y="10562"/>
                  </a:cubicBezTo>
                  <a:lnTo>
                    <a:pt x="13609" y="5524"/>
                  </a:lnTo>
                  <a:cubicBezTo>
                    <a:pt x="13676" y="5474"/>
                    <a:pt x="13710" y="5390"/>
                    <a:pt x="13710" y="5306"/>
                  </a:cubicBezTo>
                  <a:cubicBezTo>
                    <a:pt x="13710" y="5223"/>
                    <a:pt x="13676" y="5156"/>
                    <a:pt x="13609" y="5106"/>
                  </a:cubicBezTo>
                  <a:lnTo>
                    <a:pt x="7014" y="51"/>
                  </a:lnTo>
                  <a:cubicBezTo>
                    <a:pt x="6964" y="17"/>
                    <a:pt x="6910" y="0"/>
                    <a:pt x="685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7CAA3D"/>
                </a:solidFill>
              </a:endParaRPr>
            </a:p>
          </p:txBody>
        </p:sp>
        <p:sp>
          <p:nvSpPr>
            <p:cNvPr id="60" name="Google Shape;168;p16">
              <a:extLst>
                <a:ext uri="{FF2B5EF4-FFF2-40B4-BE49-F238E27FC236}">
                  <a16:creationId xmlns:a16="http://schemas.microsoft.com/office/drawing/2014/main" id="{F06FFE65-ADD7-4D44-BB40-7C582BF6993D}"/>
                </a:ext>
              </a:extLst>
            </p:cNvPr>
            <p:cNvSpPr/>
            <p:nvPr/>
          </p:nvSpPr>
          <p:spPr>
            <a:xfrm>
              <a:off x="2367750" y="4107450"/>
              <a:ext cx="132675" cy="131625"/>
            </a:xfrm>
            <a:custGeom>
              <a:avLst/>
              <a:gdLst/>
              <a:ahLst/>
              <a:cxnLst/>
              <a:rect l="l" t="t" r="r" b="b"/>
              <a:pathLst>
                <a:path w="5307" h="5265" extrusionOk="0">
                  <a:moveTo>
                    <a:pt x="5022" y="0"/>
                  </a:moveTo>
                  <a:cubicBezTo>
                    <a:pt x="4955" y="0"/>
                    <a:pt x="4888" y="25"/>
                    <a:pt x="4838" y="75"/>
                  </a:cubicBezTo>
                  <a:lnTo>
                    <a:pt x="101" y="4812"/>
                  </a:lnTo>
                  <a:cubicBezTo>
                    <a:pt x="1" y="4913"/>
                    <a:pt x="1" y="5080"/>
                    <a:pt x="101" y="5181"/>
                  </a:cubicBezTo>
                  <a:cubicBezTo>
                    <a:pt x="151" y="5231"/>
                    <a:pt x="235" y="5264"/>
                    <a:pt x="302" y="5264"/>
                  </a:cubicBezTo>
                  <a:cubicBezTo>
                    <a:pt x="369" y="5264"/>
                    <a:pt x="436" y="5231"/>
                    <a:pt x="486" y="5181"/>
                  </a:cubicBezTo>
                  <a:lnTo>
                    <a:pt x="5206" y="460"/>
                  </a:lnTo>
                  <a:cubicBezTo>
                    <a:pt x="5307" y="343"/>
                    <a:pt x="5307" y="176"/>
                    <a:pt x="5206" y="75"/>
                  </a:cubicBezTo>
                  <a:cubicBezTo>
                    <a:pt x="5156" y="25"/>
                    <a:pt x="5089" y="0"/>
                    <a:pt x="502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7CAA3D"/>
                </a:solidFill>
              </a:endParaRPr>
            </a:p>
          </p:txBody>
        </p:sp>
        <p:sp>
          <p:nvSpPr>
            <p:cNvPr id="61" name="Google Shape;169;p16">
              <a:extLst>
                <a:ext uri="{FF2B5EF4-FFF2-40B4-BE49-F238E27FC236}">
                  <a16:creationId xmlns:a16="http://schemas.microsoft.com/office/drawing/2014/main" id="{E62FB6B6-75F5-A34A-9522-168054346A96}"/>
                </a:ext>
              </a:extLst>
            </p:cNvPr>
            <p:cNvSpPr/>
            <p:nvPr/>
          </p:nvSpPr>
          <p:spPr>
            <a:xfrm>
              <a:off x="2580325" y="4107850"/>
              <a:ext cx="132275" cy="131225"/>
            </a:xfrm>
            <a:custGeom>
              <a:avLst/>
              <a:gdLst/>
              <a:ahLst/>
              <a:cxnLst/>
              <a:rect l="l" t="t" r="r" b="b"/>
              <a:pathLst>
                <a:path w="5291" h="5249" extrusionOk="0">
                  <a:moveTo>
                    <a:pt x="285" y="1"/>
                  </a:moveTo>
                  <a:cubicBezTo>
                    <a:pt x="218" y="1"/>
                    <a:pt x="151" y="26"/>
                    <a:pt x="101" y="76"/>
                  </a:cubicBezTo>
                  <a:cubicBezTo>
                    <a:pt x="1" y="193"/>
                    <a:pt x="1" y="361"/>
                    <a:pt x="101" y="461"/>
                  </a:cubicBezTo>
                  <a:lnTo>
                    <a:pt x="4805" y="5165"/>
                  </a:lnTo>
                  <a:cubicBezTo>
                    <a:pt x="4855" y="5215"/>
                    <a:pt x="4922" y="5248"/>
                    <a:pt x="4989" y="5248"/>
                  </a:cubicBezTo>
                  <a:cubicBezTo>
                    <a:pt x="5056" y="5248"/>
                    <a:pt x="5123" y="5215"/>
                    <a:pt x="5173" y="5165"/>
                  </a:cubicBezTo>
                  <a:cubicBezTo>
                    <a:pt x="5290" y="5064"/>
                    <a:pt x="5290" y="4897"/>
                    <a:pt x="5173" y="4796"/>
                  </a:cubicBezTo>
                  <a:lnTo>
                    <a:pt x="469" y="76"/>
                  </a:lnTo>
                  <a:cubicBezTo>
                    <a:pt x="419" y="26"/>
                    <a:pt x="352" y="1"/>
                    <a:pt x="28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7CAA3D"/>
                </a:solidFill>
              </a:endParaRPr>
            </a:p>
          </p:txBody>
        </p:sp>
      </p:grpSp>
    </p:spTree>
    <p:extLst>
      <p:ext uri="{BB962C8B-B14F-4D97-AF65-F5344CB8AC3E}">
        <p14:creationId xmlns:p14="http://schemas.microsoft.com/office/powerpoint/2010/main" val="39150447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83"/>
        <p:cNvGrpSpPr/>
        <p:nvPr/>
      </p:nvGrpSpPr>
      <p:grpSpPr>
        <a:xfrm>
          <a:off x="0" y="0"/>
          <a:ext cx="0" cy="0"/>
          <a:chOff x="0" y="0"/>
          <a:chExt cx="0" cy="0"/>
        </a:xfrm>
      </p:grpSpPr>
      <p:sp>
        <p:nvSpPr>
          <p:cNvPr id="161" name="Title 3">
            <a:extLst>
              <a:ext uri="{FF2B5EF4-FFF2-40B4-BE49-F238E27FC236}">
                <a16:creationId xmlns:a16="http://schemas.microsoft.com/office/drawing/2014/main" id="{6E089EBD-D354-684E-BA72-CCB8FFF4B0DB}"/>
              </a:ext>
            </a:extLst>
          </p:cNvPr>
          <p:cNvSpPr txBox="1">
            <a:spLocks/>
          </p:cNvSpPr>
          <p:nvPr/>
        </p:nvSpPr>
        <p:spPr>
          <a:xfrm>
            <a:off x="2830110" y="238944"/>
            <a:ext cx="6224976" cy="435707"/>
          </a:xfrm>
          <a:prstGeom prst="rect">
            <a:avLst/>
          </a:prstGeom>
          <a:noFill/>
          <a:ln>
            <a:noFill/>
          </a:ln>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800"/>
              <a:buFont typeface="Fira Sans Extra Condensed Medium"/>
              <a:buNone/>
              <a:defRPr sz="3467" b="0" i="0" u="none" strike="noStrike" cap="none">
                <a:solidFill>
                  <a:schemeClr val="dk1"/>
                </a:solidFill>
                <a:latin typeface="Fira Sans Extra Condensed Medium"/>
                <a:ea typeface="Fira Sans Extra Condensed Medium"/>
                <a:cs typeface="Fira Sans Extra Condensed Medium"/>
                <a:sym typeface="Fira Sans Extra Condensed Medium"/>
              </a:defRPr>
            </a:lvl1pPr>
            <a:lvl2pPr marR="0" lvl="1"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2pPr>
            <a:lvl3pPr marR="0" lvl="2"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3pPr>
            <a:lvl4pPr marR="0" lvl="3"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4pPr>
            <a:lvl5pPr marR="0" lvl="4"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5pPr>
            <a:lvl6pPr marR="0" lvl="5"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6pPr>
            <a:lvl7pPr marR="0" lvl="6"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7pPr>
            <a:lvl8pPr marR="0" lvl="7"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8pPr>
            <a:lvl9pPr marR="0" lvl="8"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9pPr>
          </a:lstStyle>
          <a:p>
            <a:r>
              <a:rPr lang="en-CA" sz="3200" kern="0" dirty="0">
                <a:solidFill>
                  <a:schemeClr val="tx1"/>
                </a:solidFill>
                <a:latin typeface="Roboto" panose="02000000000000000000" pitchFamily="2" charset="0"/>
                <a:ea typeface="Roboto" panose="02000000000000000000" pitchFamily="2" charset="0"/>
              </a:rPr>
              <a:t>Objectives and </a:t>
            </a:r>
            <a:r>
              <a:rPr lang="en-CA" sz="3200" kern="0" dirty="0">
                <a:solidFill>
                  <a:srgbClr val="7CAA3D"/>
                </a:solidFill>
                <a:latin typeface="Roboto" panose="02000000000000000000" pitchFamily="2" charset="0"/>
                <a:ea typeface="Roboto" panose="02000000000000000000" pitchFamily="2" charset="0"/>
              </a:rPr>
              <a:t>Key Results</a:t>
            </a:r>
          </a:p>
        </p:txBody>
      </p:sp>
      <p:grpSp>
        <p:nvGrpSpPr>
          <p:cNvPr id="144" name="Google Shape;192;p20">
            <a:extLst>
              <a:ext uri="{FF2B5EF4-FFF2-40B4-BE49-F238E27FC236}">
                <a16:creationId xmlns:a16="http://schemas.microsoft.com/office/drawing/2014/main" id="{E41B9FA7-4F05-FF49-9A4D-A23E6C061AAF}"/>
              </a:ext>
            </a:extLst>
          </p:cNvPr>
          <p:cNvGrpSpPr/>
          <p:nvPr/>
        </p:nvGrpSpPr>
        <p:grpSpPr>
          <a:xfrm>
            <a:off x="2287439" y="1323225"/>
            <a:ext cx="3202253" cy="5114444"/>
            <a:chOff x="2583987" y="1286625"/>
            <a:chExt cx="1931328" cy="3084600"/>
          </a:xfrm>
        </p:grpSpPr>
        <p:sp>
          <p:nvSpPr>
            <p:cNvPr id="145" name="Google Shape;193;p20">
              <a:extLst>
                <a:ext uri="{FF2B5EF4-FFF2-40B4-BE49-F238E27FC236}">
                  <a16:creationId xmlns:a16="http://schemas.microsoft.com/office/drawing/2014/main" id="{F1B90268-A3D6-D045-A885-5F4850F581CA}"/>
                </a:ext>
              </a:extLst>
            </p:cNvPr>
            <p:cNvSpPr/>
            <p:nvPr/>
          </p:nvSpPr>
          <p:spPr>
            <a:xfrm>
              <a:off x="2586165" y="1286625"/>
              <a:ext cx="1846800" cy="3084600"/>
            </a:xfrm>
            <a:prstGeom prst="roundRect">
              <a:avLst>
                <a:gd name="adj" fmla="val 16667"/>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6" name="Google Shape;194;p20">
              <a:extLst>
                <a:ext uri="{FF2B5EF4-FFF2-40B4-BE49-F238E27FC236}">
                  <a16:creationId xmlns:a16="http://schemas.microsoft.com/office/drawing/2014/main" id="{A70418A6-B241-3D4D-88AF-3D6FE2CBED9A}"/>
                </a:ext>
              </a:extLst>
            </p:cNvPr>
            <p:cNvSpPr/>
            <p:nvPr/>
          </p:nvSpPr>
          <p:spPr>
            <a:xfrm>
              <a:off x="2583987" y="1567340"/>
              <a:ext cx="1846800" cy="6453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r>
                <a:rPr lang="en" sz="2200" dirty="0">
                  <a:solidFill>
                    <a:srgbClr val="FFFFFF"/>
                  </a:solidFill>
                  <a:latin typeface="Roboto" panose="02000000000000000000" pitchFamily="2" charset="0"/>
                  <a:ea typeface="Roboto" panose="02000000000000000000" pitchFamily="2" charset="0"/>
                  <a:cs typeface="Fira Sans Extra Condensed Medium"/>
                  <a:sym typeface="Fira Sans Extra Condensed Medium"/>
                </a:rPr>
                <a:t>Increase Engagement of Manager User Type</a:t>
              </a:r>
              <a:endParaRPr sz="2200" dirty="0">
                <a:solidFill>
                  <a:srgbClr val="FFFFFF"/>
                </a:solidFill>
                <a:latin typeface="Roboto" panose="02000000000000000000" pitchFamily="2" charset="0"/>
                <a:ea typeface="Roboto" panose="02000000000000000000" pitchFamily="2" charset="0"/>
              </a:endParaRPr>
            </a:p>
          </p:txBody>
        </p:sp>
        <p:sp>
          <p:nvSpPr>
            <p:cNvPr id="147" name="Google Shape;195;p20">
              <a:extLst>
                <a:ext uri="{FF2B5EF4-FFF2-40B4-BE49-F238E27FC236}">
                  <a16:creationId xmlns:a16="http://schemas.microsoft.com/office/drawing/2014/main" id="{A680CD3F-89CF-3046-8231-DCF8A71056F4}"/>
                </a:ext>
              </a:extLst>
            </p:cNvPr>
            <p:cNvSpPr txBox="1"/>
            <p:nvPr/>
          </p:nvSpPr>
          <p:spPr>
            <a:xfrm>
              <a:off x="2668514" y="2738470"/>
              <a:ext cx="1846801" cy="1517733"/>
            </a:xfrm>
            <a:prstGeom prst="rect">
              <a:avLst/>
            </a:prstGeom>
            <a:noFill/>
            <a:ln>
              <a:noFill/>
            </a:ln>
          </p:spPr>
          <p:txBody>
            <a:bodyPr spcFirstLastPara="1" wrap="square" lIns="91425" tIns="91425" rIns="91425" bIns="91425" anchor="t" anchorCtr="0">
              <a:noAutofit/>
            </a:bodyPr>
            <a:lstStyle/>
            <a:p>
              <a:pPr marL="342900" lvl="0" indent="-342900" rtl="0">
                <a:spcBef>
                  <a:spcPts val="0"/>
                </a:spcBef>
                <a:spcAft>
                  <a:spcPts val="0"/>
                </a:spcAft>
                <a:buFont typeface="+mj-lt"/>
                <a:buAutoNum type="arabicPeriod"/>
              </a:pPr>
              <a:r>
                <a:rPr lang="en" sz="1600" dirty="0">
                  <a:solidFill>
                    <a:schemeClr val="dk1"/>
                  </a:solidFill>
                  <a:latin typeface="Roboto"/>
                  <a:ea typeface="Roboto"/>
                  <a:cs typeface="Roboto"/>
                  <a:sym typeface="Roboto"/>
                </a:rPr>
                <a:t>Increase number of manager users in application by 8% by Q4</a:t>
              </a:r>
              <a:br>
                <a:rPr lang="en" sz="1600" dirty="0">
                  <a:solidFill>
                    <a:schemeClr val="dk1"/>
                  </a:solidFill>
                  <a:latin typeface="Roboto"/>
                  <a:ea typeface="Roboto"/>
                  <a:cs typeface="Roboto"/>
                  <a:sym typeface="Roboto"/>
                </a:rPr>
              </a:br>
              <a:endParaRPr lang="en" sz="1600" dirty="0">
                <a:solidFill>
                  <a:schemeClr val="dk1"/>
                </a:solidFill>
                <a:latin typeface="Roboto"/>
                <a:ea typeface="Roboto"/>
                <a:cs typeface="Roboto"/>
                <a:sym typeface="Roboto"/>
              </a:endParaRPr>
            </a:p>
            <a:p>
              <a:pPr marL="342900" lvl="0" indent="-342900" rtl="0">
                <a:spcBef>
                  <a:spcPts val="0"/>
                </a:spcBef>
                <a:spcAft>
                  <a:spcPts val="0"/>
                </a:spcAft>
                <a:buFont typeface="+mj-lt"/>
                <a:buAutoNum type="arabicPeriod"/>
              </a:pPr>
              <a:r>
                <a:rPr lang="en" sz="1600" dirty="0">
                  <a:solidFill>
                    <a:schemeClr val="dk1"/>
                  </a:solidFill>
                  <a:latin typeface="Roboto"/>
                  <a:ea typeface="Roboto"/>
                  <a:cs typeface="Roboto"/>
                  <a:sym typeface="Roboto"/>
                </a:rPr>
                <a:t>Manager levels users log in an average of 3 times a week by Q3</a:t>
              </a:r>
              <a:br>
                <a:rPr lang="en" sz="1600" dirty="0">
                  <a:solidFill>
                    <a:schemeClr val="dk1"/>
                  </a:solidFill>
                  <a:latin typeface="Roboto"/>
                  <a:ea typeface="Roboto"/>
                  <a:cs typeface="Roboto"/>
                  <a:sym typeface="Roboto"/>
                </a:rPr>
              </a:br>
              <a:endParaRPr lang="en" sz="1600" dirty="0">
                <a:solidFill>
                  <a:schemeClr val="dk1"/>
                </a:solidFill>
                <a:latin typeface="Roboto"/>
                <a:ea typeface="Roboto"/>
                <a:cs typeface="Roboto"/>
                <a:sym typeface="Roboto"/>
              </a:endParaRPr>
            </a:p>
          </p:txBody>
        </p:sp>
        <p:grpSp>
          <p:nvGrpSpPr>
            <p:cNvPr id="148" name="Google Shape;196;p20">
              <a:extLst>
                <a:ext uri="{FF2B5EF4-FFF2-40B4-BE49-F238E27FC236}">
                  <a16:creationId xmlns:a16="http://schemas.microsoft.com/office/drawing/2014/main" id="{BB5C3BAC-E3FF-5B45-B58F-A43548A3255E}"/>
                </a:ext>
              </a:extLst>
            </p:cNvPr>
            <p:cNvGrpSpPr/>
            <p:nvPr/>
          </p:nvGrpSpPr>
          <p:grpSpPr>
            <a:xfrm>
              <a:off x="3278509" y="2280140"/>
              <a:ext cx="362926" cy="393976"/>
              <a:chOff x="-64766155" y="2704571"/>
              <a:chExt cx="251351" cy="275585"/>
            </a:xfrm>
          </p:grpSpPr>
          <p:sp>
            <p:nvSpPr>
              <p:cNvPr id="149" name="Google Shape;197;p20">
                <a:extLst>
                  <a:ext uri="{FF2B5EF4-FFF2-40B4-BE49-F238E27FC236}">
                    <a16:creationId xmlns:a16="http://schemas.microsoft.com/office/drawing/2014/main" id="{5B79040D-7A60-024A-8B23-EB51C4E04ADF}"/>
                  </a:ext>
                </a:extLst>
              </p:cNvPr>
              <p:cNvSpPr/>
              <p:nvPr/>
            </p:nvSpPr>
            <p:spPr>
              <a:xfrm>
                <a:off x="-64766155" y="2704571"/>
                <a:ext cx="251351" cy="275585"/>
              </a:xfrm>
              <a:custGeom>
                <a:avLst/>
                <a:gdLst/>
                <a:ahLst/>
                <a:cxnLst/>
                <a:rect l="l" t="t" r="r" b="b"/>
                <a:pathLst>
                  <a:path w="12666" h="12792" extrusionOk="0">
                    <a:moveTo>
                      <a:pt x="11405" y="820"/>
                    </a:moveTo>
                    <a:cubicBezTo>
                      <a:pt x="11657" y="820"/>
                      <a:pt x="11815" y="1009"/>
                      <a:pt x="11815" y="1261"/>
                    </a:cubicBezTo>
                    <a:cubicBezTo>
                      <a:pt x="11815" y="1481"/>
                      <a:pt x="11657" y="1670"/>
                      <a:pt x="11405" y="1670"/>
                    </a:cubicBezTo>
                    <a:lnTo>
                      <a:pt x="1229" y="1670"/>
                    </a:lnTo>
                    <a:cubicBezTo>
                      <a:pt x="977" y="1670"/>
                      <a:pt x="788" y="1481"/>
                      <a:pt x="788" y="1261"/>
                    </a:cubicBezTo>
                    <a:cubicBezTo>
                      <a:pt x="788" y="1009"/>
                      <a:pt x="977" y="820"/>
                      <a:pt x="1229" y="820"/>
                    </a:cubicBezTo>
                    <a:close/>
                    <a:moveTo>
                      <a:pt x="10996" y="2521"/>
                    </a:moveTo>
                    <a:lnTo>
                      <a:pt x="10996" y="8286"/>
                    </a:lnTo>
                    <a:lnTo>
                      <a:pt x="1607" y="8286"/>
                    </a:lnTo>
                    <a:lnTo>
                      <a:pt x="1607" y="2521"/>
                    </a:lnTo>
                    <a:close/>
                    <a:moveTo>
                      <a:pt x="6302" y="11027"/>
                    </a:moveTo>
                    <a:cubicBezTo>
                      <a:pt x="6554" y="11027"/>
                      <a:pt x="6743" y="11216"/>
                      <a:pt x="6743" y="11437"/>
                    </a:cubicBezTo>
                    <a:cubicBezTo>
                      <a:pt x="6743" y="11689"/>
                      <a:pt x="6522" y="11878"/>
                      <a:pt x="6302" y="11878"/>
                    </a:cubicBezTo>
                    <a:cubicBezTo>
                      <a:pt x="6050" y="11878"/>
                      <a:pt x="5892" y="11689"/>
                      <a:pt x="5892" y="11437"/>
                    </a:cubicBezTo>
                    <a:cubicBezTo>
                      <a:pt x="5892" y="11216"/>
                      <a:pt x="6113" y="11027"/>
                      <a:pt x="6302" y="11027"/>
                    </a:cubicBezTo>
                    <a:close/>
                    <a:moveTo>
                      <a:pt x="1229" y="1"/>
                    </a:moveTo>
                    <a:cubicBezTo>
                      <a:pt x="536" y="1"/>
                      <a:pt x="1" y="536"/>
                      <a:pt x="1" y="1261"/>
                    </a:cubicBezTo>
                    <a:cubicBezTo>
                      <a:pt x="1" y="1797"/>
                      <a:pt x="347" y="2238"/>
                      <a:pt x="820" y="2427"/>
                    </a:cubicBezTo>
                    <a:lnTo>
                      <a:pt x="820" y="8286"/>
                    </a:lnTo>
                    <a:lnTo>
                      <a:pt x="442" y="8286"/>
                    </a:lnTo>
                    <a:cubicBezTo>
                      <a:pt x="190" y="8286"/>
                      <a:pt x="32" y="8507"/>
                      <a:pt x="32" y="8728"/>
                    </a:cubicBezTo>
                    <a:cubicBezTo>
                      <a:pt x="32" y="8980"/>
                      <a:pt x="221" y="9169"/>
                      <a:pt x="442" y="9169"/>
                    </a:cubicBezTo>
                    <a:lnTo>
                      <a:pt x="5955" y="9169"/>
                    </a:lnTo>
                    <a:lnTo>
                      <a:pt x="5955" y="10334"/>
                    </a:lnTo>
                    <a:cubicBezTo>
                      <a:pt x="5483" y="10492"/>
                      <a:pt x="5104" y="10964"/>
                      <a:pt x="5104" y="11531"/>
                    </a:cubicBezTo>
                    <a:cubicBezTo>
                      <a:pt x="5104" y="12193"/>
                      <a:pt x="5672" y="12792"/>
                      <a:pt x="6333" y="12792"/>
                    </a:cubicBezTo>
                    <a:cubicBezTo>
                      <a:pt x="6995" y="12792"/>
                      <a:pt x="7593" y="12225"/>
                      <a:pt x="7593" y="11531"/>
                    </a:cubicBezTo>
                    <a:cubicBezTo>
                      <a:pt x="7593" y="10964"/>
                      <a:pt x="7247" y="10555"/>
                      <a:pt x="6774" y="10334"/>
                    </a:cubicBezTo>
                    <a:lnTo>
                      <a:pt x="6774" y="9169"/>
                    </a:lnTo>
                    <a:lnTo>
                      <a:pt x="12288" y="9169"/>
                    </a:lnTo>
                    <a:cubicBezTo>
                      <a:pt x="12508" y="9169"/>
                      <a:pt x="12666" y="8980"/>
                      <a:pt x="12666" y="8728"/>
                    </a:cubicBezTo>
                    <a:cubicBezTo>
                      <a:pt x="12666" y="8507"/>
                      <a:pt x="12477" y="8286"/>
                      <a:pt x="12288" y="8286"/>
                    </a:cubicBezTo>
                    <a:lnTo>
                      <a:pt x="11847" y="8286"/>
                    </a:lnTo>
                    <a:lnTo>
                      <a:pt x="11847" y="2427"/>
                    </a:lnTo>
                    <a:cubicBezTo>
                      <a:pt x="12319" y="2238"/>
                      <a:pt x="12634" y="1797"/>
                      <a:pt x="12634" y="1261"/>
                    </a:cubicBezTo>
                    <a:cubicBezTo>
                      <a:pt x="12634" y="568"/>
                      <a:pt x="12099" y="1"/>
                      <a:pt x="114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 name="Google Shape;198;p20">
                <a:extLst>
                  <a:ext uri="{FF2B5EF4-FFF2-40B4-BE49-F238E27FC236}">
                    <a16:creationId xmlns:a16="http://schemas.microsoft.com/office/drawing/2014/main" id="{0016C1DC-4362-E143-93C8-1B4F7F47E6FF}"/>
                  </a:ext>
                </a:extLst>
              </p:cNvPr>
              <p:cNvSpPr/>
              <p:nvPr/>
            </p:nvSpPr>
            <p:spPr>
              <a:xfrm>
                <a:off x="-64706020" y="2788849"/>
                <a:ext cx="126245" cy="88285"/>
              </a:xfrm>
              <a:custGeom>
                <a:avLst/>
                <a:gdLst/>
                <a:ahLst/>
                <a:cxnLst/>
                <a:rect l="l" t="t" r="r" b="b"/>
                <a:pathLst>
                  <a:path w="5860" h="4098" extrusionOk="0">
                    <a:moveTo>
                      <a:pt x="3749" y="1"/>
                    </a:moveTo>
                    <a:cubicBezTo>
                      <a:pt x="3529" y="1"/>
                      <a:pt x="3371" y="190"/>
                      <a:pt x="3371" y="442"/>
                    </a:cubicBezTo>
                    <a:cubicBezTo>
                      <a:pt x="3371" y="662"/>
                      <a:pt x="3560" y="820"/>
                      <a:pt x="3749" y="820"/>
                    </a:cubicBezTo>
                    <a:lnTo>
                      <a:pt x="4442" y="820"/>
                    </a:lnTo>
                    <a:lnTo>
                      <a:pt x="2930" y="2332"/>
                    </a:lnTo>
                    <a:lnTo>
                      <a:pt x="2395" y="1765"/>
                    </a:lnTo>
                    <a:cubicBezTo>
                      <a:pt x="2316" y="1686"/>
                      <a:pt x="2206" y="1647"/>
                      <a:pt x="2095" y="1647"/>
                    </a:cubicBezTo>
                    <a:cubicBezTo>
                      <a:pt x="1985" y="1647"/>
                      <a:pt x="1875" y="1686"/>
                      <a:pt x="1796" y="1765"/>
                    </a:cubicBezTo>
                    <a:lnTo>
                      <a:pt x="126" y="3435"/>
                    </a:lnTo>
                    <a:cubicBezTo>
                      <a:pt x="0" y="3592"/>
                      <a:pt x="0" y="3844"/>
                      <a:pt x="126" y="4033"/>
                    </a:cubicBezTo>
                    <a:cubicBezTo>
                      <a:pt x="195" y="4075"/>
                      <a:pt x="288" y="4098"/>
                      <a:pt x="384" y="4098"/>
                    </a:cubicBezTo>
                    <a:cubicBezTo>
                      <a:pt x="507" y="4098"/>
                      <a:pt x="636" y="4059"/>
                      <a:pt x="725" y="3970"/>
                    </a:cubicBezTo>
                    <a:lnTo>
                      <a:pt x="2111" y="2616"/>
                    </a:lnTo>
                    <a:lnTo>
                      <a:pt x="2647" y="3151"/>
                    </a:lnTo>
                    <a:cubicBezTo>
                      <a:pt x="2725" y="3230"/>
                      <a:pt x="2836" y="3269"/>
                      <a:pt x="2946" y="3269"/>
                    </a:cubicBezTo>
                    <a:cubicBezTo>
                      <a:pt x="3056" y="3269"/>
                      <a:pt x="3166" y="3230"/>
                      <a:pt x="3245" y="3151"/>
                    </a:cubicBezTo>
                    <a:lnTo>
                      <a:pt x="5009" y="1387"/>
                    </a:lnTo>
                    <a:lnTo>
                      <a:pt x="5009" y="2049"/>
                    </a:lnTo>
                    <a:cubicBezTo>
                      <a:pt x="5009" y="2269"/>
                      <a:pt x="5230" y="2490"/>
                      <a:pt x="5451" y="2490"/>
                    </a:cubicBezTo>
                    <a:cubicBezTo>
                      <a:pt x="5703" y="2490"/>
                      <a:pt x="5860" y="2269"/>
                      <a:pt x="5860" y="2049"/>
                    </a:cubicBezTo>
                    <a:lnTo>
                      <a:pt x="5860" y="410"/>
                    </a:lnTo>
                    <a:cubicBezTo>
                      <a:pt x="5860" y="158"/>
                      <a:pt x="5640" y="1"/>
                      <a:pt x="54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grpSp>
        <p:nvGrpSpPr>
          <p:cNvPr id="158" name="Google Shape;206;p20">
            <a:extLst>
              <a:ext uri="{FF2B5EF4-FFF2-40B4-BE49-F238E27FC236}">
                <a16:creationId xmlns:a16="http://schemas.microsoft.com/office/drawing/2014/main" id="{4E53049A-0765-D943-B64F-B3220CFC8E8F}"/>
              </a:ext>
            </a:extLst>
          </p:cNvPr>
          <p:cNvGrpSpPr/>
          <p:nvPr/>
        </p:nvGrpSpPr>
        <p:grpSpPr>
          <a:xfrm>
            <a:off x="6519222" y="1323225"/>
            <a:ext cx="3062101" cy="5114445"/>
            <a:chOff x="6844099" y="1286625"/>
            <a:chExt cx="1846800" cy="3084600"/>
          </a:xfrm>
        </p:grpSpPr>
        <p:sp>
          <p:nvSpPr>
            <p:cNvPr id="159" name="Google Shape;207;p20">
              <a:extLst>
                <a:ext uri="{FF2B5EF4-FFF2-40B4-BE49-F238E27FC236}">
                  <a16:creationId xmlns:a16="http://schemas.microsoft.com/office/drawing/2014/main" id="{F08F00A2-E936-CA4F-B6E2-6F9467ABD6EF}"/>
                </a:ext>
              </a:extLst>
            </p:cNvPr>
            <p:cNvSpPr/>
            <p:nvPr/>
          </p:nvSpPr>
          <p:spPr>
            <a:xfrm>
              <a:off x="6844099" y="1286625"/>
              <a:ext cx="1846800" cy="3084600"/>
            </a:xfrm>
            <a:prstGeom prst="roundRect">
              <a:avLst>
                <a:gd name="adj" fmla="val 16667"/>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0" name="Google Shape;208;p20">
              <a:extLst>
                <a:ext uri="{FF2B5EF4-FFF2-40B4-BE49-F238E27FC236}">
                  <a16:creationId xmlns:a16="http://schemas.microsoft.com/office/drawing/2014/main" id="{B7557794-B71E-114B-A80A-EBBD3A32B2F2}"/>
                </a:ext>
              </a:extLst>
            </p:cNvPr>
            <p:cNvSpPr/>
            <p:nvPr/>
          </p:nvSpPr>
          <p:spPr>
            <a:xfrm>
              <a:off x="6844099" y="1567339"/>
              <a:ext cx="1846800" cy="645300"/>
            </a:xfrm>
            <a:prstGeom prst="rect">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r>
                <a:rPr lang="en" sz="2200" dirty="0">
                  <a:solidFill>
                    <a:srgbClr val="FFFFFF"/>
                  </a:solidFill>
                  <a:latin typeface="Roboto" panose="02000000000000000000" pitchFamily="2" charset="0"/>
                  <a:ea typeface="Roboto" panose="02000000000000000000" pitchFamily="2" charset="0"/>
                  <a:cs typeface="Fira Sans Extra Condensed Medium"/>
                  <a:sym typeface="Fira Sans Extra Condensed Medium"/>
                </a:rPr>
                <a:t>Decrease Account Churn</a:t>
              </a:r>
              <a:endParaRPr sz="2200" dirty="0">
                <a:solidFill>
                  <a:srgbClr val="FFFFFF"/>
                </a:solidFill>
                <a:latin typeface="Roboto" panose="02000000000000000000" pitchFamily="2" charset="0"/>
                <a:ea typeface="Roboto" panose="02000000000000000000" pitchFamily="2" charset="0"/>
              </a:endParaRPr>
            </a:p>
          </p:txBody>
        </p:sp>
        <p:sp>
          <p:nvSpPr>
            <p:cNvPr id="163" name="Google Shape;209;p20">
              <a:extLst>
                <a:ext uri="{FF2B5EF4-FFF2-40B4-BE49-F238E27FC236}">
                  <a16:creationId xmlns:a16="http://schemas.microsoft.com/office/drawing/2014/main" id="{E5DA5C4D-3E64-1A4A-A099-C728B4CC79AC}"/>
                </a:ext>
              </a:extLst>
            </p:cNvPr>
            <p:cNvSpPr txBox="1"/>
            <p:nvPr/>
          </p:nvSpPr>
          <p:spPr>
            <a:xfrm>
              <a:off x="6926449" y="2764369"/>
              <a:ext cx="1682100" cy="765000"/>
            </a:xfrm>
            <a:prstGeom prst="rect">
              <a:avLst/>
            </a:prstGeom>
            <a:noFill/>
            <a:ln>
              <a:noFill/>
            </a:ln>
          </p:spPr>
          <p:txBody>
            <a:bodyPr spcFirstLastPara="1" wrap="square" lIns="91425" tIns="91425" rIns="91425" bIns="91425" anchor="t" anchorCtr="0">
              <a:noAutofit/>
            </a:bodyPr>
            <a:lstStyle/>
            <a:p>
              <a:pPr marL="342900" lvl="0" indent="-342900" rtl="0">
                <a:spcBef>
                  <a:spcPts val="0"/>
                </a:spcBef>
                <a:spcAft>
                  <a:spcPts val="0"/>
                </a:spcAft>
                <a:buFont typeface="+mj-lt"/>
                <a:buAutoNum type="arabicPeriod"/>
              </a:pPr>
              <a:r>
                <a:rPr lang="en" sz="1600" dirty="0">
                  <a:solidFill>
                    <a:schemeClr val="dk1"/>
                  </a:solidFill>
                  <a:latin typeface="Roboto"/>
                  <a:ea typeface="Roboto"/>
                  <a:cs typeface="Roboto"/>
                  <a:sym typeface="Roboto"/>
                </a:rPr>
                <a:t>Decrease churn by 25% from previous year by end of Q4</a:t>
              </a:r>
              <a:endParaRPr sz="1600" dirty="0">
                <a:solidFill>
                  <a:schemeClr val="dk1"/>
                </a:solidFill>
                <a:latin typeface="Roboto"/>
                <a:ea typeface="Roboto"/>
                <a:cs typeface="Roboto"/>
                <a:sym typeface="Roboto"/>
              </a:endParaRPr>
            </a:p>
          </p:txBody>
        </p:sp>
      </p:grpSp>
      <p:cxnSp>
        <p:nvCxnSpPr>
          <p:cNvPr id="167" name="Straight Connector 166">
            <a:extLst>
              <a:ext uri="{FF2B5EF4-FFF2-40B4-BE49-F238E27FC236}">
                <a16:creationId xmlns:a16="http://schemas.microsoft.com/office/drawing/2014/main" id="{92CC5B1C-635B-C643-8987-C7534C124BD6}"/>
              </a:ext>
            </a:extLst>
          </p:cNvPr>
          <p:cNvCxnSpPr>
            <a:cxnSpLocks/>
          </p:cNvCxnSpPr>
          <p:nvPr/>
        </p:nvCxnSpPr>
        <p:spPr>
          <a:xfrm flipH="1">
            <a:off x="945264" y="806661"/>
            <a:ext cx="102843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68" name="Google Shape;197;p20">
            <a:extLst>
              <a:ext uri="{FF2B5EF4-FFF2-40B4-BE49-F238E27FC236}">
                <a16:creationId xmlns:a16="http://schemas.microsoft.com/office/drawing/2014/main" id="{101DF6E6-0ED1-BB40-9EFE-7510DDD7290F}"/>
              </a:ext>
            </a:extLst>
          </p:cNvPr>
          <p:cNvSpPr/>
          <p:nvPr/>
        </p:nvSpPr>
        <p:spPr>
          <a:xfrm>
            <a:off x="7755185" y="2992744"/>
            <a:ext cx="601752" cy="653235"/>
          </a:xfrm>
          <a:custGeom>
            <a:avLst/>
            <a:gdLst/>
            <a:ahLst/>
            <a:cxnLst/>
            <a:rect l="l" t="t" r="r" b="b"/>
            <a:pathLst>
              <a:path w="12666" h="12792" extrusionOk="0">
                <a:moveTo>
                  <a:pt x="11405" y="820"/>
                </a:moveTo>
                <a:cubicBezTo>
                  <a:pt x="11657" y="820"/>
                  <a:pt x="11815" y="1009"/>
                  <a:pt x="11815" y="1261"/>
                </a:cubicBezTo>
                <a:cubicBezTo>
                  <a:pt x="11815" y="1481"/>
                  <a:pt x="11657" y="1670"/>
                  <a:pt x="11405" y="1670"/>
                </a:cubicBezTo>
                <a:lnTo>
                  <a:pt x="1229" y="1670"/>
                </a:lnTo>
                <a:cubicBezTo>
                  <a:pt x="977" y="1670"/>
                  <a:pt x="788" y="1481"/>
                  <a:pt x="788" y="1261"/>
                </a:cubicBezTo>
                <a:cubicBezTo>
                  <a:pt x="788" y="1009"/>
                  <a:pt x="977" y="820"/>
                  <a:pt x="1229" y="820"/>
                </a:cubicBezTo>
                <a:close/>
                <a:moveTo>
                  <a:pt x="10996" y="2521"/>
                </a:moveTo>
                <a:lnTo>
                  <a:pt x="10996" y="8286"/>
                </a:lnTo>
                <a:lnTo>
                  <a:pt x="1607" y="8286"/>
                </a:lnTo>
                <a:lnTo>
                  <a:pt x="1607" y="2521"/>
                </a:lnTo>
                <a:close/>
                <a:moveTo>
                  <a:pt x="6302" y="11027"/>
                </a:moveTo>
                <a:cubicBezTo>
                  <a:pt x="6554" y="11027"/>
                  <a:pt x="6743" y="11216"/>
                  <a:pt x="6743" y="11437"/>
                </a:cubicBezTo>
                <a:cubicBezTo>
                  <a:pt x="6743" y="11689"/>
                  <a:pt x="6522" y="11878"/>
                  <a:pt x="6302" y="11878"/>
                </a:cubicBezTo>
                <a:cubicBezTo>
                  <a:pt x="6050" y="11878"/>
                  <a:pt x="5892" y="11689"/>
                  <a:pt x="5892" y="11437"/>
                </a:cubicBezTo>
                <a:cubicBezTo>
                  <a:pt x="5892" y="11216"/>
                  <a:pt x="6113" y="11027"/>
                  <a:pt x="6302" y="11027"/>
                </a:cubicBezTo>
                <a:close/>
                <a:moveTo>
                  <a:pt x="1229" y="1"/>
                </a:moveTo>
                <a:cubicBezTo>
                  <a:pt x="536" y="1"/>
                  <a:pt x="1" y="536"/>
                  <a:pt x="1" y="1261"/>
                </a:cubicBezTo>
                <a:cubicBezTo>
                  <a:pt x="1" y="1797"/>
                  <a:pt x="347" y="2238"/>
                  <a:pt x="820" y="2427"/>
                </a:cubicBezTo>
                <a:lnTo>
                  <a:pt x="820" y="8286"/>
                </a:lnTo>
                <a:lnTo>
                  <a:pt x="442" y="8286"/>
                </a:lnTo>
                <a:cubicBezTo>
                  <a:pt x="190" y="8286"/>
                  <a:pt x="32" y="8507"/>
                  <a:pt x="32" y="8728"/>
                </a:cubicBezTo>
                <a:cubicBezTo>
                  <a:pt x="32" y="8980"/>
                  <a:pt x="221" y="9169"/>
                  <a:pt x="442" y="9169"/>
                </a:cubicBezTo>
                <a:lnTo>
                  <a:pt x="5955" y="9169"/>
                </a:lnTo>
                <a:lnTo>
                  <a:pt x="5955" y="10334"/>
                </a:lnTo>
                <a:cubicBezTo>
                  <a:pt x="5483" y="10492"/>
                  <a:pt x="5104" y="10964"/>
                  <a:pt x="5104" y="11531"/>
                </a:cubicBezTo>
                <a:cubicBezTo>
                  <a:pt x="5104" y="12193"/>
                  <a:pt x="5672" y="12792"/>
                  <a:pt x="6333" y="12792"/>
                </a:cubicBezTo>
                <a:cubicBezTo>
                  <a:pt x="6995" y="12792"/>
                  <a:pt x="7593" y="12225"/>
                  <a:pt x="7593" y="11531"/>
                </a:cubicBezTo>
                <a:cubicBezTo>
                  <a:pt x="7593" y="10964"/>
                  <a:pt x="7247" y="10555"/>
                  <a:pt x="6774" y="10334"/>
                </a:cubicBezTo>
                <a:lnTo>
                  <a:pt x="6774" y="9169"/>
                </a:lnTo>
                <a:lnTo>
                  <a:pt x="12288" y="9169"/>
                </a:lnTo>
                <a:cubicBezTo>
                  <a:pt x="12508" y="9169"/>
                  <a:pt x="12666" y="8980"/>
                  <a:pt x="12666" y="8728"/>
                </a:cubicBezTo>
                <a:cubicBezTo>
                  <a:pt x="12666" y="8507"/>
                  <a:pt x="12477" y="8286"/>
                  <a:pt x="12288" y="8286"/>
                </a:cubicBezTo>
                <a:lnTo>
                  <a:pt x="11847" y="8286"/>
                </a:lnTo>
                <a:lnTo>
                  <a:pt x="11847" y="2427"/>
                </a:lnTo>
                <a:cubicBezTo>
                  <a:pt x="12319" y="2238"/>
                  <a:pt x="12634" y="1797"/>
                  <a:pt x="12634" y="1261"/>
                </a:cubicBezTo>
                <a:cubicBezTo>
                  <a:pt x="12634" y="568"/>
                  <a:pt x="12099" y="1"/>
                  <a:pt x="11405" y="1"/>
                </a:cubicBezTo>
                <a:close/>
              </a:path>
            </a:pathLst>
          </a:custGeom>
          <a:solidFill>
            <a:srgbClr val="7CAA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rgbClr val="7CAA3D"/>
              </a:solidFill>
              <a:highlight>
                <a:srgbClr val="7CAA3D"/>
              </a:highlight>
            </a:endParaRPr>
          </a:p>
        </p:txBody>
      </p:sp>
      <p:sp>
        <p:nvSpPr>
          <p:cNvPr id="169" name="Google Shape;198;p20">
            <a:extLst>
              <a:ext uri="{FF2B5EF4-FFF2-40B4-BE49-F238E27FC236}">
                <a16:creationId xmlns:a16="http://schemas.microsoft.com/office/drawing/2014/main" id="{0D982104-BD5E-C745-90E0-7F5C6CEA58D5}"/>
              </a:ext>
            </a:extLst>
          </p:cNvPr>
          <p:cNvSpPr/>
          <p:nvPr/>
        </p:nvSpPr>
        <p:spPr>
          <a:xfrm flipV="1">
            <a:off x="7899152" y="3162033"/>
            <a:ext cx="302239" cy="209267"/>
          </a:xfrm>
          <a:custGeom>
            <a:avLst/>
            <a:gdLst/>
            <a:ahLst/>
            <a:cxnLst/>
            <a:rect l="l" t="t" r="r" b="b"/>
            <a:pathLst>
              <a:path w="5860" h="4098" extrusionOk="0">
                <a:moveTo>
                  <a:pt x="3749" y="1"/>
                </a:moveTo>
                <a:cubicBezTo>
                  <a:pt x="3529" y="1"/>
                  <a:pt x="3371" y="190"/>
                  <a:pt x="3371" y="442"/>
                </a:cubicBezTo>
                <a:cubicBezTo>
                  <a:pt x="3371" y="662"/>
                  <a:pt x="3560" y="820"/>
                  <a:pt x="3749" y="820"/>
                </a:cubicBezTo>
                <a:lnTo>
                  <a:pt x="4442" y="820"/>
                </a:lnTo>
                <a:lnTo>
                  <a:pt x="2930" y="2332"/>
                </a:lnTo>
                <a:lnTo>
                  <a:pt x="2395" y="1765"/>
                </a:lnTo>
                <a:cubicBezTo>
                  <a:pt x="2316" y="1686"/>
                  <a:pt x="2206" y="1647"/>
                  <a:pt x="2095" y="1647"/>
                </a:cubicBezTo>
                <a:cubicBezTo>
                  <a:pt x="1985" y="1647"/>
                  <a:pt x="1875" y="1686"/>
                  <a:pt x="1796" y="1765"/>
                </a:cubicBezTo>
                <a:lnTo>
                  <a:pt x="126" y="3435"/>
                </a:lnTo>
                <a:cubicBezTo>
                  <a:pt x="0" y="3592"/>
                  <a:pt x="0" y="3844"/>
                  <a:pt x="126" y="4033"/>
                </a:cubicBezTo>
                <a:cubicBezTo>
                  <a:pt x="195" y="4075"/>
                  <a:pt x="288" y="4098"/>
                  <a:pt x="384" y="4098"/>
                </a:cubicBezTo>
                <a:cubicBezTo>
                  <a:pt x="507" y="4098"/>
                  <a:pt x="636" y="4059"/>
                  <a:pt x="725" y="3970"/>
                </a:cubicBezTo>
                <a:lnTo>
                  <a:pt x="2111" y="2616"/>
                </a:lnTo>
                <a:lnTo>
                  <a:pt x="2647" y="3151"/>
                </a:lnTo>
                <a:cubicBezTo>
                  <a:pt x="2725" y="3230"/>
                  <a:pt x="2836" y="3269"/>
                  <a:pt x="2946" y="3269"/>
                </a:cubicBezTo>
                <a:cubicBezTo>
                  <a:pt x="3056" y="3269"/>
                  <a:pt x="3166" y="3230"/>
                  <a:pt x="3245" y="3151"/>
                </a:cubicBezTo>
                <a:lnTo>
                  <a:pt x="5009" y="1387"/>
                </a:lnTo>
                <a:lnTo>
                  <a:pt x="5009" y="2049"/>
                </a:lnTo>
                <a:cubicBezTo>
                  <a:pt x="5009" y="2269"/>
                  <a:pt x="5230" y="2490"/>
                  <a:pt x="5451" y="2490"/>
                </a:cubicBezTo>
                <a:cubicBezTo>
                  <a:pt x="5703" y="2490"/>
                  <a:pt x="5860" y="2269"/>
                  <a:pt x="5860" y="2049"/>
                </a:cubicBezTo>
                <a:lnTo>
                  <a:pt x="5860" y="410"/>
                </a:lnTo>
                <a:cubicBezTo>
                  <a:pt x="5860" y="158"/>
                  <a:pt x="5640" y="1"/>
                  <a:pt x="5419" y="1"/>
                </a:cubicBezTo>
                <a:close/>
              </a:path>
            </a:pathLst>
          </a:custGeom>
          <a:solidFill>
            <a:srgbClr val="7CAA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rgbClr val="7CAA3D"/>
              </a:solidFill>
              <a:highlight>
                <a:srgbClr val="7CAA3D"/>
              </a:highlight>
            </a:endParaRPr>
          </a:p>
        </p:txBody>
      </p:sp>
    </p:spTree>
    <p:extLst>
      <p:ext uri="{BB962C8B-B14F-4D97-AF65-F5344CB8AC3E}">
        <p14:creationId xmlns:p14="http://schemas.microsoft.com/office/powerpoint/2010/main" val="42396788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62"/>
        <p:cNvGrpSpPr/>
        <p:nvPr/>
      </p:nvGrpSpPr>
      <p:grpSpPr>
        <a:xfrm>
          <a:off x="0" y="0"/>
          <a:ext cx="0" cy="0"/>
          <a:chOff x="0" y="0"/>
          <a:chExt cx="0" cy="0"/>
        </a:xfrm>
      </p:grpSpPr>
      <p:grpSp>
        <p:nvGrpSpPr>
          <p:cNvPr id="563" name="Google Shape;563;p27"/>
          <p:cNvGrpSpPr/>
          <p:nvPr/>
        </p:nvGrpSpPr>
        <p:grpSpPr>
          <a:xfrm>
            <a:off x="2698000" y="1347500"/>
            <a:ext cx="1496000" cy="4962000"/>
            <a:chOff x="2023500" y="1010625"/>
            <a:chExt cx="1122000" cy="3721500"/>
          </a:xfrm>
        </p:grpSpPr>
        <p:sp>
          <p:nvSpPr>
            <p:cNvPr id="564" name="Google Shape;564;p27"/>
            <p:cNvSpPr/>
            <p:nvPr/>
          </p:nvSpPr>
          <p:spPr>
            <a:xfrm>
              <a:off x="2023500" y="1010625"/>
              <a:ext cx="1122000" cy="3721500"/>
            </a:xfrm>
            <a:prstGeom prst="roundRect">
              <a:avLst>
                <a:gd name="adj" fmla="val 15755"/>
              </a:avLst>
            </a:prstGeom>
            <a:solidFill>
              <a:srgbClr val="026796">
                <a:alpha val="12549"/>
              </a:srgbClr>
            </a:solidFill>
            <a:ln>
              <a:noFill/>
            </a:ln>
          </p:spPr>
          <p:txBody>
            <a:bodyPr spcFirstLastPara="1" wrap="square" lIns="121900" tIns="121900" rIns="121900" bIns="121900" anchor="ctr" anchorCtr="0">
              <a:noAutofit/>
            </a:bodyPr>
            <a:lstStyle/>
            <a:p>
              <a:pPr algn="ctr"/>
              <a:endParaRPr sz="2133">
                <a:solidFill>
                  <a:schemeClr val="lt1"/>
                </a:solidFill>
                <a:latin typeface="Roboto" panose="02000000000000000000" pitchFamily="2" charset="0"/>
                <a:ea typeface="Roboto" panose="02000000000000000000" pitchFamily="2" charset="0"/>
                <a:cs typeface="Fira Sans Extra Condensed Medium"/>
                <a:sym typeface="Fira Sans Extra Condensed Medium"/>
              </a:endParaRPr>
            </a:p>
          </p:txBody>
        </p:sp>
        <p:sp>
          <p:nvSpPr>
            <p:cNvPr id="565" name="Google Shape;565;p27"/>
            <p:cNvSpPr/>
            <p:nvPr/>
          </p:nvSpPr>
          <p:spPr>
            <a:xfrm>
              <a:off x="2023500" y="1010625"/>
              <a:ext cx="1122000" cy="328800"/>
            </a:xfrm>
            <a:prstGeom prst="roundRect">
              <a:avLst>
                <a:gd name="adj" fmla="val 50000"/>
              </a:avLst>
            </a:prstGeom>
            <a:solidFill>
              <a:schemeClr val="accent3"/>
            </a:solidFill>
            <a:ln>
              <a:noFill/>
            </a:ln>
          </p:spPr>
          <p:txBody>
            <a:bodyPr spcFirstLastPara="1" wrap="square" lIns="121900" tIns="121900" rIns="121900" bIns="121900" anchor="ctr" anchorCtr="0">
              <a:noAutofit/>
            </a:bodyPr>
            <a:lstStyle/>
            <a:p>
              <a:pPr algn="ctr"/>
              <a:r>
                <a:rPr lang="en" sz="2133" dirty="0">
                  <a:solidFill>
                    <a:schemeClr val="lt1"/>
                  </a:solidFill>
                  <a:latin typeface="Roboto" panose="02000000000000000000" pitchFamily="2" charset="0"/>
                  <a:ea typeface="Roboto" panose="02000000000000000000" pitchFamily="2" charset="0"/>
                  <a:cs typeface="Fira Sans Extra Condensed Medium"/>
                  <a:sym typeface="Fira Sans Extra Condensed Medium"/>
                </a:rPr>
                <a:t>Feb</a:t>
              </a:r>
              <a:endParaRPr sz="2133" dirty="0">
                <a:solidFill>
                  <a:schemeClr val="lt1"/>
                </a:solidFill>
                <a:latin typeface="Roboto" panose="02000000000000000000" pitchFamily="2" charset="0"/>
                <a:ea typeface="Roboto" panose="02000000000000000000" pitchFamily="2" charset="0"/>
                <a:cs typeface="Fira Sans Extra Condensed Medium"/>
                <a:sym typeface="Fira Sans Extra Condensed Medium"/>
              </a:endParaRPr>
            </a:p>
          </p:txBody>
        </p:sp>
      </p:grpSp>
      <p:grpSp>
        <p:nvGrpSpPr>
          <p:cNvPr id="566" name="Google Shape;566;p27"/>
          <p:cNvGrpSpPr/>
          <p:nvPr/>
        </p:nvGrpSpPr>
        <p:grpSpPr>
          <a:xfrm>
            <a:off x="4545100" y="1347500"/>
            <a:ext cx="1496000" cy="4962000"/>
            <a:chOff x="2023500" y="1010625"/>
            <a:chExt cx="1122000" cy="3721500"/>
          </a:xfrm>
        </p:grpSpPr>
        <p:sp>
          <p:nvSpPr>
            <p:cNvPr id="567" name="Google Shape;567;p27"/>
            <p:cNvSpPr/>
            <p:nvPr/>
          </p:nvSpPr>
          <p:spPr>
            <a:xfrm>
              <a:off x="2023500" y="1010625"/>
              <a:ext cx="1122000" cy="3721500"/>
            </a:xfrm>
            <a:prstGeom prst="roundRect">
              <a:avLst>
                <a:gd name="adj" fmla="val 15755"/>
              </a:avLst>
            </a:prstGeom>
            <a:solidFill>
              <a:srgbClr val="026796">
                <a:alpha val="12549"/>
              </a:srgbClr>
            </a:solidFill>
            <a:ln>
              <a:noFill/>
            </a:ln>
          </p:spPr>
          <p:txBody>
            <a:bodyPr spcFirstLastPara="1" wrap="square" lIns="121900" tIns="121900" rIns="121900" bIns="121900" anchor="ctr" anchorCtr="0">
              <a:noAutofit/>
            </a:bodyPr>
            <a:lstStyle/>
            <a:p>
              <a:pPr algn="ctr"/>
              <a:endParaRPr sz="2133">
                <a:solidFill>
                  <a:schemeClr val="lt1"/>
                </a:solidFill>
                <a:latin typeface="Roboto" panose="02000000000000000000" pitchFamily="2" charset="0"/>
                <a:ea typeface="Roboto" panose="02000000000000000000" pitchFamily="2" charset="0"/>
                <a:cs typeface="Fira Sans Extra Condensed Medium"/>
                <a:sym typeface="Fira Sans Extra Condensed Medium"/>
              </a:endParaRPr>
            </a:p>
          </p:txBody>
        </p:sp>
        <p:sp>
          <p:nvSpPr>
            <p:cNvPr id="568" name="Google Shape;568;p27"/>
            <p:cNvSpPr/>
            <p:nvPr/>
          </p:nvSpPr>
          <p:spPr>
            <a:xfrm>
              <a:off x="2023500" y="1010625"/>
              <a:ext cx="1122000" cy="328800"/>
            </a:xfrm>
            <a:prstGeom prst="roundRect">
              <a:avLst>
                <a:gd name="adj" fmla="val 50000"/>
              </a:avLst>
            </a:prstGeom>
            <a:solidFill>
              <a:schemeClr val="accent3"/>
            </a:solidFill>
            <a:ln>
              <a:noFill/>
            </a:ln>
          </p:spPr>
          <p:txBody>
            <a:bodyPr spcFirstLastPara="1" wrap="square" lIns="121900" tIns="121900" rIns="121900" bIns="121900" anchor="ctr" anchorCtr="0">
              <a:noAutofit/>
            </a:bodyPr>
            <a:lstStyle/>
            <a:p>
              <a:pPr algn="ctr"/>
              <a:r>
                <a:rPr lang="en" sz="2133" dirty="0">
                  <a:solidFill>
                    <a:schemeClr val="lt1"/>
                  </a:solidFill>
                  <a:latin typeface="Roboto" panose="02000000000000000000" pitchFamily="2" charset="0"/>
                  <a:ea typeface="Roboto" panose="02000000000000000000" pitchFamily="2" charset="0"/>
                  <a:cs typeface="Fira Sans Extra Condensed Medium"/>
                  <a:sym typeface="Fira Sans Extra Condensed Medium"/>
                </a:rPr>
                <a:t>March</a:t>
              </a:r>
              <a:endParaRPr sz="2133" dirty="0">
                <a:solidFill>
                  <a:schemeClr val="lt1"/>
                </a:solidFill>
                <a:latin typeface="Roboto" panose="02000000000000000000" pitchFamily="2" charset="0"/>
                <a:ea typeface="Roboto" panose="02000000000000000000" pitchFamily="2" charset="0"/>
                <a:cs typeface="Fira Sans Extra Condensed Medium"/>
                <a:sym typeface="Fira Sans Extra Condensed Medium"/>
              </a:endParaRPr>
            </a:p>
          </p:txBody>
        </p:sp>
      </p:grpSp>
      <p:grpSp>
        <p:nvGrpSpPr>
          <p:cNvPr id="569" name="Google Shape;569;p27"/>
          <p:cNvGrpSpPr/>
          <p:nvPr/>
        </p:nvGrpSpPr>
        <p:grpSpPr>
          <a:xfrm>
            <a:off x="6392200" y="1347500"/>
            <a:ext cx="1496000" cy="4962000"/>
            <a:chOff x="2023500" y="1010625"/>
            <a:chExt cx="1122000" cy="3721500"/>
          </a:xfrm>
        </p:grpSpPr>
        <p:sp>
          <p:nvSpPr>
            <p:cNvPr id="570" name="Google Shape;570;p27"/>
            <p:cNvSpPr/>
            <p:nvPr/>
          </p:nvSpPr>
          <p:spPr>
            <a:xfrm>
              <a:off x="2023500" y="1010625"/>
              <a:ext cx="1122000" cy="3721500"/>
            </a:xfrm>
            <a:prstGeom prst="roundRect">
              <a:avLst>
                <a:gd name="adj" fmla="val 15755"/>
              </a:avLst>
            </a:prstGeom>
            <a:solidFill>
              <a:srgbClr val="026796">
                <a:alpha val="12549"/>
              </a:srgbClr>
            </a:solidFill>
            <a:ln>
              <a:noFill/>
            </a:ln>
          </p:spPr>
          <p:txBody>
            <a:bodyPr spcFirstLastPara="1" wrap="square" lIns="121900" tIns="121900" rIns="121900" bIns="121900" anchor="ctr" anchorCtr="0">
              <a:noAutofit/>
            </a:bodyPr>
            <a:lstStyle/>
            <a:p>
              <a:pPr algn="ctr"/>
              <a:endParaRPr sz="2133">
                <a:solidFill>
                  <a:schemeClr val="lt1"/>
                </a:solidFill>
                <a:latin typeface="Roboto" panose="02000000000000000000" pitchFamily="2" charset="0"/>
                <a:ea typeface="Roboto" panose="02000000000000000000" pitchFamily="2" charset="0"/>
                <a:cs typeface="Fira Sans Extra Condensed Medium"/>
                <a:sym typeface="Fira Sans Extra Condensed Medium"/>
              </a:endParaRPr>
            </a:p>
          </p:txBody>
        </p:sp>
        <p:sp>
          <p:nvSpPr>
            <p:cNvPr id="571" name="Google Shape;571;p27"/>
            <p:cNvSpPr/>
            <p:nvPr/>
          </p:nvSpPr>
          <p:spPr>
            <a:xfrm>
              <a:off x="2023500" y="1010625"/>
              <a:ext cx="1122000" cy="328800"/>
            </a:xfrm>
            <a:prstGeom prst="roundRect">
              <a:avLst>
                <a:gd name="adj" fmla="val 50000"/>
              </a:avLst>
            </a:prstGeom>
            <a:solidFill>
              <a:schemeClr val="accent3"/>
            </a:solidFill>
            <a:ln>
              <a:noFill/>
            </a:ln>
          </p:spPr>
          <p:txBody>
            <a:bodyPr spcFirstLastPara="1" wrap="square" lIns="121900" tIns="121900" rIns="121900" bIns="121900" anchor="ctr" anchorCtr="0">
              <a:noAutofit/>
            </a:bodyPr>
            <a:lstStyle/>
            <a:p>
              <a:pPr algn="ctr"/>
              <a:r>
                <a:rPr lang="en" sz="2133" dirty="0">
                  <a:solidFill>
                    <a:schemeClr val="lt1"/>
                  </a:solidFill>
                  <a:latin typeface="Roboto" panose="02000000000000000000" pitchFamily="2" charset="0"/>
                  <a:ea typeface="Roboto" panose="02000000000000000000" pitchFamily="2" charset="0"/>
                  <a:cs typeface="Fira Sans Extra Condensed Medium"/>
                  <a:sym typeface="Fira Sans Extra Condensed Medium"/>
                </a:rPr>
                <a:t>April</a:t>
              </a:r>
              <a:endParaRPr sz="2133" dirty="0">
                <a:solidFill>
                  <a:schemeClr val="lt1"/>
                </a:solidFill>
                <a:latin typeface="Roboto" panose="02000000000000000000" pitchFamily="2" charset="0"/>
                <a:ea typeface="Roboto" panose="02000000000000000000" pitchFamily="2" charset="0"/>
                <a:cs typeface="Fira Sans Extra Condensed Medium"/>
                <a:sym typeface="Fira Sans Extra Condensed Medium"/>
              </a:endParaRPr>
            </a:p>
          </p:txBody>
        </p:sp>
      </p:grpSp>
      <p:grpSp>
        <p:nvGrpSpPr>
          <p:cNvPr id="572" name="Google Shape;572;p27"/>
          <p:cNvGrpSpPr/>
          <p:nvPr/>
        </p:nvGrpSpPr>
        <p:grpSpPr>
          <a:xfrm>
            <a:off x="8239300" y="1347500"/>
            <a:ext cx="1496000" cy="4962000"/>
            <a:chOff x="2023500" y="1010625"/>
            <a:chExt cx="1122000" cy="3721500"/>
          </a:xfrm>
        </p:grpSpPr>
        <p:sp>
          <p:nvSpPr>
            <p:cNvPr id="573" name="Google Shape;573;p27"/>
            <p:cNvSpPr/>
            <p:nvPr/>
          </p:nvSpPr>
          <p:spPr>
            <a:xfrm>
              <a:off x="2023500" y="1010625"/>
              <a:ext cx="1122000" cy="3721500"/>
            </a:xfrm>
            <a:prstGeom prst="roundRect">
              <a:avLst>
                <a:gd name="adj" fmla="val 15755"/>
              </a:avLst>
            </a:prstGeom>
            <a:solidFill>
              <a:srgbClr val="026796">
                <a:alpha val="12549"/>
              </a:srgbClr>
            </a:solidFill>
            <a:ln>
              <a:noFill/>
            </a:ln>
          </p:spPr>
          <p:txBody>
            <a:bodyPr spcFirstLastPara="1" wrap="square" lIns="121900" tIns="121900" rIns="121900" bIns="121900" anchor="ctr" anchorCtr="0">
              <a:noAutofit/>
            </a:bodyPr>
            <a:lstStyle/>
            <a:p>
              <a:pPr algn="ctr"/>
              <a:endParaRPr sz="2133">
                <a:solidFill>
                  <a:schemeClr val="lt1"/>
                </a:solidFill>
                <a:latin typeface="Roboto" panose="02000000000000000000" pitchFamily="2" charset="0"/>
                <a:ea typeface="Roboto" panose="02000000000000000000" pitchFamily="2" charset="0"/>
                <a:cs typeface="Fira Sans Extra Condensed Medium"/>
                <a:sym typeface="Fira Sans Extra Condensed Medium"/>
              </a:endParaRPr>
            </a:p>
          </p:txBody>
        </p:sp>
        <p:sp>
          <p:nvSpPr>
            <p:cNvPr id="574" name="Google Shape;574;p27"/>
            <p:cNvSpPr/>
            <p:nvPr/>
          </p:nvSpPr>
          <p:spPr>
            <a:xfrm>
              <a:off x="2023500" y="1010625"/>
              <a:ext cx="1122000" cy="328800"/>
            </a:xfrm>
            <a:prstGeom prst="roundRect">
              <a:avLst>
                <a:gd name="adj" fmla="val 50000"/>
              </a:avLst>
            </a:prstGeom>
            <a:solidFill>
              <a:schemeClr val="accent3"/>
            </a:solidFill>
            <a:ln>
              <a:noFill/>
            </a:ln>
          </p:spPr>
          <p:txBody>
            <a:bodyPr spcFirstLastPara="1" wrap="square" lIns="121900" tIns="121900" rIns="121900" bIns="121900" anchor="ctr" anchorCtr="0">
              <a:noAutofit/>
            </a:bodyPr>
            <a:lstStyle/>
            <a:p>
              <a:pPr algn="ctr"/>
              <a:r>
                <a:rPr lang="en" sz="2133" dirty="0">
                  <a:solidFill>
                    <a:schemeClr val="lt1"/>
                  </a:solidFill>
                  <a:latin typeface="Roboto" panose="02000000000000000000" pitchFamily="2" charset="0"/>
                  <a:ea typeface="Roboto" panose="02000000000000000000" pitchFamily="2" charset="0"/>
                  <a:cs typeface="Fira Sans Extra Condensed Medium"/>
                  <a:sym typeface="Fira Sans Extra Condensed Medium"/>
                </a:rPr>
                <a:t>May</a:t>
              </a:r>
              <a:endParaRPr sz="2133" dirty="0">
                <a:solidFill>
                  <a:schemeClr val="lt1"/>
                </a:solidFill>
                <a:latin typeface="Roboto" panose="02000000000000000000" pitchFamily="2" charset="0"/>
                <a:ea typeface="Roboto" panose="02000000000000000000" pitchFamily="2" charset="0"/>
                <a:cs typeface="Fira Sans Extra Condensed Medium"/>
                <a:sym typeface="Fira Sans Extra Condensed Medium"/>
              </a:endParaRPr>
            </a:p>
          </p:txBody>
        </p:sp>
      </p:grpSp>
      <p:grpSp>
        <p:nvGrpSpPr>
          <p:cNvPr id="575" name="Google Shape;575;p27"/>
          <p:cNvGrpSpPr/>
          <p:nvPr/>
        </p:nvGrpSpPr>
        <p:grpSpPr>
          <a:xfrm>
            <a:off x="10086400" y="1347500"/>
            <a:ext cx="1496000" cy="4962000"/>
            <a:chOff x="2023500" y="1010625"/>
            <a:chExt cx="1122000" cy="3721500"/>
          </a:xfrm>
        </p:grpSpPr>
        <p:sp>
          <p:nvSpPr>
            <p:cNvPr id="576" name="Google Shape;576;p27"/>
            <p:cNvSpPr/>
            <p:nvPr/>
          </p:nvSpPr>
          <p:spPr>
            <a:xfrm>
              <a:off x="2023500" y="1010625"/>
              <a:ext cx="1122000" cy="3721500"/>
            </a:xfrm>
            <a:prstGeom prst="roundRect">
              <a:avLst>
                <a:gd name="adj" fmla="val 15755"/>
              </a:avLst>
            </a:prstGeom>
            <a:solidFill>
              <a:srgbClr val="026796">
                <a:alpha val="12549"/>
              </a:srgbClr>
            </a:solidFill>
            <a:ln>
              <a:noFill/>
            </a:ln>
          </p:spPr>
          <p:txBody>
            <a:bodyPr spcFirstLastPara="1" wrap="square" lIns="121900" tIns="121900" rIns="121900" bIns="121900" anchor="ctr" anchorCtr="0">
              <a:noAutofit/>
            </a:bodyPr>
            <a:lstStyle/>
            <a:p>
              <a:pPr algn="ctr"/>
              <a:endParaRPr sz="2133">
                <a:solidFill>
                  <a:schemeClr val="lt1"/>
                </a:solidFill>
                <a:latin typeface="Roboto" panose="02000000000000000000" pitchFamily="2" charset="0"/>
                <a:ea typeface="Roboto" panose="02000000000000000000" pitchFamily="2" charset="0"/>
                <a:cs typeface="Fira Sans Extra Condensed Medium"/>
                <a:sym typeface="Fira Sans Extra Condensed Medium"/>
              </a:endParaRPr>
            </a:p>
          </p:txBody>
        </p:sp>
        <p:sp>
          <p:nvSpPr>
            <p:cNvPr id="577" name="Google Shape;577;p27"/>
            <p:cNvSpPr/>
            <p:nvPr/>
          </p:nvSpPr>
          <p:spPr>
            <a:xfrm>
              <a:off x="2023500" y="1010625"/>
              <a:ext cx="1122000" cy="328800"/>
            </a:xfrm>
            <a:prstGeom prst="roundRect">
              <a:avLst>
                <a:gd name="adj" fmla="val 50000"/>
              </a:avLst>
            </a:prstGeom>
            <a:solidFill>
              <a:schemeClr val="accent3"/>
            </a:solidFill>
            <a:ln>
              <a:noFill/>
            </a:ln>
          </p:spPr>
          <p:txBody>
            <a:bodyPr spcFirstLastPara="1" wrap="square" lIns="121900" tIns="121900" rIns="121900" bIns="121900" anchor="ctr" anchorCtr="0">
              <a:noAutofit/>
            </a:bodyPr>
            <a:lstStyle/>
            <a:p>
              <a:pPr algn="ctr"/>
              <a:r>
                <a:rPr lang="en" sz="2133" dirty="0">
                  <a:solidFill>
                    <a:schemeClr val="lt1"/>
                  </a:solidFill>
                  <a:latin typeface="Roboto" panose="02000000000000000000" pitchFamily="2" charset="0"/>
                  <a:ea typeface="Roboto" panose="02000000000000000000" pitchFamily="2" charset="0"/>
                  <a:cs typeface="Fira Sans Extra Condensed Medium"/>
                  <a:sym typeface="Fira Sans Extra Condensed Medium"/>
                </a:rPr>
                <a:t>June</a:t>
              </a:r>
              <a:endParaRPr sz="2133" dirty="0">
                <a:solidFill>
                  <a:schemeClr val="lt1"/>
                </a:solidFill>
                <a:latin typeface="Roboto" panose="02000000000000000000" pitchFamily="2" charset="0"/>
                <a:ea typeface="Roboto" panose="02000000000000000000" pitchFamily="2" charset="0"/>
                <a:cs typeface="Fira Sans Extra Condensed Medium"/>
                <a:sym typeface="Fira Sans Extra Condensed Medium"/>
              </a:endParaRPr>
            </a:p>
          </p:txBody>
        </p:sp>
      </p:grpSp>
      <p:sp>
        <p:nvSpPr>
          <p:cNvPr id="579" name="Google Shape;579;p27"/>
          <p:cNvSpPr/>
          <p:nvPr/>
        </p:nvSpPr>
        <p:spPr>
          <a:xfrm>
            <a:off x="6392199" y="5384248"/>
            <a:ext cx="1496000" cy="438400"/>
          </a:xfrm>
          <a:prstGeom prst="roundRect">
            <a:avLst>
              <a:gd name="adj" fmla="val 50000"/>
            </a:avLst>
          </a:prstGeom>
          <a:solidFill>
            <a:schemeClr val="accent2"/>
          </a:solidFill>
          <a:ln>
            <a:noFill/>
          </a:ln>
        </p:spPr>
        <p:txBody>
          <a:bodyPr spcFirstLastPara="1" wrap="square" lIns="121900" tIns="121900" rIns="121900" bIns="121900" anchor="ctr" anchorCtr="0">
            <a:noAutofit/>
          </a:bodyPr>
          <a:lstStyle/>
          <a:p>
            <a:pPr algn="ctr">
              <a:buClr>
                <a:schemeClr val="hlink"/>
              </a:buClr>
              <a:buSzPts val="1100"/>
            </a:pPr>
            <a:r>
              <a:rPr lang="en" sz="1600" dirty="0">
                <a:solidFill>
                  <a:srgbClr val="FFFFFF"/>
                </a:solidFill>
                <a:latin typeface="Roboto" panose="02000000000000000000" pitchFamily="2" charset="0"/>
                <a:ea typeface="Roboto" panose="02000000000000000000" pitchFamily="2" charset="0"/>
                <a:cs typeface="Roboto"/>
                <a:sym typeface="Roboto"/>
              </a:rPr>
              <a:t>Email Mock Ups</a:t>
            </a:r>
            <a:endParaRPr sz="1600" dirty="0">
              <a:latin typeface="Roboto" panose="02000000000000000000" pitchFamily="2" charset="0"/>
              <a:ea typeface="Roboto" panose="02000000000000000000" pitchFamily="2" charset="0"/>
              <a:cs typeface="Roboto"/>
              <a:sym typeface="Roboto"/>
            </a:endParaRPr>
          </a:p>
        </p:txBody>
      </p:sp>
      <p:sp>
        <p:nvSpPr>
          <p:cNvPr id="580" name="Google Shape;580;p27"/>
          <p:cNvSpPr/>
          <p:nvPr/>
        </p:nvSpPr>
        <p:spPr>
          <a:xfrm>
            <a:off x="4545100" y="3174080"/>
            <a:ext cx="1471148" cy="592430"/>
          </a:xfrm>
          <a:prstGeom prst="roundRect">
            <a:avLst>
              <a:gd name="adj" fmla="val 50000"/>
            </a:avLst>
          </a:prstGeom>
          <a:solidFill>
            <a:schemeClr val="accent6"/>
          </a:solidFill>
          <a:ln>
            <a:noFill/>
          </a:ln>
        </p:spPr>
        <p:txBody>
          <a:bodyPr spcFirstLastPara="1" wrap="square" lIns="121900" tIns="121900" rIns="121900" bIns="121900" anchor="ctr" anchorCtr="0">
            <a:noAutofit/>
          </a:bodyPr>
          <a:lstStyle/>
          <a:p>
            <a:pPr algn="ctr"/>
            <a:r>
              <a:rPr lang="en" sz="1200" dirty="0">
                <a:solidFill>
                  <a:srgbClr val="FFFFFF"/>
                </a:solidFill>
                <a:latin typeface="Roboto" panose="02000000000000000000" pitchFamily="2" charset="0"/>
                <a:ea typeface="Roboto" panose="02000000000000000000" pitchFamily="2" charset="0"/>
                <a:cs typeface="Roboto"/>
                <a:sym typeface="Roboto"/>
              </a:rPr>
              <a:t>Google Analytics Event Trackers   </a:t>
            </a:r>
            <a:endParaRPr sz="1200" dirty="0">
              <a:latin typeface="Roboto" panose="02000000000000000000" pitchFamily="2" charset="0"/>
              <a:ea typeface="Roboto" panose="02000000000000000000" pitchFamily="2" charset="0"/>
              <a:cs typeface="Roboto"/>
              <a:sym typeface="Roboto"/>
            </a:endParaRPr>
          </a:p>
        </p:txBody>
      </p:sp>
      <p:sp>
        <p:nvSpPr>
          <p:cNvPr id="581" name="Google Shape;581;p27"/>
          <p:cNvSpPr/>
          <p:nvPr/>
        </p:nvSpPr>
        <p:spPr>
          <a:xfrm>
            <a:off x="2698000" y="2145333"/>
            <a:ext cx="1496000" cy="438400"/>
          </a:xfrm>
          <a:prstGeom prst="roundRect">
            <a:avLst>
              <a:gd name="adj" fmla="val 50000"/>
            </a:avLst>
          </a:prstGeom>
          <a:solidFill>
            <a:schemeClr val="accent1"/>
          </a:solidFill>
          <a:ln>
            <a:noFill/>
          </a:ln>
        </p:spPr>
        <p:txBody>
          <a:bodyPr spcFirstLastPara="1" wrap="square" lIns="121900" tIns="121900" rIns="121900" bIns="121900" anchor="ctr" anchorCtr="0">
            <a:noAutofit/>
          </a:bodyPr>
          <a:lstStyle/>
          <a:p>
            <a:pPr algn="ctr">
              <a:buClr>
                <a:schemeClr val="dk1"/>
              </a:buClr>
              <a:buSzPts val="1100"/>
            </a:pPr>
            <a:r>
              <a:rPr lang="en" sz="1600" dirty="0">
                <a:solidFill>
                  <a:schemeClr val="lt1"/>
                </a:solidFill>
                <a:latin typeface="Roboto" panose="02000000000000000000" pitchFamily="2" charset="0"/>
                <a:ea typeface="Roboto" panose="02000000000000000000" pitchFamily="2" charset="0"/>
                <a:cs typeface="Roboto"/>
                <a:sym typeface="Roboto"/>
              </a:rPr>
              <a:t>MVP</a:t>
            </a:r>
            <a:endParaRPr sz="1600" dirty="0">
              <a:solidFill>
                <a:schemeClr val="lt1"/>
              </a:solidFill>
              <a:latin typeface="Roboto" panose="02000000000000000000" pitchFamily="2" charset="0"/>
              <a:ea typeface="Roboto" panose="02000000000000000000" pitchFamily="2" charset="0"/>
              <a:cs typeface="Roboto"/>
              <a:sym typeface="Roboto"/>
            </a:endParaRPr>
          </a:p>
        </p:txBody>
      </p:sp>
      <p:sp>
        <p:nvSpPr>
          <p:cNvPr id="583" name="Google Shape;583;p27"/>
          <p:cNvSpPr/>
          <p:nvPr/>
        </p:nvSpPr>
        <p:spPr>
          <a:xfrm>
            <a:off x="4530000" y="4359467"/>
            <a:ext cx="7052399" cy="438400"/>
          </a:xfrm>
          <a:prstGeom prst="roundRect">
            <a:avLst>
              <a:gd name="adj" fmla="val 50000"/>
            </a:avLst>
          </a:prstGeom>
          <a:solidFill>
            <a:schemeClr val="accent5"/>
          </a:solidFill>
          <a:ln>
            <a:noFill/>
          </a:ln>
        </p:spPr>
        <p:txBody>
          <a:bodyPr spcFirstLastPara="1" wrap="square" lIns="121900" tIns="121900" rIns="121900" bIns="121900" anchor="ctr" anchorCtr="0">
            <a:noAutofit/>
          </a:bodyPr>
          <a:lstStyle/>
          <a:p>
            <a:pPr algn="ctr"/>
            <a:r>
              <a:rPr lang="en" sz="1600" dirty="0">
                <a:solidFill>
                  <a:srgbClr val="FFFFFF"/>
                </a:solidFill>
                <a:latin typeface="Roboto" panose="02000000000000000000" pitchFamily="2" charset="0"/>
                <a:ea typeface="Roboto" panose="02000000000000000000" pitchFamily="2" charset="0"/>
                <a:cs typeface="Roboto"/>
                <a:sym typeface="Roboto"/>
              </a:rPr>
              <a:t>Feedback from Managers and Executives</a:t>
            </a:r>
            <a:endParaRPr sz="1600" dirty="0">
              <a:latin typeface="Roboto" panose="02000000000000000000" pitchFamily="2" charset="0"/>
              <a:ea typeface="Roboto" panose="02000000000000000000" pitchFamily="2" charset="0"/>
              <a:cs typeface="Roboto"/>
              <a:sym typeface="Roboto"/>
            </a:endParaRPr>
          </a:p>
        </p:txBody>
      </p:sp>
      <p:sp>
        <p:nvSpPr>
          <p:cNvPr id="584" name="Google Shape;584;p27"/>
          <p:cNvSpPr/>
          <p:nvPr/>
        </p:nvSpPr>
        <p:spPr>
          <a:xfrm>
            <a:off x="609600" y="2145333"/>
            <a:ext cx="1832000" cy="438400"/>
          </a:xfrm>
          <a:prstGeom prst="roundRect">
            <a:avLst>
              <a:gd name="adj" fmla="val 50000"/>
            </a:avLst>
          </a:prstGeom>
          <a:solidFill>
            <a:schemeClr val="accent1"/>
          </a:solidFill>
          <a:ln>
            <a:noFill/>
          </a:ln>
        </p:spPr>
        <p:txBody>
          <a:bodyPr spcFirstLastPara="1" wrap="square" lIns="121900" tIns="121900" rIns="121900" bIns="121900" anchor="ctr" anchorCtr="0">
            <a:noAutofit/>
          </a:bodyPr>
          <a:lstStyle/>
          <a:p>
            <a:pPr algn="ctr"/>
            <a:r>
              <a:rPr lang="en" dirty="0">
                <a:solidFill>
                  <a:schemeClr val="lt1"/>
                </a:solidFill>
                <a:latin typeface="Roboto" panose="02000000000000000000" pitchFamily="2" charset="0"/>
                <a:ea typeface="Roboto" panose="02000000000000000000" pitchFamily="2" charset="0"/>
                <a:cs typeface="Fira Sans Extra Condensed Medium"/>
                <a:sym typeface="Fira Sans Extra Condensed Medium"/>
              </a:rPr>
              <a:t>Deployment</a:t>
            </a:r>
            <a:endParaRPr dirty="0">
              <a:solidFill>
                <a:schemeClr val="lt1"/>
              </a:solidFill>
              <a:latin typeface="Roboto" panose="02000000000000000000" pitchFamily="2" charset="0"/>
              <a:ea typeface="Roboto" panose="02000000000000000000" pitchFamily="2" charset="0"/>
              <a:cs typeface="Fira Sans Extra Condensed Medium"/>
              <a:sym typeface="Fira Sans Extra Condensed Medium"/>
            </a:endParaRPr>
          </a:p>
        </p:txBody>
      </p:sp>
      <p:sp>
        <p:nvSpPr>
          <p:cNvPr id="585" name="Google Shape;585;p27"/>
          <p:cNvSpPr/>
          <p:nvPr/>
        </p:nvSpPr>
        <p:spPr>
          <a:xfrm>
            <a:off x="609599" y="5384248"/>
            <a:ext cx="1832000" cy="438400"/>
          </a:xfrm>
          <a:prstGeom prst="roundRect">
            <a:avLst>
              <a:gd name="adj" fmla="val 50000"/>
            </a:avLst>
          </a:prstGeom>
          <a:solidFill>
            <a:schemeClr val="accent2"/>
          </a:solidFill>
          <a:ln>
            <a:noFill/>
          </a:ln>
        </p:spPr>
        <p:txBody>
          <a:bodyPr spcFirstLastPara="1" wrap="square" lIns="121900" tIns="121900" rIns="121900" bIns="121900" anchor="ctr" anchorCtr="0">
            <a:noAutofit/>
          </a:bodyPr>
          <a:lstStyle/>
          <a:p>
            <a:pPr algn="ctr"/>
            <a:r>
              <a:rPr lang="en" sz="2133" dirty="0">
                <a:solidFill>
                  <a:schemeClr val="lt1"/>
                </a:solidFill>
                <a:latin typeface="Roboto" panose="02000000000000000000" pitchFamily="2" charset="0"/>
                <a:ea typeface="Roboto" panose="02000000000000000000" pitchFamily="2" charset="0"/>
                <a:cs typeface="Fira Sans Extra Condensed Medium"/>
                <a:sym typeface="Fira Sans Extra Condensed Medium"/>
              </a:rPr>
              <a:t>Marketing</a:t>
            </a:r>
            <a:endParaRPr sz="2133" dirty="0">
              <a:solidFill>
                <a:schemeClr val="lt1"/>
              </a:solidFill>
              <a:latin typeface="Roboto" panose="02000000000000000000" pitchFamily="2" charset="0"/>
              <a:ea typeface="Roboto" panose="02000000000000000000" pitchFamily="2" charset="0"/>
              <a:cs typeface="Fira Sans Extra Condensed Medium"/>
              <a:sym typeface="Fira Sans Extra Condensed Medium"/>
            </a:endParaRPr>
          </a:p>
        </p:txBody>
      </p:sp>
      <p:sp>
        <p:nvSpPr>
          <p:cNvPr id="586" name="Google Shape;586;p27"/>
          <p:cNvSpPr/>
          <p:nvPr/>
        </p:nvSpPr>
        <p:spPr>
          <a:xfrm>
            <a:off x="609599" y="3250053"/>
            <a:ext cx="1832000" cy="438400"/>
          </a:xfrm>
          <a:prstGeom prst="roundRect">
            <a:avLst>
              <a:gd name="adj" fmla="val 50000"/>
            </a:avLst>
          </a:prstGeom>
          <a:solidFill>
            <a:schemeClr val="accent6"/>
          </a:solidFill>
          <a:ln>
            <a:noFill/>
          </a:ln>
        </p:spPr>
        <p:txBody>
          <a:bodyPr spcFirstLastPara="1" wrap="square" lIns="121900" tIns="121900" rIns="121900" bIns="121900" anchor="ctr" anchorCtr="0">
            <a:noAutofit/>
          </a:bodyPr>
          <a:lstStyle/>
          <a:p>
            <a:pPr algn="ctr"/>
            <a:r>
              <a:rPr lang="en" sz="1600" dirty="0">
                <a:solidFill>
                  <a:schemeClr val="lt1"/>
                </a:solidFill>
                <a:latin typeface="Roboto" panose="02000000000000000000" pitchFamily="2" charset="0"/>
                <a:ea typeface="Roboto" panose="02000000000000000000" pitchFamily="2" charset="0"/>
                <a:cs typeface="Fira Sans Extra Condensed Medium"/>
                <a:sym typeface="Fira Sans Extra Condensed Medium"/>
              </a:rPr>
              <a:t>Quantitative Research</a:t>
            </a:r>
            <a:endParaRPr sz="1600" dirty="0">
              <a:solidFill>
                <a:schemeClr val="lt1"/>
              </a:solidFill>
              <a:latin typeface="Roboto" panose="02000000000000000000" pitchFamily="2" charset="0"/>
              <a:ea typeface="Roboto" panose="02000000000000000000" pitchFamily="2" charset="0"/>
              <a:cs typeface="Fira Sans Extra Condensed Medium"/>
              <a:sym typeface="Fira Sans Extra Condensed Medium"/>
            </a:endParaRPr>
          </a:p>
        </p:txBody>
      </p:sp>
      <p:sp>
        <p:nvSpPr>
          <p:cNvPr id="588" name="Google Shape;588;p27"/>
          <p:cNvSpPr/>
          <p:nvPr/>
        </p:nvSpPr>
        <p:spPr>
          <a:xfrm>
            <a:off x="609600" y="4356867"/>
            <a:ext cx="1832000" cy="438400"/>
          </a:xfrm>
          <a:prstGeom prst="roundRect">
            <a:avLst>
              <a:gd name="adj" fmla="val 50000"/>
            </a:avLst>
          </a:prstGeom>
          <a:solidFill>
            <a:schemeClr val="accent5"/>
          </a:solidFill>
          <a:ln>
            <a:noFill/>
          </a:ln>
        </p:spPr>
        <p:txBody>
          <a:bodyPr spcFirstLastPara="1" wrap="square" lIns="121900" tIns="121900" rIns="121900" bIns="121900" anchor="ctr" anchorCtr="0">
            <a:noAutofit/>
          </a:bodyPr>
          <a:lstStyle/>
          <a:p>
            <a:pPr algn="ctr"/>
            <a:r>
              <a:rPr lang="en" sz="1600" dirty="0">
                <a:solidFill>
                  <a:schemeClr val="lt1"/>
                </a:solidFill>
                <a:latin typeface="Roboto" panose="02000000000000000000" pitchFamily="2" charset="0"/>
                <a:ea typeface="Roboto" panose="02000000000000000000" pitchFamily="2" charset="0"/>
                <a:cs typeface="Fira Sans Extra Condensed Medium"/>
                <a:sym typeface="Fira Sans Extra Condensed Medium"/>
              </a:rPr>
              <a:t>Qualitative Research</a:t>
            </a:r>
            <a:endParaRPr sz="1600" dirty="0">
              <a:solidFill>
                <a:schemeClr val="lt1"/>
              </a:solidFill>
              <a:latin typeface="Roboto" panose="02000000000000000000" pitchFamily="2" charset="0"/>
              <a:ea typeface="Roboto" panose="02000000000000000000" pitchFamily="2" charset="0"/>
              <a:cs typeface="Fira Sans Extra Condensed Medium"/>
              <a:sym typeface="Fira Sans Extra Condensed Medium"/>
            </a:endParaRPr>
          </a:p>
        </p:txBody>
      </p:sp>
      <p:cxnSp>
        <p:nvCxnSpPr>
          <p:cNvPr id="589" name="Google Shape;589;p27"/>
          <p:cNvCxnSpPr>
            <a:cxnSpLocks/>
            <a:stCxn id="585" idx="3"/>
            <a:endCxn id="579" idx="1"/>
          </p:cNvCxnSpPr>
          <p:nvPr/>
        </p:nvCxnSpPr>
        <p:spPr>
          <a:xfrm>
            <a:off x="2441599" y="5603448"/>
            <a:ext cx="3950600" cy="0"/>
          </a:xfrm>
          <a:prstGeom prst="straightConnector1">
            <a:avLst/>
          </a:prstGeom>
          <a:noFill/>
          <a:ln w="9525" cap="flat" cmpd="sng">
            <a:solidFill>
              <a:schemeClr val="dk2"/>
            </a:solidFill>
            <a:prstDash val="solid"/>
            <a:round/>
            <a:headEnd type="none" w="med" len="med"/>
            <a:tailEnd type="none" w="med" len="med"/>
          </a:ln>
        </p:spPr>
      </p:cxnSp>
      <p:cxnSp>
        <p:nvCxnSpPr>
          <p:cNvPr id="590" name="Google Shape;590;p27"/>
          <p:cNvCxnSpPr>
            <a:cxnSpLocks/>
            <a:stCxn id="584" idx="3"/>
            <a:endCxn id="581" idx="1"/>
          </p:cNvCxnSpPr>
          <p:nvPr/>
        </p:nvCxnSpPr>
        <p:spPr>
          <a:xfrm>
            <a:off x="2441600" y="2364533"/>
            <a:ext cx="256400" cy="0"/>
          </a:xfrm>
          <a:prstGeom prst="straightConnector1">
            <a:avLst/>
          </a:prstGeom>
          <a:noFill/>
          <a:ln w="9525" cap="flat" cmpd="sng">
            <a:solidFill>
              <a:schemeClr val="dk2"/>
            </a:solidFill>
            <a:prstDash val="solid"/>
            <a:round/>
            <a:headEnd type="none" w="med" len="med"/>
            <a:tailEnd type="none" w="med" len="med"/>
          </a:ln>
        </p:spPr>
      </p:cxnSp>
      <p:cxnSp>
        <p:nvCxnSpPr>
          <p:cNvPr id="591" name="Google Shape;591;p27"/>
          <p:cNvCxnSpPr>
            <a:cxnSpLocks/>
            <a:stCxn id="586" idx="3"/>
            <a:endCxn id="580" idx="1"/>
          </p:cNvCxnSpPr>
          <p:nvPr/>
        </p:nvCxnSpPr>
        <p:spPr>
          <a:xfrm>
            <a:off x="2441599" y="3469253"/>
            <a:ext cx="2103501" cy="1042"/>
          </a:xfrm>
          <a:prstGeom prst="straightConnector1">
            <a:avLst/>
          </a:prstGeom>
          <a:noFill/>
          <a:ln w="9525" cap="flat" cmpd="sng">
            <a:solidFill>
              <a:schemeClr val="dk2"/>
            </a:solidFill>
            <a:prstDash val="solid"/>
            <a:round/>
            <a:headEnd type="none" w="med" len="med"/>
            <a:tailEnd type="none" w="med" len="med"/>
          </a:ln>
        </p:spPr>
      </p:cxnSp>
      <p:cxnSp>
        <p:nvCxnSpPr>
          <p:cNvPr id="593" name="Google Shape;593;p27"/>
          <p:cNvCxnSpPr>
            <a:cxnSpLocks/>
            <a:stCxn id="588" idx="3"/>
            <a:endCxn id="583" idx="1"/>
          </p:cNvCxnSpPr>
          <p:nvPr/>
        </p:nvCxnSpPr>
        <p:spPr>
          <a:xfrm>
            <a:off x="2441600" y="4576067"/>
            <a:ext cx="2088400" cy="2600"/>
          </a:xfrm>
          <a:prstGeom prst="straightConnector1">
            <a:avLst/>
          </a:prstGeom>
          <a:noFill/>
          <a:ln w="9525" cap="flat" cmpd="sng">
            <a:solidFill>
              <a:schemeClr val="dk2"/>
            </a:solidFill>
            <a:prstDash val="solid"/>
            <a:round/>
            <a:headEnd type="none" w="med" len="med"/>
            <a:tailEnd type="none" w="med" len="med"/>
          </a:ln>
        </p:spPr>
      </p:cxnSp>
      <p:sp>
        <p:nvSpPr>
          <p:cNvPr id="35" name="Title 3">
            <a:extLst>
              <a:ext uri="{FF2B5EF4-FFF2-40B4-BE49-F238E27FC236}">
                <a16:creationId xmlns:a16="http://schemas.microsoft.com/office/drawing/2014/main" id="{184C60CD-473D-A249-A07B-E7FB5117141F}"/>
              </a:ext>
            </a:extLst>
          </p:cNvPr>
          <p:cNvSpPr txBox="1">
            <a:spLocks/>
          </p:cNvSpPr>
          <p:nvPr/>
        </p:nvSpPr>
        <p:spPr>
          <a:xfrm>
            <a:off x="2830110" y="238944"/>
            <a:ext cx="6224976" cy="435707"/>
          </a:xfrm>
          <a:prstGeom prst="rect">
            <a:avLst/>
          </a:prstGeom>
          <a:noFill/>
          <a:ln>
            <a:noFill/>
          </a:ln>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800"/>
              <a:buFont typeface="Fira Sans Extra Condensed Medium"/>
              <a:buNone/>
              <a:defRPr sz="3467" b="0" i="0" u="none" strike="noStrike" cap="none">
                <a:solidFill>
                  <a:schemeClr val="dk1"/>
                </a:solidFill>
                <a:latin typeface="Fira Sans Extra Condensed Medium"/>
                <a:ea typeface="Fira Sans Extra Condensed Medium"/>
                <a:cs typeface="Fira Sans Extra Condensed Medium"/>
                <a:sym typeface="Fira Sans Extra Condensed Medium"/>
              </a:defRPr>
            </a:lvl1pPr>
            <a:lvl2pPr marR="0" lvl="1"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2pPr>
            <a:lvl3pPr marR="0" lvl="2"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3pPr>
            <a:lvl4pPr marR="0" lvl="3"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4pPr>
            <a:lvl5pPr marR="0" lvl="4"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5pPr>
            <a:lvl6pPr marR="0" lvl="5"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6pPr>
            <a:lvl7pPr marR="0" lvl="6"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7pPr>
            <a:lvl8pPr marR="0" lvl="7"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8pPr>
            <a:lvl9pPr marR="0" lvl="8"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9pPr>
          </a:lstStyle>
          <a:p>
            <a:r>
              <a:rPr lang="en-CA" sz="3200" kern="0" dirty="0">
                <a:solidFill>
                  <a:schemeClr val="tx1"/>
                </a:solidFill>
                <a:latin typeface="Roboto" panose="02000000000000000000" pitchFamily="2" charset="0"/>
                <a:ea typeface="Roboto" panose="02000000000000000000" pitchFamily="2" charset="0"/>
              </a:rPr>
              <a:t>Roadmap</a:t>
            </a:r>
            <a:endParaRPr lang="en-CA" sz="3200" kern="0" dirty="0">
              <a:solidFill>
                <a:srgbClr val="7CAA3D"/>
              </a:solidFill>
              <a:latin typeface="Roboto" panose="02000000000000000000" pitchFamily="2" charset="0"/>
              <a:ea typeface="Roboto" panose="02000000000000000000" pitchFamily="2" charset="0"/>
            </a:endParaRPr>
          </a:p>
        </p:txBody>
      </p:sp>
      <p:cxnSp>
        <p:nvCxnSpPr>
          <p:cNvPr id="36" name="Straight Connector 35">
            <a:extLst>
              <a:ext uri="{FF2B5EF4-FFF2-40B4-BE49-F238E27FC236}">
                <a16:creationId xmlns:a16="http://schemas.microsoft.com/office/drawing/2014/main" id="{DBDB577B-8815-D84D-9504-DF34A920E5B6}"/>
              </a:ext>
            </a:extLst>
          </p:cNvPr>
          <p:cNvCxnSpPr>
            <a:cxnSpLocks/>
          </p:cNvCxnSpPr>
          <p:nvPr/>
        </p:nvCxnSpPr>
        <p:spPr>
          <a:xfrm flipH="1">
            <a:off x="945264" y="806661"/>
            <a:ext cx="102843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Google Shape;581;p27">
            <a:extLst>
              <a:ext uri="{FF2B5EF4-FFF2-40B4-BE49-F238E27FC236}">
                <a16:creationId xmlns:a16="http://schemas.microsoft.com/office/drawing/2014/main" id="{3AD77A7B-B4FA-2541-8444-BEDFCB44D73B}"/>
              </a:ext>
            </a:extLst>
          </p:cNvPr>
          <p:cNvSpPr/>
          <p:nvPr/>
        </p:nvSpPr>
        <p:spPr>
          <a:xfrm>
            <a:off x="4530000" y="2075194"/>
            <a:ext cx="1540740" cy="583525"/>
          </a:xfrm>
          <a:prstGeom prst="roundRect">
            <a:avLst>
              <a:gd name="adj" fmla="val 50000"/>
            </a:avLst>
          </a:prstGeom>
          <a:solidFill>
            <a:schemeClr val="accent1"/>
          </a:solidFill>
          <a:ln>
            <a:noFill/>
          </a:ln>
        </p:spPr>
        <p:txBody>
          <a:bodyPr spcFirstLastPara="1" wrap="square" lIns="121900" tIns="121900" rIns="121900" bIns="121900" anchor="ctr" anchorCtr="0">
            <a:noAutofit/>
          </a:bodyPr>
          <a:lstStyle/>
          <a:p>
            <a:pPr>
              <a:buClr>
                <a:schemeClr val="dk1"/>
              </a:buClr>
              <a:buSzPts val="1100"/>
            </a:pPr>
            <a:r>
              <a:rPr lang="en" sz="1200" dirty="0">
                <a:solidFill>
                  <a:schemeClr val="lt1"/>
                </a:solidFill>
                <a:latin typeface="Roboto" panose="02000000000000000000" pitchFamily="2" charset="0"/>
                <a:ea typeface="Roboto" panose="02000000000000000000" pitchFamily="2" charset="0"/>
                <a:cs typeface="Roboto"/>
                <a:sym typeface="Roboto"/>
              </a:rPr>
              <a:t>User Activity</a:t>
            </a:r>
          </a:p>
          <a:p>
            <a:pPr>
              <a:buClr>
                <a:schemeClr val="dk1"/>
              </a:buClr>
              <a:buSzPts val="1100"/>
            </a:pPr>
            <a:r>
              <a:rPr lang="en" sz="1200" dirty="0">
                <a:solidFill>
                  <a:schemeClr val="lt1"/>
                </a:solidFill>
                <a:latin typeface="Roboto" panose="02000000000000000000" pitchFamily="2" charset="0"/>
                <a:ea typeface="Roboto" panose="02000000000000000000" pitchFamily="2" charset="0"/>
                <a:cs typeface="Roboto"/>
                <a:sym typeface="Roboto"/>
              </a:rPr>
              <a:t>Card Breakdown</a:t>
            </a:r>
          </a:p>
        </p:txBody>
      </p:sp>
      <p:sp>
        <p:nvSpPr>
          <p:cNvPr id="41" name="Google Shape;579;p27">
            <a:extLst>
              <a:ext uri="{FF2B5EF4-FFF2-40B4-BE49-F238E27FC236}">
                <a16:creationId xmlns:a16="http://schemas.microsoft.com/office/drawing/2014/main" id="{3A30133E-D1A1-F743-9A6B-5C0004376137}"/>
              </a:ext>
            </a:extLst>
          </p:cNvPr>
          <p:cNvSpPr/>
          <p:nvPr/>
        </p:nvSpPr>
        <p:spPr>
          <a:xfrm>
            <a:off x="8239299" y="5382847"/>
            <a:ext cx="3343100" cy="438400"/>
          </a:xfrm>
          <a:prstGeom prst="roundRect">
            <a:avLst>
              <a:gd name="adj" fmla="val 50000"/>
            </a:avLst>
          </a:prstGeom>
          <a:solidFill>
            <a:schemeClr val="accent2"/>
          </a:solidFill>
          <a:ln>
            <a:noFill/>
          </a:ln>
        </p:spPr>
        <p:txBody>
          <a:bodyPr spcFirstLastPara="1" wrap="square" lIns="121900" tIns="121900" rIns="121900" bIns="121900" anchor="ctr" anchorCtr="0">
            <a:noAutofit/>
          </a:bodyPr>
          <a:lstStyle/>
          <a:p>
            <a:pPr algn="ctr">
              <a:buClr>
                <a:schemeClr val="hlink"/>
              </a:buClr>
              <a:buSzPts val="1100"/>
            </a:pPr>
            <a:r>
              <a:rPr lang="en" sz="1600" dirty="0">
                <a:solidFill>
                  <a:srgbClr val="FFFFFF"/>
                </a:solidFill>
                <a:latin typeface="Roboto" panose="02000000000000000000" pitchFamily="2" charset="0"/>
                <a:ea typeface="Roboto" panose="02000000000000000000" pitchFamily="2" charset="0"/>
                <a:cs typeface="Roboto"/>
                <a:sym typeface="Roboto"/>
              </a:rPr>
              <a:t>Email Campaigning</a:t>
            </a:r>
            <a:endParaRPr sz="1600" dirty="0">
              <a:latin typeface="Roboto" panose="02000000000000000000" pitchFamily="2" charset="0"/>
              <a:ea typeface="Roboto" panose="02000000000000000000" pitchFamily="2" charset="0"/>
              <a:cs typeface="Roboto"/>
              <a:sym typeface="Roboto"/>
            </a:endParaRPr>
          </a:p>
        </p:txBody>
      </p:sp>
      <p:sp>
        <p:nvSpPr>
          <p:cNvPr id="48" name="Google Shape;580;p27">
            <a:extLst>
              <a:ext uri="{FF2B5EF4-FFF2-40B4-BE49-F238E27FC236}">
                <a16:creationId xmlns:a16="http://schemas.microsoft.com/office/drawing/2014/main" id="{33F730B9-7752-D048-A35E-16E5ECD99317}"/>
              </a:ext>
            </a:extLst>
          </p:cNvPr>
          <p:cNvSpPr/>
          <p:nvPr/>
        </p:nvSpPr>
        <p:spPr>
          <a:xfrm>
            <a:off x="10111251" y="3250053"/>
            <a:ext cx="1471148" cy="438400"/>
          </a:xfrm>
          <a:prstGeom prst="roundRect">
            <a:avLst>
              <a:gd name="adj" fmla="val 50000"/>
            </a:avLst>
          </a:prstGeom>
          <a:solidFill>
            <a:schemeClr val="accent6"/>
          </a:solidFill>
          <a:ln>
            <a:noFill/>
          </a:ln>
        </p:spPr>
        <p:txBody>
          <a:bodyPr spcFirstLastPara="1" wrap="square" lIns="121900" tIns="121900" rIns="121900" bIns="121900" anchor="ctr" anchorCtr="0">
            <a:noAutofit/>
          </a:bodyPr>
          <a:lstStyle/>
          <a:p>
            <a:pPr algn="ctr"/>
            <a:r>
              <a:rPr lang="en" sz="1400" dirty="0">
                <a:solidFill>
                  <a:srgbClr val="FFFFFF"/>
                </a:solidFill>
                <a:latin typeface="Roboto" panose="02000000000000000000" pitchFamily="2" charset="0"/>
                <a:ea typeface="Roboto" panose="02000000000000000000" pitchFamily="2" charset="0"/>
                <a:cs typeface="Roboto"/>
                <a:sym typeface="Roboto"/>
              </a:rPr>
              <a:t>Quantitative Assessment</a:t>
            </a:r>
            <a:endParaRPr sz="1400" dirty="0">
              <a:latin typeface="Roboto" panose="02000000000000000000" pitchFamily="2" charset="0"/>
              <a:ea typeface="Roboto" panose="02000000000000000000" pitchFamily="2" charset="0"/>
              <a:cs typeface="Roboto"/>
              <a:sym typeface="Roboto"/>
            </a:endParaRPr>
          </a:p>
        </p:txBody>
      </p:sp>
      <p:cxnSp>
        <p:nvCxnSpPr>
          <p:cNvPr id="50" name="Google Shape;590;p27">
            <a:extLst>
              <a:ext uri="{FF2B5EF4-FFF2-40B4-BE49-F238E27FC236}">
                <a16:creationId xmlns:a16="http://schemas.microsoft.com/office/drawing/2014/main" id="{CE88A3A4-238B-DB4A-919F-1AB80945E349}"/>
              </a:ext>
            </a:extLst>
          </p:cNvPr>
          <p:cNvCxnSpPr>
            <a:cxnSpLocks/>
            <a:stCxn id="581" idx="3"/>
            <a:endCxn id="38" idx="1"/>
          </p:cNvCxnSpPr>
          <p:nvPr/>
        </p:nvCxnSpPr>
        <p:spPr>
          <a:xfrm>
            <a:off x="4194000" y="2364533"/>
            <a:ext cx="336000" cy="2424"/>
          </a:xfrm>
          <a:prstGeom prst="straightConnector1">
            <a:avLst/>
          </a:prstGeom>
          <a:noFill/>
          <a:ln w="9525" cap="flat" cmpd="sng">
            <a:solidFill>
              <a:schemeClr val="dk2"/>
            </a:solidFill>
            <a:prstDash val="solid"/>
            <a:round/>
            <a:headEnd type="none" w="med" len="med"/>
            <a:tailEnd type="none" w="med" len="med"/>
          </a:ln>
        </p:spPr>
      </p:cxnSp>
      <p:cxnSp>
        <p:nvCxnSpPr>
          <p:cNvPr id="53" name="Google Shape;590;p27">
            <a:extLst>
              <a:ext uri="{FF2B5EF4-FFF2-40B4-BE49-F238E27FC236}">
                <a16:creationId xmlns:a16="http://schemas.microsoft.com/office/drawing/2014/main" id="{220D2600-0B4C-7146-8A3C-A96A988DF021}"/>
              </a:ext>
            </a:extLst>
          </p:cNvPr>
          <p:cNvCxnSpPr>
            <a:cxnSpLocks/>
            <a:endCxn id="41" idx="1"/>
          </p:cNvCxnSpPr>
          <p:nvPr/>
        </p:nvCxnSpPr>
        <p:spPr>
          <a:xfrm flipV="1">
            <a:off x="7903300" y="5602047"/>
            <a:ext cx="335999" cy="4364"/>
          </a:xfrm>
          <a:prstGeom prst="straightConnector1">
            <a:avLst/>
          </a:prstGeom>
          <a:noFill/>
          <a:ln w="9525" cap="flat" cmpd="sng">
            <a:solidFill>
              <a:schemeClr val="dk2"/>
            </a:solidFill>
            <a:prstDash val="solid"/>
            <a:round/>
            <a:headEnd type="none" w="med" len="med"/>
            <a:tailEnd type="none" w="med" len="med"/>
          </a:ln>
        </p:spPr>
      </p:cxnSp>
      <p:cxnSp>
        <p:nvCxnSpPr>
          <p:cNvPr id="55" name="Google Shape;591;p27">
            <a:extLst>
              <a:ext uri="{FF2B5EF4-FFF2-40B4-BE49-F238E27FC236}">
                <a16:creationId xmlns:a16="http://schemas.microsoft.com/office/drawing/2014/main" id="{9B619263-4944-334C-9404-6D034B8355CD}"/>
              </a:ext>
            </a:extLst>
          </p:cNvPr>
          <p:cNvCxnSpPr>
            <a:cxnSpLocks/>
            <a:stCxn id="580" idx="3"/>
            <a:endCxn id="48" idx="1"/>
          </p:cNvCxnSpPr>
          <p:nvPr/>
        </p:nvCxnSpPr>
        <p:spPr>
          <a:xfrm flipV="1">
            <a:off x="6016248" y="3469253"/>
            <a:ext cx="4095003" cy="1042"/>
          </a:xfrm>
          <a:prstGeom prst="straightConnector1">
            <a:avLst/>
          </a:prstGeom>
          <a:noFill/>
          <a:ln w="9525" cap="flat" cmpd="sng">
            <a:solidFill>
              <a:schemeClr val="dk2"/>
            </a:solidFill>
            <a:prstDash val="solid"/>
            <a:round/>
            <a:headEnd type="none" w="med" len="med"/>
            <a:tailEnd type="none" w="med" len="med"/>
          </a:ln>
        </p:spPr>
      </p:cxnSp>
      <p:sp>
        <p:nvSpPr>
          <p:cNvPr id="65" name="Google Shape;580;p27">
            <a:extLst>
              <a:ext uri="{FF2B5EF4-FFF2-40B4-BE49-F238E27FC236}">
                <a16:creationId xmlns:a16="http://schemas.microsoft.com/office/drawing/2014/main" id="{50D36B26-D2DD-5141-8EDA-E613AFA6F9B0}"/>
              </a:ext>
            </a:extLst>
          </p:cNvPr>
          <p:cNvSpPr/>
          <p:nvPr/>
        </p:nvSpPr>
        <p:spPr>
          <a:xfrm>
            <a:off x="6417050" y="3245081"/>
            <a:ext cx="3318249" cy="438400"/>
          </a:xfrm>
          <a:prstGeom prst="roundRect">
            <a:avLst>
              <a:gd name="adj" fmla="val 50000"/>
            </a:avLst>
          </a:prstGeom>
          <a:solidFill>
            <a:schemeClr val="accent6"/>
          </a:solidFill>
          <a:ln>
            <a:noFill/>
          </a:ln>
        </p:spPr>
        <p:txBody>
          <a:bodyPr spcFirstLastPara="1" wrap="square" lIns="121900" tIns="121900" rIns="121900" bIns="121900" anchor="ctr" anchorCtr="0">
            <a:noAutofit/>
          </a:bodyPr>
          <a:lstStyle/>
          <a:p>
            <a:pPr algn="ctr"/>
            <a:r>
              <a:rPr lang="en" sz="1400" dirty="0">
                <a:solidFill>
                  <a:srgbClr val="FFFFFF"/>
                </a:solidFill>
                <a:latin typeface="Roboto" panose="02000000000000000000" pitchFamily="2" charset="0"/>
                <a:ea typeface="Roboto" panose="02000000000000000000" pitchFamily="2" charset="0"/>
                <a:cs typeface="Roboto"/>
                <a:sym typeface="Roboto"/>
              </a:rPr>
              <a:t>Reinforce Focus with OKR’s / Data</a:t>
            </a:r>
            <a:endParaRPr sz="1400" dirty="0">
              <a:latin typeface="Roboto" panose="02000000000000000000" pitchFamily="2" charset="0"/>
              <a:ea typeface="Roboto" panose="02000000000000000000" pitchFamily="2" charset="0"/>
              <a:cs typeface="Roboto"/>
              <a:sym typeface="Roboto"/>
            </a:endParaRPr>
          </a:p>
        </p:txBody>
      </p:sp>
      <p:sp>
        <p:nvSpPr>
          <p:cNvPr id="39" name="Google Shape;581;p27">
            <a:extLst>
              <a:ext uri="{FF2B5EF4-FFF2-40B4-BE49-F238E27FC236}">
                <a16:creationId xmlns:a16="http://schemas.microsoft.com/office/drawing/2014/main" id="{08B0C79D-10BF-844A-971D-4EF41BAF8205}"/>
              </a:ext>
            </a:extLst>
          </p:cNvPr>
          <p:cNvSpPr/>
          <p:nvPr/>
        </p:nvSpPr>
        <p:spPr>
          <a:xfrm>
            <a:off x="6392199" y="2138267"/>
            <a:ext cx="5190200" cy="438400"/>
          </a:xfrm>
          <a:prstGeom prst="roundRect">
            <a:avLst>
              <a:gd name="adj" fmla="val 50000"/>
            </a:avLst>
          </a:prstGeom>
          <a:solidFill>
            <a:schemeClr val="accent1"/>
          </a:solidFill>
          <a:ln>
            <a:noFill/>
          </a:ln>
        </p:spPr>
        <p:txBody>
          <a:bodyPr spcFirstLastPara="1" wrap="square" lIns="121900" tIns="121900" rIns="121900" bIns="121900" anchor="ctr" anchorCtr="0">
            <a:noAutofit/>
          </a:bodyPr>
          <a:lstStyle/>
          <a:p>
            <a:pPr algn="ctr">
              <a:buClr>
                <a:schemeClr val="dk1"/>
              </a:buClr>
              <a:buSzPts val="1100"/>
            </a:pPr>
            <a:r>
              <a:rPr lang="en" sz="1600" dirty="0">
                <a:solidFill>
                  <a:schemeClr val="lt1"/>
                </a:solidFill>
                <a:latin typeface="Roboto" panose="02000000000000000000" pitchFamily="2" charset="0"/>
                <a:ea typeface="Roboto" panose="02000000000000000000" pitchFamily="2" charset="0"/>
                <a:cs typeface="Roboto"/>
                <a:sym typeface="Roboto"/>
              </a:rPr>
              <a:t>Iterating Based on Feedback</a:t>
            </a:r>
            <a:endParaRPr sz="1600" dirty="0">
              <a:solidFill>
                <a:schemeClr val="lt1"/>
              </a:solidFill>
              <a:latin typeface="Roboto" panose="02000000000000000000" pitchFamily="2" charset="0"/>
              <a:ea typeface="Roboto" panose="02000000000000000000" pitchFamily="2" charset="0"/>
              <a:cs typeface="Roboto"/>
              <a:sym typeface="Roboto"/>
            </a:endParaRPr>
          </a:p>
        </p:txBody>
      </p:sp>
      <p:cxnSp>
        <p:nvCxnSpPr>
          <p:cNvPr id="40" name="Google Shape;590;p27">
            <a:extLst>
              <a:ext uri="{FF2B5EF4-FFF2-40B4-BE49-F238E27FC236}">
                <a16:creationId xmlns:a16="http://schemas.microsoft.com/office/drawing/2014/main" id="{4C5E3592-74E2-9948-8118-C3F128E11537}"/>
              </a:ext>
            </a:extLst>
          </p:cNvPr>
          <p:cNvCxnSpPr>
            <a:cxnSpLocks/>
          </p:cNvCxnSpPr>
          <p:nvPr/>
        </p:nvCxnSpPr>
        <p:spPr>
          <a:xfrm>
            <a:off x="6053575" y="2339841"/>
            <a:ext cx="336000" cy="2424"/>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83"/>
        <p:cNvGrpSpPr/>
        <p:nvPr/>
      </p:nvGrpSpPr>
      <p:grpSpPr>
        <a:xfrm>
          <a:off x="0" y="0"/>
          <a:ext cx="0" cy="0"/>
          <a:chOff x="0" y="0"/>
          <a:chExt cx="0" cy="0"/>
        </a:xfrm>
      </p:grpSpPr>
      <p:sp>
        <p:nvSpPr>
          <p:cNvPr id="161" name="Title 3">
            <a:extLst>
              <a:ext uri="{FF2B5EF4-FFF2-40B4-BE49-F238E27FC236}">
                <a16:creationId xmlns:a16="http://schemas.microsoft.com/office/drawing/2014/main" id="{6E089EBD-D354-684E-BA72-CCB8FFF4B0DB}"/>
              </a:ext>
            </a:extLst>
          </p:cNvPr>
          <p:cNvSpPr txBox="1">
            <a:spLocks/>
          </p:cNvSpPr>
          <p:nvPr/>
        </p:nvSpPr>
        <p:spPr>
          <a:xfrm>
            <a:off x="2818958" y="2185740"/>
            <a:ext cx="6224976" cy="435707"/>
          </a:xfrm>
          <a:prstGeom prst="rect">
            <a:avLst/>
          </a:prstGeom>
          <a:noFill/>
          <a:ln>
            <a:noFill/>
          </a:ln>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800"/>
              <a:buFont typeface="Fira Sans Extra Condensed Medium"/>
              <a:buNone/>
              <a:defRPr sz="3467" b="0" i="0" u="none" strike="noStrike" cap="none">
                <a:solidFill>
                  <a:schemeClr val="dk1"/>
                </a:solidFill>
                <a:latin typeface="Fira Sans Extra Condensed Medium"/>
                <a:ea typeface="Fira Sans Extra Condensed Medium"/>
                <a:cs typeface="Fira Sans Extra Condensed Medium"/>
                <a:sym typeface="Fira Sans Extra Condensed Medium"/>
              </a:defRPr>
            </a:lvl1pPr>
            <a:lvl2pPr marR="0" lvl="1"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2pPr>
            <a:lvl3pPr marR="0" lvl="2"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3pPr>
            <a:lvl4pPr marR="0" lvl="3"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4pPr>
            <a:lvl5pPr marR="0" lvl="4"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5pPr>
            <a:lvl6pPr marR="0" lvl="5"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6pPr>
            <a:lvl7pPr marR="0" lvl="6"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7pPr>
            <a:lvl8pPr marR="0" lvl="7"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8pPr>
            <a:lvl9pPr marR="0" lvl="8" algn="l" rtl="0">
              <a:lnSpc>
                <a:spcPct val="100000"/>
              </a:lnSpc>
              <a:spcBef>
                <a:spcPts val="0"/>
              </a:spcBef>
              <a:spcAft>
                <a:spcPts val="0"/>
              </a:spcAft>
              <a:buClr>
                <a:schemeClr val="dk1"/>
              </a:buClr>
              <a:buSzPts val="2800"/>
              <a:buFont typeface="Fira Sans Extra Condensed Medium"/>
              <a:buNone/>
              <a:defRPr sz="2800" b="0" i="0" u="none" strike="noStrike" cap="none">
                <a:solidFill>
                  <a:schemeClr val="dk1"/>
                </a:solidFill>
                <a:latin typeface="Fira Sans Extra Condensed Medium"/>
                <a:ea typeface="Fira Sans Extra Condensed Medium"/>
                <a:cs typeface="Fira Sans Extra Condensed Medium"/>
                <a:sym typeface="Fira Sans Extra Condensed Medium"/>
              </a:defRPr>
            </a:lvl9pPr>
          </a:lstStyle>
          <a:p>
            <a:r>
              <a:rPr lang="en-CA" sz="6200" kern="0" dirty="0">
                <a:solidFill>
                  <a:schemeClr val="tx1"/>
                </a:solidFill>
                <a:latin typeface="Roboto" panose="02000000000000000000" pitchFamily="2" charset="0"/>
                <a:ea typeface="Roboto" panose="02000000000000000000" pitchFamily="2" charset="0"/>
              </a:rPr>
              <a:t>Thank </a:t>
            </a:r>
            <a:r>
              <a:rPr lang="en-CA" sz="6200" kern="0" dirty="0">
                <a:solidFill>
                  <a:srgbClr val="7CAA3D"/>
                </a:solidFill>
                <a:latin typeface="Roboto" panose="02000000000000000000" pitchFamily="2" charset="0"/>
                <a:ea typeface="Roboto" panose="02000000000000000000" pitchFamily="2" charset="0"/>
              </a:rPr>
              <a:t>You</a:t>
            </a:r>
          </a:p>
        </p:txBody>
      </p:sp>
      <p:cxnSp>
        <p:nvCxnSpPr>
          <p:cNvPr id="162" name="Straight Connector 161">
            <a:extLst>
              <a:ext uri="{FF2B5EF4-FFF2-40B4-BE49-F238E27FC236}">
                <a16:creationId xmlns:a16="http://schemas.microsoft.com/office/drawing/2014/main" id="{9613BB03-97AA-C946-A1BE-E8230CDD0BBC}"/>
              </a:ext>
            </a:extLst>
          </p:cNvPr>
          <p:cNvCxnSpPr>
            <a:cxnSpLocks/>
          </p:cNvCxnSpPr>
          <p:nvPr/>
        </p:nvCxnSpPr>
        <p:spPr>
          <a:xfrm flipH="1">
            <a:off x="953846" y="3135970"/>
            <a:ext cx="102843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6D840198-A7C5-2044-B902-2C9A5B6AA857}"/>
              </a:ext>
            </a:extLst>
          </p:cNvPr>
          <p:cNvSpPr txBox="1"/>
          <p:nvPr/>
        </p:nvSpPr>
        <p:spPr>
          <a:xfrm>
            <a:off x="3421196" y="3615703"/>
            <a:ext cx="5803192" cy="954107"/>
          </a:xfrm>
          <a:prstGeom prst="rect">
            <a:avLst/>
          </a:prstGeom>
          <a:noFill/>
        </p:spPr>
        <p:txBody>
          <a:bodyPr wrap="none" rtlCol="0">
            <a:spAutoFit/>
          </a:bodyPr>
          <a:lstStyle/>
          <a:p>
            <a:pPr marL="285750" indent="-285750">
              <a:buFont typeface="Arial" panose="020B0604020202020204" pitchFamily="34" charset="0"/>
              <a:buChar char="•"/>
            </a:pPr>
            <a:r>
              <a:rPr lang="en-CA" sz="2800" dirty="0">
                <a:latin typeface="Roboto" panose="02000000000000000000" pitchFamily="2" charset="0"/>
                <a:ea typeface="Roboto" panose="02000000000000000000" pitchFamily="2" charset="0"/>
              </a:rPr>
              <a:t>Questions?</a:t>
            </a:r>
          </a:p>
          <a:p>
            <a:pPr marL="285750" indent="-285750">
              <a:buFont typeface="Arial" panose="020B0604020202020204" pitchFamily="34" charset="0"/>
              <a:buChar char="•"/>
            </a:pPr>
            <a:r>
              <a:rPr lang="en-CA" sz="2800" dirty="0">
                <a:latin typeface="Roboto" panose="02000000000000000000" pitchFamily="2" charset="0"/>
                <a:ea typeface="Roboto" panose="02000000000000000000" pitchFamily="2" charset="0"/>
              </a:rPr>
              <a:t>Feedback? (How can I be better?)</a:t>
            </a:r>
          </a:p>
        </p:txBody>
      </p:sp>
    </p:spTree>
    <p:extLst>
      <p:ext uri="{BB962C8B-B14F-4D97-AF65-F5344CB8AC3E}">
        <p14:creationId xmlns:p14="http://schemas.microsoft.com/office/powerpoint/2010/main" val="1669994593"/>
      </p:ext>
    </p:extLst>
  </p:cSld>
  <p:clrMapOvr>
    <a:masterClrMapping/>
  </p:clrMapOvr>
</p:sld>
</file>

<file path=ppt/theme/theme1.xml><?xml version="1.0" encoding="utf-8"?>
<a:theme xmlns:a="http://schemas.openxmlformats.org/drawingml/2006/main" name="Product Lifecycle Infographics by Slidesgo">
  <a:themeElements>
    <a:clrScheme name="Simple Light">
      <a:dk1>
        <a:srgbClr val="000000"/>
      </a:dk1>
      <a:lt1>
        <a:srgbClr val="FFFFFF"/>
      </a:lt1>
      <a:dk2>
        <a:srgbClr val="999999"/>
      </a:dk2>
      <a:lt2>
        <a:srgbClr val="EBEBEB"/>
      </a:lt2>
      <a:accent1>
        <a:srgbClr val="8ACAD4"/>
      </a:accent1>
      <a:accent2>
        <a:srgbClr val="5CADBD"/>
      </a:accent2>
      <a:accent3>
        <a:srgbClr val="B3D349"/>
      </a:accent3>
      <a:accent4>
        <a:srgbClr val="7CAA3D"/>
      </a:accent4>
      <a:accent5>
        <a:srgbClr val="538A21"/>
      </a:accent5>
      <a:accent6>
        <a:srgbClr val="4EA57C"/>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9810</TotalTime>
  <Words>540</Words>
  <Application>Microsoft Macintosh PowerPoint</Application>
  <PresentationFormat>Widescreen</PresentationFormat>
  <Paragraphs>121</Paragraphs>
  <Slides>15</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Fira Sans Extra Condensed</vt:lpstr>
      <vt:lpstr>Fira Sans Extra Condensed Medium</vt:lpstr>
      <vt:lpstr>Montserrat</vt:lpstr>
      <vt:lpstr>Roboto</vt:lpstr>
      <vt:lpstr>Product Lifecycle Infographics by Slidesgo</vt:lpstr>
      <vt:lpstr>Management Dashboard</vt:lpstr>
      <vt:lpstr>PowerPoint Presentation</vt:lpstr>
      <vt:lpstr>PowerPoint Presentation</vt:lpstr>
      <vt:lpstr>PowerPoint Presentation</vt:lpstr>
      <vt:lpstr>PowerPoint Presentation</vt:lpstr>
      <vt:lpstr>PowerPoint Presentation</vt:lpstr>
      <vt:lpstr>PowerPoint Presentation</vt:lpstr>
      <vt:lpstr>Carmen Labeouf</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Hub</dc:title>
  <dc:creator>Matthew Stevens</dc:creator>
  <cp:lastModifiedBy>Matthew Stevens</cp:lastModifiedBy>
  <cp:revision>28</cp:revision>
  <dcterms:created xsi:type="dcterms:W3CDTF">2022-01-14T19:55:24Z</dcterms:created>
  <dcterms:modified xsi:type="dcterms:W3CDTF">2022-02-16T17:48:22Z</dcterms:modified>
</cp:coreProperties>
</file>